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407" r:id="rId2"/>
    <p:sldId id="259" r:id="rId3"/>
    <p:sldId id="260" r:id="rId4"/>
    <p:sldId id="261" r:id="rId5"/>
    <p:sldId id="262" r:id="rId6"/>
    <p:sldId id="263" r:id="rId7"/>
    <p:sldId id="421" r:id="rId8"/>
    <p:sldId id="422" r:id="rId9"/>
    <p:sldId id="420" r:id="rId10"/>
    <p:sldId id="419" r:id="rId11"/>
    <p:sldId id="423" r:id="rId12"/>
    <p:sldId id="264" r:id="rId13"/>
    <p:sldId id="265" r:id="rId14"/>
    <p:sldId id="266" r:id="rId15"/>
    <p:sldId id="267" r:id="rId16"/>
    <p:sldId id="268" r:id="rId17"/>
    <p:sldId id="424" r:id="rId18"/>
    <p:sldId id="428" r:id="rId19"/>
    <p:sldId id="429" r:id="rId20"/>
    <p:sldId id="426" r:id="rId21"/>
    <p:sldId id="425" r:id="rId22"/>
    <p:sldId id="269" r:id="rId23"/>
    <p:sldId id="270" r:id="rId24"/>
    <p:sldId id="271" r:id="rId25"/>
    <p:sldId id="272" r:id="rId26"/>
    <p:sldId id="273" r:id="rId27"/>
    <p:sldId id="274" r:id="rId28"/>
    <p:sldId id="430" r:id="rId29"/>
    <p:sldId id="275" r:id="rId30"/>
    <p:sldId id="320" r:id="rId31"/>
    <p:sldId id="321" r:id="rId32"/>
    <p:sldId id="322" r:id="rId33"/>
    <p:sldId id="323" r:id="rId34"/>
    <p:sldId id="324" r:id="rId35"/>
    <p:sldId id="325" r:id="rId36"/>
    <p:sldId id="326" r:id="rId37"/>
    <p:sldId id="327" r:id="rId38"/>
    <p:sldId id="351" r:id="rId39"/>
    <p:sldId id="352" r:id="rId40"/>
    <p:sldId id="353" r:id="rId41"/>
    <p:sldId id="354" r:id="rId42"/>
    <p:sldId id="355" r:id="rId43"/>
    <p:sldId id="279" r:id="rId44"/>
    <p:sldId id="280" r:id="rId45"/>
    <p:sldId id="431" r:id="rId46"/>
    <p:sldId id="432" r:id="rId47"/>
    <p:sldId id="433" r:id="rId48"/>
    <p:sldId id="294" r:id="rId49"/>
    <p:sldId id="434" r:id="rId50"/>
    <p:sldId id="295" r:id="rId51"/>
    <p:sldId id="435" r:id="rId52"/>
    <p:sldId id="296" r:id="rId53"/>
    <p:sldId id="297" r:id="rId54"/>
    <p:sldId id="408" r:id="rId55"/>
    <p:sldId id="409" r:id="rId56"/>
    <p:sldId id="300" r:id="rId57"/>
    <p:sldId id="436" r:id="rId58"/>
    <p:sldId id="410" r:id="rId59"/>
    <p:sldId id="437" r:id="rId60"/>
    <p:sldId id="411" r:id="rId61"/>
    <p:sldId id="412" r:id="rId62"/>
    <p:sldId id="438" r:id="rId63"/>
    <p:sldId id="413" r:id="rId64"/>
    <p:sldId id="439" r:id="rId65"/>
    <p:sldId id="440" r:id="rId66"/>
    <p:sldId id="441" r:id="rId67"/>
    <p:sldId id="414" r:id="rId68"/>
    <p:sldId id="415" r:id="rId69"/>
    <p:sldId id="416" r:id="rId70"/>
    <p:sldId id="442" r:id="rId71"/>
    <p:sldId id="443" r:id="rId72"/>
    <p:sldId id="444" r:id="rId73"/>
    <p:sldId id="310" r:id="rId74"/>
    <p:sldId id="445" r:id="rId75"/>
    <p:sldId id="311" r:id="rId76"/>
    <p:sldId id="312" r:id="rId77"/>
    <p:sldId id="313" r:id="rId78"/>
    <p:sldId id="314" r:id="rId79"/>
    <p:sldId id="343" r:id="rId80"/>
    <p:sldId id="344" r:id="rId81"/>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03:24.527"/>
    </inkml:context>
    <inkml:brush xml:id="br0">
      <inkml:brushProperty name="width" value="0.1" units="cm"/>
      <inkml:brushProperty name="height" value="0.1" units="cm"/>
      <inkml:brushProperty name="fitToCurve" value="1"/>
    </inkml:brush>
  </inkml:definitions>
  <inkml:trace contextRef="#ctx0" brushRef="#br0">11834 1746 686 0,'0'0'153'16,"0"0"176"-16,0 0 24 0,0 0-71 16,0 0-41-16,0 0 17 15,-46 4-34-15,46-4-86 16,-46-7-63-16,7-1-26 0,-1-7 12 16,-6 1-21-16,0-1-13 15,-6-7-4-15,6-5 9 0,0 1-22 16,6 0-4-16,40 26 27 15,-46-48 31-15,20 4-26 16,13-8-23-16,20 0-19 0,12-3-15 16,8 7 3-16,19 0 10 15,-7 11-17-15,7 7 16 16,-7 8 7-16,7 7 0 0,-6 8-7 16,-40 7-1-16,59 15-6 15,-6 3 9-15,-53-18 11 16,52 59-13-16,-12-7 11 15,-14 4-7-15,-6-1 15 0,-7-3-2 16,-7 3-10-16,1 1 14 16,-14-5 90-16,-6 1 18 0,-13-3-6 15,-27-8-6-15,-12-8-5 16,-27-4-14-16,-20-10-34 16,-26-1-20-16,-7-10-23 0,-6-8-14 15,-7-8 0-15,-6-6 0 16,-7-16 2-16,-13-3 12 15,13-4-9-15,7-4-10 16,20-8 2-16,12-3 3 0,27-10 4 16,13-5-4-16,20-10 0 15,26-8 0-15,13 0-3 16,26 3-9-16,7 8-14 0,20 7-2 16,6 15-11-16,1 12 13 15,-27 40 15-15,52-34 11 0,-12 20-9 16,-1 21-4-16,-39-7 5 15,53 44 4-15,-21 15 7 16,-12 5 4-16,-7 6-2 0,-19 1 9 16,-7 2 14-1,-14-2 42-15,-12-5 6 0,-14-7-10 16,-12-3-32-16,-14-16-9 16,-20-6-17-16,1-9 10 0,-8-2-10 15,1-12 4-15,13-8-12 16,7-3-5-16,19-11 1 15,0-11 4-15,20-11 2 0,0-15-2 16,20-11 6-16,6-8-10 16,14 8 4-16,-7 7-16 0,13 12 8 15,0 40-5 1,0 0 5-16,0 0 1 0,0 0 4 16,0 0-4-16,0 0 7 15,0 0-6-15,-53 52 9 16,7-4-1-16,7 3 5 0,-1-6 41 15,40-45 33-15,-59 59 31 16,0-19-10-16,6-6 4 0,-6-9-31 16,7-10-30-16,-1-7-7 15,1-8 24-15,52 0 4 16,-73-23-26-16,14-10-15 0,7-15 4 16,12-18-19-16,-6-19-28 15,13-15 25-15,7-18-12 0,6-12 5 16,1 4-10-1,-1 0 5-15,7 15 5 0,0 15-11 16,-7 19-1-16,0 14 1 16,7 15 8-16,13 48-20 15,-13-42 12-15,13 42 8 0,0 0-12 16,0 0 19-16,-40 79-12 16,14 2-5-16,6 19 13 0,14 11 16 15,12 11 10-15,8 18-22 16,18 16 23-16,1 7-4 15,13 10-9-15,7 12-7 0,6 1-7 16,0 2 13-16,0-3-8 16,-13-7-5-16,0-4 4 15,-6-15-4-15,-27-4 4 16,-13-15 8-16,-13-13-15 0,-14-12 3 16,-19-16 49-16,-6-14 82 15,-14-11-28-15,-13-18-17 16,-19-16-32-16,-21-14-24 0,-19-22 10 15,-26-12 4-15,-20-17-26 16,-20-20-9-16,-6-18-2 0,7-14-35 16,-1-19 21-16,7-8 26 15,12-7-2-15,34-11-21 16,26-15-11-16,26-22 15 16,33-18-5-16,34-20 22 0,25-3-22 15,33 1-56-15,40 3-44 16,26 14-74-16,20 19-69 15,26 16-84-15,26 21-40 0,41 14-26 16,18 20-72-16,33 11-118 16,14 10-227-16,12 16-26 15</inkml:trace>
  <inkml:trace contextRef="#ctx0" brushRef="#br0" timeOffset="241">10625 0 2353 0,'0'0'349'0,"0"0"-60"16,0 0-83-16,0 0-92 15,0 0-55-15,0 0-23 0,0 0-5 16,0 0-20-16,0 0 4 15,0 0-22-15,33 11-44 16,-33-11-178-16,0 0-236 0,0 0-439 16</inkml:trace>
  <inkml:trace contextRef="#ctx0" brushRef="#br0" timeOffset="1297">4335 262 966 0,'0'0'283'0,"0"0"37"0,0 0-16 16,0 0-27-16,0 0-39 15,0 0-35-15,0 0-49 0,0 0-45 16,0 0-59-16,0 0-9 15,0 0 66-15,0 0 15 16,0 52 22-16,7 4-40 16,6 7-47-16,-6 7-7 0,-7 4 43 15,-7 0-22-15,-6-4 2 16,-7 0-36-16,1-7-9 0,-14-8-5 16,0-7-19-16,-7-2 6 15,-6-9 2-15,46-37-12 0,-65 37 16 16,12-15-19-16,53-22 12 15,-59 0-9-15,20-15 6 16,39 15-6-16,-33-55-7 0,13-6 7 16,7 2-13-16,0 4 19 15,13 7-6-15,0 48-10 16,-7-41 3-16,7 41-12 0,0 0 19 16,0 0-12-16,0 0 17 15,0 0-5-15,-20 52 4 0,1-4 6 16,-1 4-3-16,0-4 22 15,-13-3-18-15,1-1-2 16,32-44 9-16,-66 60-18 0,7-16 3 16,6-11 1-16,53-33-8 15,-59 26 18-15,6-15-2 0,53-11-15 16,-59-4 3-16,59 4 7 16,-46-22-14-16,46 22 15 15,0 0-17-15,0 0 9 0,-39-48-3 16,39 48-11-16,0 0 6 15,0 0-3-15,0 0 11 16,-46 11 0-16,46-11 69 0,-59 48 47 16,6-3 17-16,1-1 9 15,-8-3-57-15,-5 3-24 0,-14-3-40 16,-13-4-2-16,-20-4-9 16,-6-4-13-16,-14-3 13 0,8-7-10 15,5-8 12-15,14-8-4 16,20-10-15-16,12-8 16 15,14-11-9-15,59 26-17 16,-46-70-11-16,33 11-32 0,13 0 26 16,26 11-3-16,-26 48 9 15,60-41 21-15,-1 15-15 0,0 19 22 16,-7 14-13-16,-12 16 9 16,-40-23 12-16,46 70-13 0,-26 4 21 15,-14 3-19-15,-26 5 20 16,-12 3-3-16,-21 4 9 0,-13 0 7 15,-19 0-11-15,-14-1-8 16,-6 1 2-16,0-8-22 16,-13-7 18-16,-1-7-19 15,8-15-146-15,6-11-121 0,-1-15-87 16,21-15-63-16,6-18-151 16,7-27-195-16,6-29-17 0</inkml:trace>
  <inkml:trace contextRef="#ctx0" brushRef="#br0" timeOffset="1904">951 366 935 0,'0'0'134'0,"46"11"161"15,-6 12 62-15,-40-23-33 16,46 40-49-16,0-3-39 15,-46-37-49-15,32 41-55 0,-32-41 24 16,0 0-1-16,33 37 9 16,-33-37 3-16,0 0-19 0,0 0-4 15,0 0-23-15,0 0 4 16,-59 7 3-16,0-7 10 0,6 0-44 16,-6-4 9-16,7 8-5 15,-14 7-13-15,0 11 31 16,-13 15-22-16,1 11 24 15,-1 8 35-15,0 18 41 0,0 3 3 16,0 16-36-16,13 11 10 16,7 11-1-16,7 3-60 0,6 7 4 15,13 12 6-15,7 8-13 16,12 18-22-16,8 10-20 0,12 8-12 16,8 9-38-16,-1 2-1 15,13 4 0-15,-6 1-3 0,13-5-11 16,-1-8 34-16,1-10 2 15,0-7 26-15,0-12-10 0,-7-14-15 16,1-16-7 0,-1-10 16-16,-6-18-1 0,-1-16-3 15,-6-14-1-15,-6-12-10 16,0-10-16-16,-1-8-19 0,-6-37 14 16,0 29 0-16,0-29-10 15,0 0-3-15,0 0 3 0,0 0 10 16,0 0-2-16,0 0-12 15,0 0 4-15,0 0 0 0,0 0-23 16,0 0-120-16,0 0-147 16,0 0-210-16,0 0-281 0,0 0-41 15,7-37 76-15,-14 0-111 16,7 0-237-16</inkml:trace>
</inkml:ink>
</file>

<file path=ppt/ink/ink1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3:15.083"/>
    </inkml:context>
    <inkml:brush xml:id="br0">
      <inkml:brushProperty name="width" value="0.1" units="cm"/>
      <inkml:brushProperty name="height" value="0.1" units="cm"/>
      <inkml:brushProperty name="fitToCurve" value="1"/>
    </inkml:brush>
  </inkml:definitions>
  <inkml:trace contextRef="#ctx0" brushRef="#br0">72 60 305 0,'0'0'85'16,"0"0"34"-16,0 0-8 0,0 0 17 15,0 0 26-15,0 0-24 16,0 0 34-16,0 0 57 0,26-30-18 16,14 16-55-16,12 6 32 15,7 4-45-15,14 1-27 0,5 3-14 16,1 0-3-16,13 3-35 15,0 1-23-15,-6-4-37 16,-1 0 10-16,-19 0-11 0,0 0 14 16,-20 0 1-16,-14 0-10 15,-32 0 0-15,33 0-3 0,-33 0-95 16,0 0-105-16,0 0-116 16,0 0-102-16,0 0 26 0,0 0 17 15</inkml:trace>
  <inkml:trace contextRef="#ctx0" brushRef="#br0" timeOffset="276">0 367 717 0,'0'0'111'0,"0"0"113"16,0 0 26-16,0 0-10 0,46-8-58 16,0-3-5-16,13 7-33 15,0-3-29-15,7 7-44 16,6 0-37-16,7 4-1 0,-7-1-28 16,7 5 14-16,6-1-14 15,-6-3-13-15,-20 0-164 0,0 3-161 16,-19-3-137-16,-7-1-27 15</inkml:trace>
</inkml:ink>
</file>

<file path=ppt/ink/ink10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3:38:43.720"/>
    </inkml:context>
    <inkml:brush xml:id="br0">
      <inkml:brushProperty name="width" value="0.2" units="cm"/>
      <inkml:brushProperty name="height" value="0.4" units="cm"/>
      <inkml:brushProperty name="color" value="#00FF00"/>
      <inkml:brushProperty name="tip" value="rectangle"/>
      <inkml:brushProperty name="rasterOp" value="maskPen"/>
      <inkml:brushProperty name="fitToCurve" value="1"/>
    </inkml:brush>
  </inkml:definitions>
  <inkml:trace contextRef="#ctx0" brushRef="#br0">613 160 654 0,'0'0'104'15,"0"0"41"-15,0 0 46 0,0 0 10 16,-53 41-30-16,1 7-85 16,-14 15-1-16,13 11-66 15,1 3 22-15,6 1 0 0,19 3-13 16,8-7-13-16,19-4 11 15,6-7 5-15,27-11-2 16,20-4-25-16,12-11 26 16,21-11-26-16,6-8-4 0,6-14 10 15,1-8-10-15,-7-14 18 16,0-8-18-16,-13-11-5 0,-7-8 15 16,-6-10-5-16,-7-11-15 15,-13-8 20-15,-13 0-8 0,-7-11-5 16,-13 0-5-16,-19 4 152 15,-8 3-12-15,-18 15-86 16,-14 11-9-16,-20 15-3 16,-20 19-28-16,-12 18 5 0,-14 18 0 15,0 12 15-15,1 14 33 16,12 8-18-16,14 3-16 0,19 1 7 16,14-1-15-16,19 4-7 15,20-3 5-15,13-8 24 0,13-4-24 16,-13-44-7-16,59 56-6 15,0-16 6-15,7-10-15 16,-1-15 7-16,1-4 16 0,0-8-12 16,-7-10-4-16,-13-8 0 15,-46 15 0-15,46-33 0 0,-13-8 2 16,-14-7-2-16,-12-3-16 16,-20-9 25-16,-7-2 0 15,-19-5-25-15,-1 4 13 16,-12 8 0-16,-1 11 18 0,-12 14-27 15,-1 15 12-15,-20 23 9 16,1 18-6-16,6 14-1 0,-6 16 19 16,12 6-1-16,8 9-17 15,12-1 1-15,20 0 8 0,14-7 9 16,12-8 3-16,20-3-15 16,20-4 13-16,13-7-6 0,13-16-16 15,13-6 0 1,20-8 11-16,7-7-8 0,13-15-16 15,-1-8 13-15,1-7 4 16,-7-11-4-16,-13-7 9 0,-13-15 0 16,-7-8-17-16,-6-10 4 15,-20-12 4-15,-20-7 0 0,-13 0 0 16,-26 4 51-16,-13 14-26 16,-27 12 13-16,-12 21-9 0,-21 30-17 15,-12 23-10-15,-7 21 20 16,0 16 24-16,13 10 6 0,19 4-22 15,8 4-9-15,25 0-10 16,14 0-8-16,19-1 7 16,14-6-1-16,19-4-9 0,14-8 14 15,6 0-4-15,6-3-10 16,14-12-3-16,13 1-3 16,-7-8 11-16,-6-3-1 0,-1-12 6 15,-6-11-15-15,-13-3-3 16,-46 7 13-16,60-41 0 0,-21-7 1 15,-13-3-12-15,-13-9 0 16,-6-2-3-16,-7 3 9 0,-13 3 0 16,0 16 7-16,13 40-2 15,-53-37-5-15,1 29-10 0,-14 23 0 16,-20 15 7 0,-6 14 11-16,1 11 5 0,5 1-13 15,14 3 0-15,13 0 0 16,13-7-3-16,19-1-5 0,14-6 8 15,13-45-7-15,20 55 10 16,-20-55-16-16,66 41-113 0,13-26-131 16,19-12-197-16,7-18-189 15,13-14-59-15</inkml:trace>
</inkml:ink>
</file>

<file path=ppt/ink/ink10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3:38:44.916"/>
    </inkml:context>
    <inkml:brush xml:id="br0">
      <inkml:brushProperty name="width" value="0.2" units="cm"/>
      <inkml:brushProperty name="height" value="0.4" units="cm"/>
      <inkml:brushProperty name="color" value="#00FF00"/>
      <inkml:brushProperty name="tip" value="rectangle"/>
      <inkml:brushProperty name="rasterOp" value="maskPen"/>
      <inkml:brushProperty name="fitToCurve" value="1"/>
    </inkml:brush>
  </inkml:definitions>
  <inkml:trace contextRef="#ctx0" brushRef="#br0">894 121 689 0,'-53'-11'103'16,"14"7"71"-16,39 4 10 0,-59 11 8 15,-7 15-10-15,-6 15-22 16,-7 7-31-16,0 7-49 0,7 1-11 16,13 3-42-16,6-7-3 15,14-1-14-15,12-6 22 0,14-5-2 16,13-40-17 0,7 48 3-16,-7-48-1 0,52 45 9 15,7-20-28-15,7-13 21 16,6-12-26-16,1-4 21 0,-1-15-35 15,0-3 23-15,1-7-5 16,-14-5 17-16,0-10-34 0,-7-4 28 16,-12-4-6-16,-14-3 6 15,-13 0-18-15,-6 3 37 0,-27 4-16 16,-13 11 26-16,-19 11-29 16,-7 15 16-16,-20 15-7 15,-13 14 5-15,-13 19 9 0,-1 15 10 16,8 7-17-16,6 7-5 15,6 1-21-15,21-1-1 16,19-3 15-16,13-4 3 0,13-7-3 16,20 0 0-16,13-8-7 15,-13-44 17-15,46 44-20 0,13-10 0 16,7-16-8-16,13-11-1 16,0-7 13-16,0-7 13 0,6-8-3 15,1-11-18-15,6-14-17 16,0-8 21-16,-7-19 0 15,7-3 11-15,-20-8-29 0,-6-6 0 16,-20-5 13-16,-13 0 9 16,-13 12 8-16,-20 3-4 15,-20 11-12-15,-20 15 6 0,-25 15-2 16,-8 14 13-16,-25 23 38 16,-7 18 6-16,-20 22 22 0,0 12-29 15,13 10-24-15,14 4-9 16,12 1-13-16,21-1 7 0,19-7 3 15,13 3-4-15,26-7-19 16,14-3 9-16,19-5 22 16,20-6-10-16,13-12-21 0,20-7 3 15,13-11 17-15,0-4-7 16,13-11-4-16,0-8 3 16,7-6-14-16,0-12 11 0,-1-11 2 15,-5-11 1-15,-1-8 0 16,-13-14-9-16,-20 0-11 0,-19 3 6 15,-21 1 11-15,-32 14 9 16,-32 12-9-16,-21 21-6 0,-32 26 13 16,-27 27 44-16,-33 25 33 15,-12 18 3-15,-1 8-15 0,7 8-23 16,19-12-30-16,21-7-4 16,25-8 4-16,20-10-7 0,20-4-3 15,20-12-9 1,26-40 5-16,0 45-2 0,0-45 5 15,59 25-5-15,14-10-6 16,-1-15 3-16,7-11 0 0,6-7 7 16,-6-8-7-16,6-15 0 15,1-7-15-15,-1-4 15 0,-6-7 5 16,-7 0 2-16,-19 7-7 16,-14 8-7-16,-6 7-1 0,-13 8-20 15,-20 29-127-15,0 0-190 16,-13-37-321-16,13 37-132 0</inkml:trace>
</inkml:ink>
</file>

<file path=ppt/ink/ink10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3:38:47.176"/>
    </inkml:context>
    <inkml:brush xml:id="br0">
      <inkml:brushProperty name="width" value="0.2" units="cm"/>
      <inkml:brushProperty name="height" value="0.4" units="cm"/>
      <inkml:brushProperty name="color" value="#00FFFF"/>
      <inkml:brushProperty name="tip" value="rectangle"/>
      <inkml:brushProperty name="rasterOp" value="maskPen"/>
      <inkml:brushProperty name="fitToCurve" value="1"/>
    </inkml:brush>
  </inkml:definitions>
  <inkml:trace contextRef="#ctx0" brushRef="#br0">971 530 563 0,'-46'0'170'0,"7"3"-9"16,0 12-16-16,-1 4 29 16,1 6-17-16,6 9-61 0,-7 10-19 15,8 0-18-15,-1-3-29 16,13 0-8-16,20-41 57 15,-13 44-30-15,13-44 24 16,0 0-19-16,0 0-27 0,59 7-18 16,0-21-5-16,7-20-7 15,0-10 3-15,6-8 17 0,-13-7-23 16,0-7 3-16,-19-1 15 16,-1-7-2-16,-19 4-10 0,-14-4-4 15,-6 8 21-15,-13 7-31 16,-13 14 31-16,-14 19-20 0,-6 23 31 15,-19 21 57 1,-14 27 10-16,-7 21 3 0,-6 19-4 16,-6 15-4-16,12 3 8 15,1 4-29-15,19-7-40 0,20-4-16 16,20-7-3-16,19-12-6 16,27-14-7-16,13-7 5 0,20-16-2 15,12-18-7-15,1-7 21 16,13-15-10-16,0-11-4 15,0-7 3-15,-1-12-7 0,-12-7 4 16,-7-15 0-16,-6-18-11 16,-14-7 21-16,-6-16 6 0,-13-6-13 15,0-12 1-15,-20 4-7 16,-7-1-4-16,-13 12 10 0,-13 15-11 16,-6 18 14-16,-14 26-6 15,-12 26-8-15,-14 22 10 16,-20 26-12-16,-12 22 3 15,-14 19 7-15,0 14 0 0,7 12 20 16,19-1 50-16,20-3-36 16,33-11-24-16,20-4-4 0,26-11 2 15,20-15 6-15,26-19-14 16,19-14 9-16,21-15-6 0,19-14-8 16,0-12 5-16,13-15 0 15,1-14-3-15,-8-12 10 0,1-3-10 16,-13-11-2-16,-7-11 14 15,-14-4-12-15,-5-11 3 16,-14-4-9-16,-26 0 4 0,-14 4 11 16,-25 11-2-16,-14 19-4 15,-26 21-8-15,-20 27-10 16,-12 29 22-16,-34 33-8 0,-13 27 8 16,-13 14-7-16,-7 18 3 15,7 4 12-15,14 4 13 0,25-8-15 16,20-3-2-16,20-11 2 15,26-4-10-15,20-11-9 0,20-15 20 16,19-11-2-16,26-22-9 16,14-8 3-16,20-18-7 15,-1-15 7-15,14-7 3 0,-7-15-9 16,6-14 3-16,-6-12 0 16,-6-7-6-16,-1-4 9 0,-6-15 0 15,-7-3-3-15,-13-4 4 16,-19 0-4-16,-21 7 0 0,-12 15-4 15,-20 19 4-15,-27 21 0 16,-19 27 0-16,-20 25 0 16,-19 27 0-16,-20 21 86 0,-14 15-15 15,1 16-4-15,6-1-27 16,13-8-15-16,33-6-15 0,14-5-7 16,25-10-1-16,27-8-6 15,20-15 4-15,25-11-144 16,34-18-160-16,20-15-243 0,25-15-191 15,14-7-6-15</inkml:trace>
</inkml:ink>
</file>

<file path=ppt/ink/ink10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3:38:49.212"/>
    </inkml:context>
    <inkml:brush xml:id="br0">
      <inkml:brushProperty name="width" value="0.2" units="cm"/>
      <inkml:brushProperty name="height" value="0.4" units="cm"/>
      <inkml:brushProperty name="color" value="#00FFFF"/>
      <inkml:brushProperty name="tip" value="rectangle"/>
      <inkml:brushProperty name="rasterOp" value="maskPen"/>
      <inkml:brushProperty name="fitToCurve" value="1"/>
    </inkml:brush>
  </inkml:definitions>
  <inkml:trace contextRef="#ctx0" brushRef="#br0">769 455 784 0,'0'0'236'16,"0"0"-10"-16,-53-34 40 0,-6 27 28 15,-7 14-38 1,-6 15-48-16,-7 12-12 0,0 17-40 16,7 9-30-16,0 10-25 15,19 7-18-15,7-3-30 0,13-4-33 16,20 1 59-16,13-9-44 16,20-10-6-16,19-7-11 15,21-9-5-15,18-10 6 0,8-7-14 16,12-19 2-16,8-8-4 15,5-6 1-15,-12-9-1 16,-1-10 0-16,-6-7 5 0,-13-8 3 16,0-12-11-16,-7-6 4 0,-19-8-1 15,-20-7-3 1,-7 3 3-16,-19 4 9 0,-20 8-7 16,-7 7 16-16,-20 14-10 15,-6 12-11-15,-13 22 0 0,-13 18-4 16,-7 19 4-16,-13 22 15 15,0 19 20-15,7 7-10 0,-1 3-10 16,21 5-6-16,12-5-9 16,20-7-3-16,20-7-10 0,13-4 22 15,20-11-9-15,19-11 0 16,14-11 10-16,12-11-10 16,14-15 0-16,-6-8 9 15,5-3-7-15,-5-11-5 0,-8-15 9 16,8-11-9-16,-1-15 14 15,0-18-17-15,1-15 17 0,5-7-7 16,-12-8-4-16,-20 0 9 16,-13 4-13-16,-20 3 12 0,-19 16-20 15,-27 18 23-15,-13 10-23 16,-20 27 16-16,-19 22-2 16,-7 26-16-16,-14 22 14 0,-12 26-15 15,-7 18 25-15,0 30-22 16,7 7 12-16,26 0-8 0,20-7 16 15,26-8-14-15,26-6 13 16,33-9-14-16,33-14 11 16,13-11-9-16,27-15 15 0,-1-11-18 15,14-11 14-15,-1-12-6 16,8-10 5-16,-8-8-5 16,7-10 7-16,-6-8-2 0,-7-19-8 15,-7-11 5-15,1-11-2 16,-21-11 12-16,-12-18-21 0,-20-4 18 15,-13 0-19-15,-40 4 15 16,-13 7-15-16,-33 18 10 0,-19 23 0 16,-27 22 0-16,-19 18 0 15,-14 26-7-15,-26 30 4 16,-6 22-9-16,-1 18 9 0,14 12-1 16,20-1 4-16,32-7-10 15,26-7 10-15,27-4-7 16,33-8 16-16,33-10-14 0,25-12 2 15,28-14 10-15,32-12 3 16,13-10-10-16,6-15 5 0,8-12-5 16,-8-7 3-16,-5-10 4 15,-1-5 0-15,0-11-2 0,0-7 5 16,-6-11-4-16,-7-15 4 16,0-3-21-16,-14-16 7 15,-18-6 8-15,-14-1-7 0,-20 4 3 16,-20 11 2-16,-25 15 4 15,-21 18 0-15,-32 19-12 16,-20 29 6-16,-33 30-9 0,-13 26 0 16,-26 29 3-16,-14 22-2 15,-6 19 8-15,20 15 4 0,20-4-1 16,32-4-3-16,40-3-4 16,32-12 4-16,40-14 25 0,33-15-38 15,39-18-3-15,27-16 21 16,13-14 2-16,6-11-7 15,7-15 0-15,-7-11 0 0,-6-11 6 16,-1-11-6-16,-5-11 4 16,-8-15-2-16,-6-19-2 0,-6-10 0 15,-8-12 0-15,-12-18 3 16,-13-11 0-16,-7-12 6 0,-27 1 3 16,-12 0-7-16,-14 18-5 15,-19 11 0-15,-20 26-4 0,-13 22-5 16,-20 27 9-16,-13 25-6 15,-20 29 8-15,-6 23-2 0,-13 18 5 16,6 15-5-16,13 7 4 16,14 4 3-16,25-3-7 15,27-5-4-15,33-6 0 0,26-8 7 16,27-12 0-16,25-14 4 16,21-11 1-16,6-11-2 0,13-15-9 15,0-7 12-15,0-11-6 16,0-12-10-16,1-7 11 0,-1-11 0 15,-13-11 2-15,6-11 0 16,-12-15-3-16,-1-11 1 0,-6-11-4 16,-20 0-5-16,-19 0 5 15,-21 15 0-15,-19 11-7 0,-19 22 2 16,-27 18 5 0,-27 8 4-16,-19 33-4 0,-13 19 5 15,-13 18-5-15,6 11-6 16,0 4 2-16,7 7-2 0,13 0-3 15,13-7 1-15,20-4-1 16,26-7-112-16,14-4-107 0,32-11-147 16,-13-37-261-16,79 25-150 15</inkml:trace>
</inkml:ink>
</file>

<file path=ppt/ink/ink10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3:38:51.144"/>
    </inkml:context>
    <inkml:brush xml:id="br0">
      <inkml:brushProperty name="width" value="0.2" units="cm"/>
      <inkml:brushProperty name="height" value="0.4" units="cm"/>
      <inkml:brushProperty name="color" value="#00FFFF"/>
      <inkml:brushProperty name="tip" value="rectangle"/>
      <inkml:brushProperty name="rasterOp" value="maskPen"/>
      <inkml:brushProperty name="fitToCurve" value="1"/>
    </inkml:brush>
  </inkml:definitions>
  <inkml:trace contextRef="#ctx0" brushRef="#br0">670 186 504 0,'0'0'74'15,"0"0"33"-15,0 0 48 0,0 0 27 16,0 0 29-16,0 0-43 15,0 0 60-15,-13 45-10 16,-20 3-32-16,0 7-38 16,-13 8-21-16,7 7-57 0,-1 4-19 15,8 4-20-15,-1-4-7 16,20-4 6-16,13-4-21 0,13-7 2 16,13-3-6-16,20-8 8 15,13-11-8-15,13-4-2 16,1-11-3-16,6-7 0 0,-1-8 0 15,-12-3 5-15,0-8-13 16,-7-7 1-16,0-7-5 0,-13-4 22 16,7-12-16-16,-7-3 23 15,0-11-22-15,0-3-6 16,-7-8 7-16,-6-1-6 16,-13-2 10-16,-7-1 0 0,-13 7 6 15,-13 5 5-15,-14 10-6 16,-19 12 21-16,-13 14 102 0,-20 11-21 15,-13 19 5-15,-19 11-26 16,-1 7-13-16,0 8-23 0,14-4-23 16,19-1-8-16,13-2-11 15,20-1-8-15,46-33 13 0,-13 48-13 16,13-48 0-16,59 41 0 16,13-15-10-16,7-8 13 15,13-11 2-15,-6-3-10 16,-1-4 5-16,-6-11 0 0,-7 0 13 15,1-4-5-15,-14-3-8 16,-7-8 4-16,1-7-11 0,-14-8 11 16,1-11-4-16,-14-3 0 15,-13-12 0-15,-6-3 0 16,-14-4-3-16,-19 11 7 0,-14 4-4 16,-19 11 0-16,-13 15 0 15,-20 14 2-15,-13 27-2 0,-13 21 18 16,-14 23 22-16,1 15-4 15,6 7-14-15,20 3-9 16,26-3-4-16,20-4-3 16,19-3 0-16,21-1 4 0,25-10 0 15,27-5-10-15,26-10 4 16,27-8-1-16,19-11-9 0,13-3 2 16,7-12 4-16,0-3 0 15,0-8 0-15,-14-10 4 0,1-5-4 16,-7-7 0-16,-13-7-3 15,13-15 3-15,-13-15 4 0,-6-14-7 16,-14-12-2 0,-19-11-2-16,-21-3 15 0,-18 3-8 15,-34 11 0-15,-26 12-5 16,-26 18 13-16,-27 14-24 0,-26 27 28 16,-13 21-12-16,-26 27 8 15,-20 22-15-15,-7 22 12 0,7 14-11 16,20 1 11-16,26 0-5 15,39-4 12-15,27 0-12 0,33-12 4 16,32-2-13-16,20-5 18 16,33-10-9-16,27-8 9 15,25-11-9-15,7-4 5 0,20-11-21 16,-7-4 25-16,1-7-18 16,-1-3 13-16,-13-12-14 15,0-7 15-15,-13-4-21 0,-6-18-18 16,-7-8-19-16,-14-14 28 15,-6-11-2-15,-13-19 30 0,-13-4-7 16,-26-4 8-16,-7 5-22 16,-26 7 22-16,-27 14-4 15,-19 15 0-15,-20 23-11 0,-27 14 22 16,-25 22-18-16,-20 23 18 16,-7 11-18-16,0 14 18 0,13 8-11 15,20 3 9-15,13 1-9 16,27-1 5-16,32-3-8 15,20 0 19-15,33-4-11 0,19-4 8 16,40-3-13-16,20-7 8 16,20-9-14-16,19-2 11 15,6-12-18-15,14-4 24 0,-6-3-11 16,-1-4 5-16,-13-7-17 16,-6-4 17-16,-14-7-12 0,-13-8 21 15,-6-4-26-15,-13-7 26 16,-14-11-23-16,-6-7 17 0,-20-8-14 15,-6-3 20-15,-21 3-18 16,-18 8 6-16,-14 7-5 0,-33 22 11 16,-26 19 41-16,-27 25 7 15,-26 19-8-15,1 23 7 16,6 6-6-16,6 5-17 16,27-1-4-16,32 0-25 0,21-7 6 15,25-4-9-15,40-3 6 16,20-12-6-16,26-7 11 0,13-18-20 15,13-1 13-15,14-10-11 16,-1-5 7-16,1-6-6 0,-1-8 13 16,0-4-12-16,-12-11-1 15,-1-3-27-15,-6-4-56 0,-7-11-52 16,-13-1-47-16,-46 34-63 16,46-51-168-16,-46 51-213 15,26-52-172-15</inkml:trace>
</inkml:ink>
</file>

<file path=ppt/ink/ink10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3:24.310"/>
    </inkml:context>
    <inkml:brush xml:id="br0">
      <inkml:brushProperty name="width" value="0.1" units="cm"/>
      <inkml:brushProperty name="height" value="0.1" units="cm"/>
      <inkml:brushProperty name="fitToCurve" value="1"/>
    </inkml:brush>
  </inkml:definitions>
  <inkml:trace contextRef="#ctx0" brushRef="#br0">3882 1203 1692 0,'-13'-48'301'0,"6"11"-30"16,7 37-77-16,0 0-59 16,0 0 115-16,0 0 13 0,7 37-26 15,13 18-17-15,13 30-9 16,6 19-32-16,20 22-70 15,7 7-28-15,13 7-39 0,0 0-32 16,6-7 5-16,7-3 3 16,7-8-21-16,-7-4-10 0,6-7-194 15,-12-12-190-15,-8-10-186 16,-19-19-212-16,-13-14-32 16</inkml:trace>
  <inkml:trace contextRef="#ctx0" brushRef="#br0" timeOffset="501">5216 243 1744 0,'-105'-78'288'0,"-13"11"-15"16,-7 16-10-16,-20 17-30 15,-12 16-45-15,-21 18-11 0,1 26-38 16,-20 29-5-16,6 34-9 16,-6 33-4-16,6 40 7 0,1 23-6 15,12 22 6-15,21 15-8 16,32 7-24-16,39 15-14 0,47-1-31 16,52 5 0-16,46-8-25 15,53-18-1-15,39-19-20 0,40-26 14 16,32-25-10-16,27-30-9 15,19-23 14-15,14-28-11 16,-7-23 1-16,-7-30-13 0,-26-25 23 16,-13-26-18-16,-20-34 4 15,-12-40-7-15,-21-33-4 16,-6-38-14-16,-27-29-6 0,-19-25-20 16,-20-20 14-16,-26-17-27 15,-33-16 28-15,-33 8 2 0,-45 22 20 16,-41 37-5-16,-45 41 15 15,-40 44 1-15,-39 40 3 0,-20 42-9 16,-19 29 14-16,6 29-22 16,26 26-64-16,14 23-144 0,25 14-88 15,27 15-112-15,7 11-145 16,26 4-233-16,13 7-34 0</inkml:trace>
  <inkml:trace contextRef="#ctx0" brushRef="#br0" timeOffset="2101">1957 3261 803 0,'0'0'224'0,"0"0"65"16,0 0-23-16,0 0-40 15,0 0-54-15,0 0-38 16,0 0-63-16,0 0-54 0,0 0 5 16,0 0-5-16,-27-48-12 15,21 7-19-15,6-3 22 0,13-8-30 16,0-3 33-16,0-1-5 15,7 1-6-15,-7 11-15 16,0 10 28-16,7 5-19 16,-20 29-15-16,0 0 29 0,39-22-2 15,1 22-6-15,-1 3 9 16,14 5-25-16,-7 3 4 16,0 4 12-16,0-1 16 0,0-6-10 15,-7-1-14-15,-6-3 17 16,-33-4 3-16,33 4-21 0,-33-4 15 15,0 0-4-15,0 0-9 16,0 0 23-16,0 0-35 16,0 0 33-16,0 0-8 0,0 0-4 15,0 0 22-15,0 0-6 16,-46 25 60-16,7 9 37 16,-1 10-5-16,-6 0-10 0,-6 8 17 15,-8 3-32-15,-5 5-8 16,-1-1 12-16,-6-4-15 15,-7 1-34-15,-7-5-20 0,-6-3 1 16,0-7-3-16,0-4-18 16,7-8 4-16,-7-3 1 0,13-7-12 15,13-12-2-15,1-7 16 16,12-7-5-16,7-8-8 0,7-11 9 16,39 26-3-16,-53-44 0 15,53 44-3-15,-39-41-7 16,39 41 17-16,0 0-7 15,0 0-13-15,-40-15 10 0,40 15 10 16,-39 23 0-16,39-23-13 16,-53 51 1-16,20-6 12 0,1-1 1 15,-1-3-14-15,13-4 10 16,20-37 5-16,-26 44-7 16,26-44-10-16,0 0 3 0,-7 41 13 15,7-41 0-15,0 0-11 16,0 0 15-16,40 29-4 0,-40-29-3 15,59 22-11 1,-13-7-1-16,-46-15 14 0,52 26 3 16,-52-26-10-16,40 41 6 15,-40-41 26-15,13 66-9 0,-20-14 8 16,-19-1-22-16,-20-3-12 16,-7 1 12-16,-12-1 3 0,-8-8-18 15,1-3 1-15,0-7 9 16,0-8 3-16,12-7-13 15,8-8 3-15,12-11-4 0,40 4-25 16,0 0-2-16,-32-48 15 16,18 8 13-16,14 40 3 0,20-48-9 15,-20 48 12-15,66-34 0 16,-14 20 3-16,8 14-9 0,-8 11 9 16,1 11 7-1,-7 7 11-15,-7 16-7 0,-6 3 5 16,-13 0 0-16,-14 7-12 15,-6 1-7-15,-19 3 9 0,-14-4-4 16,-7 1-65-16,-6-8-125 16,0-11-183-16,46-37-258 0,-52 40-149 15</inkml:trace>
  <inkml:trace contextRef="#ctx0" brushRef="#br0" timeOffset="2277">1464 4669 2572 0,'59'-15'208'0,"-59"15"-47"0,46-22-86 16,-46 22-33-16,0 0-22 16,0 0-110-16,26-52-237 0,-26 52-345 15,0-52-192-15</inkml:trace>
  <inkml:trace contextRef="#ctx0" brushRef="#br0" timeOffset="2490">5 2633 2405 0,'0'0'200'0,"-20"-48"-15"0,40 4-44 16,26-1-51-16,39 8-52 16,21 0-19-16,25 0-8 0,0 4-220 15,1-4-415-15,-14 4-344 16</inkml:trace>
</inkml:ink>
</file>

<file path=ppt/ink/ink10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0:15.536"/>
    </inkml:context>
    <inkml:brush xml:id="br0">
      <inkml:brushProperty name="width" value="0.1" units="cm"/>
      <inkml:brushProperty name="height" value="0.1" units="cm"/>
      <inkml:brushProperty name="color" value="#3165BB"/>
      <inkml:brushProperty name="fitToCurve" value="1"/>
    </inkml:brush>
  </inkml:definitions>
  <inkml:trace contextRef="#ctx0" brushRef="#br0">0 2191 1018 0,'0'0'173'16,"0"0"152"-16,0 0-18 0,0 0-5 16,0 0-17-16,0 0-63 15,0 0-64-15,14 33-37 16,-8 0-10-16,-6-33-31 0,7 56 2 15,6-12-6-15,-7-7 9 16,-6-37 4-16,20 41-9 0,-20-41 7 16,20 40 21-1,-20-40 33-15,0 0 19 0,0 0 26 16,46 11-10-16,13-18-39 16,7-19-46-16,13-18-31 15,19-23-27-15,27-21-18 0,26-34-7 16,20-34-8-16,26-39-13 15,27-31-47-15,19-25-96 0,20-19-51 16,-14 4-65-16,-6 23-15 16,-32 28-202-16,-34 38-411 15,-26 44-211-15</inkml:trace>
</inkml:ink>
</file>

<file path=ppt/ink/ink10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0:29.184"/>
    </inkml:context>
    <inkml:brush xml:id="br0">
      <inkml:brushProperty name="width" value="0.1" units="cm"/>
      <inkml:brushProperty name="height" value="0.1" units="cm"/>
      <inkml:brushProperty name="fitToCurve" value="1"/>
    </inkml:brush>
  </inkml:definitions>
  <inkml:trace contextRef="#ctx0" brushRef="#br0">7906 1396 2007 0,'-13'8'430'0,"13"-8"-130"16,0 0-90-16,-20-8-47 16,20 8-33-16,-20-18-60 0,20 18-18 15,0 0-16-15,-20-30-24 16,-6 8-12-16,26 4-11 0,-6-4 19 16,-1-4-18-16,7-8-37 15,7-6-25-15,-1-5 6 0,-6-6-1 16,26-5 0-16,-12 5 13 15,5-1 5-15,-6 8 14 0,1 10 23 16,5 8-19-16,-19 26-1 16,0 0 26-16,33-14-11 15,-33 14 22-15,33 14-12 0,0 12 16 16,-7 4-9-16,0 7 0 16,7 3 2-16,0 5-13 0,0-1 25 15,13-7-18-15,0 7 4 16,0-7 14-16,7 4 0 0,-1-8 22 15,1 0-16-15,-14-7 19 16,1-3-25-16,-14-1 10 0,-26-22 18 16,0 0-5-16,0 0 21 15,0 0-30-15,13 29 1 0,-13-29-21 16,-46 19 1-16,-7-12-4 16,-6-7-9-16,-6-4 10 15,-8-3-6-15,-12 3 0 0,-1-7 3 16,-6-4-9-16,-6 1 10 15,-1-5-9-15,1 1 2 0,-1-4 0 16,7-4-18-16,0-4 12 16,13 1-9-16,7 3 1 0,19 4 2 15,7-1-6-15,7 5 21 16,39 18-14-16,-26-11 14 0,26 11-3 16,0 0-5-16,0 0 12 15,0 0-4-15,0 0 0 16,0 0 4-16,26 22 6 0,-26-22 38 15,39 37 7-15,-12-7-15 16,-27-30 12-16,19 40-28 0,-19-40 8 16,14 33-5-16,-14-33-14 15,-20 37 7-15,20-37-16 0,-53 26-9 16,7-11 15-16,-6-4-22 16,6-4 12-16,0-7-31 0,6-3-7 15,1-5 6-15,39 8-15 16,-40-18 12-16,40 18-10 0,-26-37-14 15,20 7 37-15,6 30 4 16,0-29 2-16,0 29 16 16,0 0-19-16,0 0 19 0,0 0 10 15,0 0-14-15,0 0 37 16,0 0 0-16,0 0 23 0,0 0-19 16,13 33 1-16,-13-33-17 15,-7 30-8-15,7-30 3 0,0 0-16 16,-33 22 3-16,0-7-3 15,33-15 0-15,-46 0 6 0,14-4-17 16,32 4 11-16,-27-19-13 16,27 19-19-16,-26-25-11 0,13-5-18 15,6 0 19 1,7 1 2-16,0 29 2 0,13-37 20 16,-13 37 1-16,0 0 1 15,0 0 22-15,0 0-11 0,0 0 7 16,27-11-6-16,-27 11 0 15,0 0 26-15,33 11-12 0,-33-11 21 16,0 0-1-16,0 0-7 16,6 37 22-16,-6-37-5 0,-6 37-6 15,6-37 10-15,-14 29-5 0,14-29 27 16,-39 41 5-16,0-19-3 16,-1 4 1-16,1-7-24 0,-1-1-6 15,1 0-21 1,39-18-12-16,-53 12 7 0,14-1-17 15,39-11 13-15,-53-4-15 16,14-3-9-16,39 7-44 0,-53-23-16 16,14-2 8-16,39 25-20 15,-46-48 8-15,13 7 12 0,7 4 14 16,6 4 33-16,0 3-4 16,20 30-8-16,-26-33 19 0,26 33-10 15,-33-22 25-15,33 22-5 16,-46-4-1-16,13 11 11 0,0 1-10 15,-6 10-3-15,6 1 11 16,0-1-16-16,0 1 19 0,7-1-8 16,26-18 0-16,-39 26 5 15,39-26-15-15,0 0 17 16,-33 26-2-16,33-26-5 0,0 0 29 16,0 0-17-16,26 26 16 15,14-8-7-15,6-3-16 0,0 0 12 16,0 0-17-16,0 3 7 15,-7 0-7-15,-39-18 0 0,46 26 9 16,-46-26-17-16,0 0 20 16,0 0-16-16,0 34 10 0,0-34-1 15,-39 25-8-15,-7-10 8 16,-7-7-5-16,0-5-39 0,-6-6 0 16,7-5-13-16,-7-3 27 15,13-4-8-15,-7-3-1 16,14-4-2-16,39 22 7 0,-33-37 20 15,13 11-7-15,20 26 3 16,0 0 10-16,0 0-14 0,33-26 24 16,6 15-3-16,1 15 51 15,6 10 49-15,0 9 10 0,6 10 14 16,7 4-8-16,1 3 1 16,-14 5-15-16,-14-1-2 0,-18 0 16 15,-14-44-18-15,-14 60-34 16,-25-16-23-16,-20-7-27 15,-20-8-5-15,-6-6 1 0,-7-5-14 16,0-11-34-16,0-3-76 16,6-8-25-16,14-7-34 0,13 0-41 15,6-3-39-15,53 14-165 16,0 0-243-16,-20-45-200 0</inkml:trace>
  <inkml:trace contextRef="#ctx0" brushRef="#br0" timeOffset="184">7255 2172 2954 0,'0'0'518'16,"0"0"-49"-16,0 0-194 0,46-3-145 15,-46 3-59-15,0 0-71 16,0 0-226-16,7-41-174 0,-7 41-145 15,0 0-458-15</inkml:trace>
  <inkml:trace contextRef="#ctx0" brushRef="#br0" timeOffset="384">5336 606 2303 0,'66'-19'200'15,"13"1"-95"-15,19 3-52 16,1-3-97-16,0-1-316 16,-1 4-367-16</inkml:trace>
  <inkml:trace contextRef="#ctx0" brushRef="#br0" timeOffset="596">6046 2242 3342 0,'0'0'397'15,"0"0"-102"-15,0 0-169 0,0 0-168 16,0 0-190 0,0 0-144-16,0 0-293 0,-7-55-487 15</inkml:trace>
  <inkml:trace contextRef="#ctx0" brushRef="#br0" timeOffset="1051">5165 924 2000 0,'0'0'388'16,"0"0"-72"-16,0 0-85 15,0 0-87-15,0 0-54 0,-39 14-33 16,-20 8-26-16,-13 4-11 15,-7 4-11-15,0 3-6 0,0 0 5 16,13 1-8-16,14 3 3 16,6-4-3-16,19 7 0 0,8-3-4 15,19 8 4-15,13 3 6 16,7 0-4-16,6 4 1 0,0 3 4 16,7 0 2-16,-13-3 48 15,-1 0 34-15,-12-4 10 16,-7-48 20-16,-13 52 21 0,13-52-19 15,-46 44-35-15,-13-26-17 16,0-10 3-16,-7-12 29 0,-6-7 17 16,6-11 25-16,13-8-35 15,1-7-13-15,6-7-35 0,13-11-29 16,13-12-17-16,7-7-16 16,20-3-4-16,12-1-28 0,8-3-202 15,12 3-106-15,0 4-106 16,-6 4-138-16,-13 15-328 0,-13 10-200 15</inkml:trace>
  <inkml:trace contextRef="#ctx0" brushRef="#br0" timeOffset="1560">2747 1311 2209 0,'0'0'418'16,"-33"15"-73"-16,33-15-138 16,0 0-101-16,0 0-53 0,0 0-27 15,33-40-14-15,7 3-5 16,-1-4-12-16,14-3-14 0,-7-1-10 16,6 5 5-1,-6 6 9-15,0 12-5 0,-6 7-2 16,6 12 5-16,0 3 1 15,6 7 2-15,1 8 4 0,-1-4 6 16,-6 4-1-16,0-4 0 16,0 0 2-16,-13-4 3 0,-33-7 3 15,26 8 1-15,-26-8 5 16,0 0 22-16,0 0 4 0,0 0-12 16,0 0 0-16,0 0-3 15,0 0 8-15,-26 22 10 0,-20 0-4 16,0 0 20-16,-13 4 32 15,-7 7 13-15,-13 4 19 16,-6 8 52-16,-7 3 26 0,-7 7 1 16,7 4-47-16,0 0-13 15,7 0-54-15,0 4-29 0,-1 7-3 16,7-3-25-16,7-4-3 16,6-8-32-16,7-7 0 0,7-11-134 15,52-37-187-15,-66 22-72 16,7-11-41-16,59-11-147 0,0 0-322 15,-53-40-96-15</inkml:trace>
  <inkml:trace contextRef="#ctx0" brushRef="#br0" timeOffset="2099">2484 639 1801 0,'0'0'416'16,"0"0"1"-16,0 0-89 16,33 22-67-16,-7 19-63 0,1 7-37 15,-8 7-27-15,-5 8-28 16,-8 0-22-16,-12 0-27 16,-8 0-20-16,-12-4-10 15,-20-8-4-15,0-6-13 0,-19-5 0 16,-14-6 4-16,0-9-9 15,0-10 0-15,-6-7-5 0,12-8-10 16,8-11-14-16,5-8-50 16,14-11-45-16,14-10-14 0,12-12 7 15,13-7 17-15,14 0 26 16,13 3 38-16,6 12 14 0,7 7 19 16,6 15 1-16,7 11 11 15,-6 18 5-15,-1 16-2 16,-13 10-3-16,-13 11 15 0,-19 4 14 15,-14 0 11-15,-13 4 9 16,-13-4 5-16,-13-7 3 0,-7-5 9 16,-12-10 22-16,5-11 31 15,1-7-5-15,6-16-12 0,14-3 0 16,-1-11 24-16,7-15-35 16,20-7-26-16,0-12-23 0,6-14-24 15,20-22-14-15,0-12-8 16,13-10-16-16,13-8-22 0,1 0-66 15,12 11-53-15,0 15-45 16,1 18-33-16,-7 19-65 16,-33 59-118-16,0 0-216 0,52-15-211 15</inkml:trace>
  <inkml:trace contextRef="#ctx0" brushRef="#br0" timeOffset="2260">1111 1873 2421 0,'66'41'335'0,"-7"-34"-82"15,20-22-98-15,13-11-74 16,6-11-48-16,14-3-118 0,-7-12-286 16,7-7-432-16</inkml:trace>
  <inkml:trace contextRef="#ctx0" brushRef="#br0" timeOffset="2472">2800 0 2341 0,'-73'63'396'16,"1"-1"-116"-16,0-2-117 0,-14 2-76 15,1-2-36-15,0-5-24 16,-7 4-79-16,-7 0-195 0,-13 0-279 16,-6-3-306-16,-7-8-4 15</inkml:trace>
  <inkml:trace contextRef="#ctx0" brushRef="#br0" timeOffset="2816">638 950 1625 0,'52'15'424'16,"-12"-4"-71"-16,-40-11-114 16,46 15-93-16,-13-4-38 0,-33-11-16 15,0 0-17-15,0 0-33 16,0 0-15-16,0 0-9 0,-53 11-11 15,-13-4-4-15,1-3-3 16,-14 0 7-16,0-4 3 0,7-4 23 16,-1 4 16-16,8 4 15 15,6 3-4-15,13 0-4 16,0 8-3-16,46-15 10 0,-46 41-10 16,46-41-12-16,-40 55-20 15,20-11-7-15,20-3-8 0,0 0-22 16,0-41-154-16,27 48-142 15,-27-48-229-15,0 0-289 0,52 40-61 16</inkml:trace>
  <inkml:trace contextRef="#ctx0" brushRef="#br0" timeOffset="2996">644 322 2252 0,'0'0'265'16,"0"-30"-20"-16,0 30-105 0,0 0-80 16,0 0-38-16,0 0-90 15,0 0-164-15,0 0-218 0,0 0-214 16,0 0-45-16</inkml:trace>
</inkml:ink>
</file>

<file path=ppt/ink/ink10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0:32.823"/>
    </inkml:context>
    <inkml:brush xml:id="br0">
      <inkml:brushProperty name="width" value="0.1" units="cm"/>
      <inkml:brushProperty name="height" value="0.1" units="cm"/>
      <inkml:brushProperty name="fitToCurve" value="1"/>
    </inkml:brush>
  </inkml:definitions>
  <inkml:trace contextRef="#ctx0" brushRef="#br0">13881 354 1674 0,'0'-33'402'0,"0"33"-1"0,0 0-77 15,0 0-54-15,40 19-58 16,-7 10 4-16,6 4-4 16,14 8 9-16,6 3-12 0,0 12 29 15,13 7-4-15,7 11-3 16,0 7-12-16,-7 11 36 0,1 15-31 16,-8 8-38-16,-19 3-5 15,-13 0-24-15,-13 4-34 0,-33-4-20 16,-33 1-11-16,-33-9-8 15,-26-2-39-15,-14-5-24 0,-5-3 1 16,-1-8-8 0,0-11-14-16,20-14 0 0,13-12-33 15,13-14-129-15,13-8-200 16,14-11-232-16,52-22-117 0,-53 12 4 16,53-12-174-16,-53-15-380 15</inkml:trace>
  <inkml:trace contextRef="#ctx0" brushRef="#br0" timeOffset="565">12022 1511 2339 0,'13'26'402'15,"-13"-26"-59"-15,0 0-90 0,0 0-92 16,0 0-74-16,0 0-49 16,0 0-21-16,33-19-13 15,-33 19 2-15,39-33-21 16,1-8-13-16,6-3-32 0,13 0 5 15,6-1 21-15,1 12-3 16,6 7 7-16,-6 8 23 0,-7 14 7 16,0 4-8-16,-6 15 10 15,-7 3 5-15,-7 8 21 0,-6 7 31 16,-6 1 9-16,-14 3 4 16,-13 0 22-16,-13-4 14 15,-7 4-13-15,-20-4-18 0,-12-3-40 16,-20-1-4-16,-1-3-8 15,-6-8-1-15,-6-7 14 0,13-7 30 16,-1-8 14-16,14-7 9 16,0-11 0-16,13-7-7 0,7-19-10 15,6-15-38-15,7-11-14 16,6-15-16-16,7-7-12 16,6-11 1-16,1-4 0 15,12-3-7-15,1 7 6 0,6 14-79 16,-7 12-87-16,8 18-71 15,-14 11-54-15,6 15-63 0,-6 37-183 16,0 0-259-16,0 0-59 16</inkml:trace>
  <inkml:trace contextRef="#ctx0" brushRef="#br0" timeOffset="1288">13113 251 1457 0,'0'0'397'0,"0"0"13"0,0 0-60 16,-66 66-89-16,7 5-51 15,-14 3-23-15,-5 7-42 0,-1 4-37 16,-13 0-30-16,6 0-40 16,1-4-21-16,6 0 2 0,7-3-22 15,-1-8-89-15,8 0-141 16,-1-14-276-16,13-5-360 15,1-6-41-15</inkml:trace>
  <inkml:trace contextRef="#ctx0" brushRef="#br0" timeOffset="2042">11358 1489 2050 0,'0'0'341'15,"0"0"-46"-15,0 0-74 0,0 0-71 16,0 0-75-16,0 0-43 16,0 0-1-16,0 0-21 0,0 0-8 15,0 0-23-15,0 0-50 16,0 0-10-16,0 0 21 0,0 0-36 15,0 0-12-15,-13-37-7 16,6 0 6-16,14-4 48 0,0 0 36 16,-7 41-14-16,13-40 43 15,-13 40-16-15,0 0 106 16,0 0 61-16,0 0 0 16,0 0-4-16,0 0-6 0,13 48-22 15,-20-4-7-15,1 1-25 16,-14-5-35-16,-13-3-12 0,33-37-28 15,-52 48-5-15,6-18 3 16,-7-8-12-16,14-11 6 0,-1-7-3 16,40-4-8-16,-46-11 13 15,46 11-16-15,-33-41 6 16,7-3 0-16,13-16-11 0,6-10 7 16,1-15-4-16,12-3-16 15,-6-1 24-15,0 11 0 16,7 19-11-16,-7 15 6 0,6 14-6 15,-6 30 11-15,0 0 23 16,0 0 2-16,7 52-3 0,0 11 21 16,-1 11 6-16,1 14 40 15,-7 12 26-15,0 7-6 0,-7 0 7 16,-6 8 6-16,-13 0 8 16,-1-5-16-16,-5-2 32 15,-21-5-6-15,-6-7-45 0,0-11 29 16,-7-15-17-16,-6-18-32 15,6-11-24-15,7-19-39 0,0-15 32 16,6-11-12-16,53 4-27 16,-52-44 16-16,19-11-33 15,13-12-10-15,13-10 3 0,21-5-1 16,5-6 10-16,8-1-12 16,12 0-119-16,7 8-84 15,7 0-88-15,-1 3-94 0,-6 8-32 16,0 7-111-16,-13 11-266 15,0 8-87-15</inkml:trace>
  <inkml:trace contextRef="#ctx0" brushRef="#br0" timeOffset="2576">9650 1193 1678 0,'0'0'355'0,"-14"37"23"16,14-7-91-16,14 7-75 16,-8-1-62-16,7 5-41 0,-6-4-32 15,-1 4-39-15,-6-4-10 16,-13-4-9-16,-6-4-19 0,19-29 9 16,-40 34-2-16,7-16-10 15,0-7 3-15,33-11-33 16,-32-3-49-16,32 3-11 15,-27-30-15-15,21-14-3 0,6-1 59 16,6-6 10-16,1 6 20 16,6 12 22-16,-13 33-15 0,0 0 35 15,0 0 41-15,0 0 16 16,0 0 22-16,-33 44-9 0,0 4 17 16,0-3-4-16,1-1-32 15,-1-3 6-15,-13-4 4 0,6-8-6 16,-12 1 6-16,-1-8 1 15,1 0 9-15,-14-11 13 16,-13 0 30-16,0-3 57 0,-6-1-19 16,-20-3 13-16,-7-1-18 15,-26 1-34-15,-20 0 147 16,-13-8 18-16,-6 4-118 0,-1-11-71 16,8 4-55-16,18-12-36 15,8-7 5-15,19 0-18 0,7-11-5 16,19 1-21-16,14-12-278 15,12-4-255-15,14-7-43 16,13-8-5-16,20-3-100 0,26-8-304 16,20-3-56-16</inkml:trace>
  <inkml:trace contextRef="#ctx0" brushRef="#br0" timeOffset="2757">8592 469 2899 0,'39'4'329'15,"-39"-4"0"-15,39 0-117 0,-39 0-116 16,46-4-122-16,-46 4-160 16,0 0-174-16,0 0-310 0,40 18-260 15</inkml:trace>
  <inkml:trace contextRef="#ctx0" brushRef="#br0" timeOffset="2933">7790 2183 2326 0,'52'37'287'0,"14"-26"-51"16,20-18-113-16,6-8-48 0,0-14-62 15,13-1-186-15,-20-7-230 16,-6-4-398-16</inkml:trace>
  <inkml:trace contextRef="#ctx0" brushRef="#br0" timeOffset="3125">7606 990 2416 0,'0'0'265'0,"59"-11"-58"15,26-4-96-15,21-3-65 16,5-1-145-16,8-3-278 16,-8 3-372-16,-12 5-134 0</inkml:trace>
  <inkml:trace contextRef="#ctx0" brushRef="#br0" timeOffset="3924">5621 946 1465 0,'0'40'330'0,"-6"-3"-1"16,-1 0-56-16,-6 4-50 15,6 7-54-15,-6 3-27 0,-6 5-29 16,-1-1-12-16,-6 8-36 15,-7 0-17-15,-7 3-37 0,-6-6 2 16,-6 2 1-16,-7-6-5 16,0-8 0-16,6-8-9 0,0-6-5 15,14-8 9-15,6-8 9 16,33-18 0-16,-33 4-7 0,33-4-10 16,0 0 9-16,-13-37-1 15,20-8-35-15,6-14-40 16,7-7-11-16,6-8 30 15,-6 0 28-15,6 11 6 0,-13 11 1 16,0 12 20-16,-13 40 7 16,7-30 8-16,-7 30-7 0,0 0 17 15,-46 15 16-15,0 11 17 16,0 3-16-16,0-3-17 0,0 4-7 16,6-1 10-16,1-3 4 15,-1-7 2-15,-6-1-15 0,7-3-11 16,0 0-4-1,-7-4 3-15,-7-4 18 0,7 1 21 16,0 6 12-16,0 1 20 16,-7 7 18-16,1 1 5 0,-1 6 0 15,7 8-8-15,7 4-11 16,-1 3-13-16,14 0-42 0,13-3-16 16,6 3-3-16,7 4 2 15,7-3-22-15,13-8-73 0,-20-37-136 16,59 44-95-16,0-11-96 15,7-14-280-15,6-12-303 0</inkml:trace>
  <inkml:trace contextRef="#ctx0" brushRef="#br0" timeOffset="4101">5700 2368 2816 0,'0'0'284'0,"33"7"-2"16,-33-7-108-16,0 0-89 16,39 0-39-16,-39 0-128 0,46-3-183 15,-46 3-280-15,0 0-378 16</inkml:trace>
  <inkml:trace contextRef="#ctx0" brushRef="#br0" timeOffset="4277">4609 2870 1999 0,'0'0'209'0,"40"-7"31"16,19-15-103-16,26-11-55 0,7-4-50 15,14 0-218-15,-1 0-327 16,-7-8-244-16</inkml:trace>
  <inkml:trace contextRef="#ctx0" brushRef="#br0" timeOffset="4485">4189 960 2931 0,'0'0'175'0,"6"-29"-87"0,-6 29-57 15,0 0-162-15,0 0-216 16,0 0-339-16,0 0-190 0</inkml:trace>
  <inkml:trace contextRef="#ctx0" brushRef="#br0" timeOffset="5109">3584 923 1924 0,'0'0'235'0,"0"34"44"15,7 3-42-15,-7 3-75 16,6 1-66-16,-6 3-45 0,7-3-15 16,-14-1 0-16,-6-3-18 15,7-3-18-15,-7-5 0 0,13-29 5 16,-20 33-3-16,20-33-19 16,0 0-29-16,-33 19-43 0,33-19-6 15,0 0 18-15,-39-7 32 16,39 7 18-16,0 0 7 0,-33-23 5 15,33 23 4-15,0 0 11 16,-40 15 11-16,1 15 39 16,-1 10 17-16,1 5 8 15,6 6-15-15,-6 1-5 0,-1-4-20 16,7-4-19-16,1-7-16 16,-1 0 0-16,0-3 10 0,0-12-2 15,33-22-3-15,-33 15-5 16,33-15-9-16,0 0 2 0,-33-4-3 15,33 4 19-15,-33-26-12 16,33 26 3-16,-32-37 7 0,32 37 69 16,-46-29 57-1,-7 10 49-15,0 12 57 0,-19 10-6 16,-13 8 11-16,-14 4 15 16,-13 4 2-16,-19-1-24 0,0-3-67 15,-7-4-15-15,6 4-64 16,-6-8-39-16,7-7 11 0,6-7-30 15,20-8-4-15,13 0-27 16,13-7 5-16,13 0 0 0,14-8-87 16,12-7-213-16,7-7-146 15,14-4-88-15,-1-11-61 0,20-4-225 16,13-7-268-16</inkml:trace>
  <inkml:trace contextRef="#ctx0" brushRef="#br0" timeOffset="5301">2244 425 2909 0,'0'0'232'15,"0"0"-62"-15,26 11-89 0,-26-11-70 16,39 11-176-16,1 4-210 15,-7 7-267-15,0 18-167 16</inkml:trace>
  <inkml:trace contextRef="#ctx0" brushRef="#br0" timeOffset="5473">1764 2416 2008 0,'53'18'262'0,"12"-25"-17"16,21-8-109-16,12-11-69 16,1-7-85-16,-1-4-251 15,-6-3-368-15,-19 6-218 16</inkml:trace>
  <inkml:trace contextRef="#ctx0" brushRef="#br0" timeOffset="5657">1731 1330 1902 0,'66'-41'304'16,"6"4"-101"-16,14-3-96 15,6 6-160-15,-14-3-245 16,-5 8-231-16,-14 3-131 0</inkml:trace>
  <inkml:trace contextRef="#ctx0" brushRef="#br0" timeOffset="5976">693 0 1588 0,'-33'15'395'16,"0"7"8"-16,-6 26-49 0,-1 29-64 16,-12 30-56-16,-7 34-29 15,-14 21-29-15,8 23-24 0,-8 15-60 16,8-1-25-16,5-3-22 15,14-8-22-15,14-7-18 0,12 0-5 16,13-3 3-16,20-5-110 16,7 1-97-16,13-4-73 15,13-7-128-15,7-5-256 16,6-13-201-16</inkml:trace>
</inkml:ink>
</file>

<file path=ppt/ink/ink10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0:40.784"/>
    </inkml:context>
    <inkml:brush xml:id="br0">
      <inkml:brushProperty name="width" value="0.1" units="cm"/>
      <inkml:brushProperty name="height" value="0.1" units="cm"/>
      <inkml:brushProperty name="fitToCurve" value="1"/>
    </inkml:brush>
  </inkml:definitions>
  <inkml:trace contextRef="#ctx0" brushRef="#br0">1650 436 1925 0,'0'0'265'15,"0"0"20"-15,0 0-50 16,0 0-65-16,0 0-25 0,39 18-19 15,1 8-26-15,-1 7-34 16,-19 8-23-16,13-1-10 16,-20-3-20-16,-7-3 5 0,-6-1-10 15,0-33-1-15,-19 33-2 16,19-33-5-16,-33 30-58 0,-7-19-19 16,40-11-25-16,-32 0-15 15,32 0-15-15,0 0-1 0,-27-45 30 16,27 1 4-16,27-4-5 15,-8 4 30-15,8-4 32 16,-1 7 20-16,-26 41 15 16,39-37 7-16,-39 37 0 0,0 0-12 15,0 0 51-15,33-22 67 16,-33 22 20-16,0 0 5 0,0 0-18 16,13 48-22-16,-13-7 1 15,-13-1-7-15,0 1-25 0,-13-8-15 16,26-33-14-16,-53 37-3 15,7-11-4-15,-6-8-15 0,-1-10-14 16,7-8 5-16,0-4 11 16,0-7-11-16,13-7-5 15,-6-12-1-15,6-3-4 16,7-8-10-16,-1-7-20 0,8-18-9 16,-1 3 16-16,7-19-1 15,0-3-9-15,-1-3 10 0,1 18 14 16,7 14 19-16,-1 16 0 15,7 40-4-15,0 0 10 0,0 0 19 16,0 0 2-16,-13 59-6 16,13 7 7-16,13 8-11 0,7 4-12 15,6-1-5-15,0 1 0 16,7-4 9-16,-13-8-4 16,0-7-5-16,-7-14 0 0,0-12 13 15,-13-33-4-15,-26 29-6 16,26-29-3-16,-53 12 3 0,1-12 3 15,-1-8 2-15,0-3-11 16,1-7-4-16,12 3 14 16,8 0 17-16,32 15 0 0,-33-7-10 15,33 7 33-15,-40 22 46 16,7 11 22-16,-13 11 17 16,14 16 21-16,-8 2-24 0,-6 5-29 15,-6 3-12-15,-14 0-25 16,-6-7-26-16,-7-4-20 0,0-11-21 15,0-3-6-15,7-16-143 16,-7-7-135-16,7-11-85 0,12-11-157 16,14-11-263-16,46 11-144 15</inkml:trace>
</inkml:ink>
</file>

<file path=ppt/ink/ink1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3:35:57.333"/>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1154 443 541 0,'-52'-11'106'16,"52"11"-1"-16,-53-4 48 16,53 4 6-16,-59 0 12 0,59 0 30 15,-59 4-28-15,6 3-21 16,7 8-48-16,0 7-33 15,0 8 49-15,0 0-24 0,46-30-40 16,-59 51-38-16,26-6 10 16,33-45 17-16,-13 55 11 0,13-55-7 15,39 48-5-15,7-18-14 16,27-16-17-16,12-6-13 16,7-8-5-16,7-8 5 15,-1-3 6-15,1-7-3 16,-7-4-6-16,-13-12-4 0,-14 1 12 15,-12-4-10-15,-14-7 13 16,-12-8-21-16,-14-3 19 0,-20-4 48 16,-19-4 38-16,-27 7-27 15,-19 12 10-15,-26 18-5 16,-21 19-2-16,-19 18-6 0,0 22 13 16,-13 15-13-16,7 19 20 15,-1 7-5-15,7 7-27 0,26 0-9 16,14-3-10-1,32-1 5-15,40-3-19 0,32-4-4 16,27-3 3-16,33-19-6 16,26-11-1-16,26-11-9 15,14-15 7-15,19-15-7 0,6-11 3 16,-5-14 1-16,-1-16-7 16,-20-6 3-16,1-20 0 0,-21-10 0 15,-6-15-16-15,-26-15 9 16,-13-14-1-16,-27-5 0 15,-19 12 8-15,-20 18 5 0,-26 23-2 16,-33 32-3-16,-20 34 6 16,-33 30 4-16,-26 29-1 0,-20 22 17 15,1 19 28-15,-1 7-7 16,7 7-8-16,13 4-18 16,33-3-3-16,19-1-15 15,27-10-6-15,26-8 3 16,33-4 0-16,27-15 6 0,25-14 4 15,27-19-10-15,33-14-6 16,13-15 3-16,13-16 0 0,0-17-2 16,0-12-13-16,-14-10-20 15,-5-20-33-15,-1-10-14 16,-26-15 22-16,-7-11 20 0,-25-4 22 16,-14 0 11-16,-33 15 3 15,-20 15 12-15,-32 25-5 16,-27 27 5-16,-33 29-2 15,-32 22 2-15,-33 19-17 0,-14 22 37 16,1 14 29-16,13 8-2 16,12 7-15-16,21 1-11 15,26 7-11-15,33-1-2 0,26-6-3 16,39-1-5-16,33-18-2 16,20-11-3-16,33-12 3 0,26-14 0 15,14-18-6-15,5-12 3 16,14-18 5-16,0-7-8 15,-6-16 8-15,-7-10-11 16,-7-15 2-16,-19-7-2 0,-14-19-15 16,-13-12-13-16,-19-10 8 15,-20-7 23-15,-27-1 3 16,-32 8-3-16,-20 15-1 0,-33 22 4 16,-39 29 0-16,-33 34 0 15,-20 32 4-15,-26 35 38 16,0 25 11-16,6 18-2 0,20 15-11 15,20 4-18-15,33 4-7 16,26-4 2-16,46-12-10 0,33-6-7 16,32-19 0-16,34-11 8 15,26-22-8-15,13-16 3 16,13-17-3-16,20-19 8 16,0-15-5-16,-1-18-7 0,-5-15 4 15,-8-19-53-15,-12-10-35 16,-7-12 4-16,-20 0 29 15,-13 4 28-15,-19 15-22 0,-20 11-96 16,-20 15-148-16,0 44-243 16,0 0-245-16</inkml:trace>
</inkml:ink>
</file>

<file path=ppt/ink/ink11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0:41.140"/>
    </inkml:context>
    <inkml:brush xml:id="br0">
      <inkml:brushProperty name="width" value="0.1" units="cm"/>
      <inkml:brushProperty name="height" value="0.1" units="cm"/>
      <inkml:brushProperty name="fitToCurve" value="1"/>
    </inkml:brush>
  </inkml:definitions>
  <inkml:trace contextRef="#ctx0" brushRef="#br0">1426 7 1734 0,'72'-11'345'16,"-19"19"-14"-16,-14 14-68 16,-13 18-68-16,-26 8-46 15,-13 4-50-15,-26 4-44 0,-14-1-31 16,-26-7-3-16,1-4-4 15,-8-7-13-15,-12-3-4 0,6-12-38 16,6-15-34-16,14-7-2 16,6-4 27-16,1-14 17 0,25-4 11 15,40 22-2-15,-46-56 14 16,20 8 3-16,6 8 77 0,20 40 6 16,-26-34-28-16,26 34-12 0,-40-11 14 15,-6 15 2-15,7 7-16 16,-20 15-18-16,0 11-21 15,-7 4-15-15,0 7-147 0,-13 3-194 16,1 12-303-16,-21 0-161 16</inkml:trace>
</inkml:ink>
</file>

<file path=ppt/ink/ink11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0:41.939"/>
    </inkml:context>
    <inkml:brush xml:id="br0">
      <inkml:brushProperty name="width" value="0.1" units="cm"/>
      <inkml:brushProperty name="height" value="0.1" units="cm"/>
      <inkml:brushProperty name="fitToCurve" value="1"/>
    </inkml:brush>
  </inkml:definitions>
  <inkml:trace contextRef="#ctx0" brushRef="#br0">197 45 1326 0,'0'0'240'15,"46"-30"102"-15,-46 30 16 0,53-15-48 16,-20 15-60-16,-33 0-9 16,46 56 38-16,-13 25 16 15,-7 22-13-15,-13 34-19 0,0 15 13 16,-6 14 44-16,-14 15 66 16,1 7-21-16,-14 12-101 0,-13-1-101 15,-6 8-53-15,-20 0-60 16,-1-4-33-16,1-18-6 0,0-26-8 15,13-26 3-15,13-37-6 16,7-22-11-16,6-30-1 16,20-44 8-16,0 0 11 0,46-48-36 15,13-22-45-15,7-19-78 16,0-22-55-16,13-14 4 0,0-4 66 16,-1-1 56-16,1 19 54 15,-6 15 30-15,-8 19-34 0,1 18 6 16,-7 25 40-16,-59 34-25 15,72 8 10-15,-12 29 64 0,-8 18-1 16,-12 19-19-16,-1 4-39 16,-6 7-5-16,6 3 8 0,1-10-33 15,-1-12-307-15,1-7-191 16,-1-14-85-16,14-16-181 16,-1-10-318-16</inkml:trace>
</inkml:ink>
</file>

<file path=ppt/ink/ink11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0:42.328"/>
    </inkml:context>
    <inkml:brush xml:id="br0">
      <inkml:brushProperty name="width" value="0.1" units="cm"/>
      <inkml:brushProperty name="height" value="0.1" units="cm"/>
      <inkml:brushProperty name="fitToCurve" value="1"/>
    </inkml:brush>
  </inkml:definitions>
  <inkml:trace contextRef="#ctx0" brushRef="#br0">203 75 2565 0,'53'-15'198'15,"0"0"27"-15,6 4-48 0,20-3-38 16,-1 6-38-16,21 1-25 15,-7 3-36-15,7 0-31 16,-14 8-15-16,-6-4-124 0,-20 4-150 16,-59-4-89-16,0 0-5 15,0 0 4-15,0 52 12 0,0-52 54 16,-72 66 30-16,-7-3 79 16,-7-4 89-16,-12-4 67 0,-14 1 92 15,0-8 143-15,1-4 155 16,6-7 64-16,13-7-12 0,19-4-66 15,14-12-69-15,20 1-68 16,39-15 1-16,0 0-11 0,0 0-55 16,59 11-67-1,20-7-41-15,19-8-13 0,14 0 0 16,13-7-104-16,6 0-121 16,1-7-156-16,-1-1-243 0,7 1-167 15</inkml:trace>
</inkml:ink>
</file>

<file path=ppt/ink/ink11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0:42.839"/>
    </inkml:context>
    <inkml:brush xml:id="br0">
      <inkml:brushProperty name="width" value="0.1" units="cm"/>
      <inkml:brushProperty name="height" value="0.1" units="cm"/>
      <inkml:brushProperty name="fitToCurve" value="1"/>
    </inkml:brush>
  </inkml:definitions>
  <inkml:trace contextRef="#ctx0" brushRef="#br0">13 718 2193 0,'-13'-48'230'0,"13"48"-59"15,-7-37-26-15,7 37 37 0,0 0 32 16,27 66-26-16,-8 27-23 16,1 25-15-16,0 22-23 15,-1 23 10-15,-5 18 39 0,-1 11-22 16,-7 8 4-16,-6 7-36 15,-6-1-49-15,-1-2-25 16,1-20-24-16,-1-25 0 0,-6-26-20 16,6-26 7-16,1-29-7 15,-1-26 14-15,7-52-13 16,0 0-5-16,0 0 2 0,0 0-2 16,53-82-13-16,6-17-59 15,7-23-42-15,12-22-14 0,14-8 28 16,20-3 40-16,0 11 26 15,6 15 10-15,-6 25 20 0,-14 27 4 16,-12 28 4-16,-7 38 61 16,-7 30 71-16,-20 25-29 15,-12 23-37-15,-7 10-37 16,-14 16-22-16,8 3 2 0,6 0-26 16,13-4-238-16,6-3-177 15,1-12-195-15,6-14-525 0</inkml:trace>
  <inkml:trace contextRef="#ctx0" brushRef="#br0" timeOffset="313">2806 633 2609 0,'0'0'273'16,"0"0"-16"-16,72-4-45 0,13 4-42 16,21 0-33-16,25-3-40 15,7 3-47-15,13-4-41 16,7 0-3-16,0-3 1 15,-7-4-20-15,-13-8-130 0,-27 1-90 16,-12-8-120-16,-27 0-222 16,-19-4-248-16,-53 30 2 15</inkml:trace>
  <inkml:trace contextRef="#ctx0" brushRef="#br0" timeOffset="716">4245 27 1742 0,'-7'-52'414'0,"7"52"22"0,0 0-20 15,-52 34-58-15,-7 21-47 16,-20 19-33-16,0 15-25 0,-7 3-38 16,8 4-69-16,-1-7-77 15,6-4-35-15,-5-12-14 16,12-10 4-16,0-11-7 0,7-11-13 15,59-41-4-15,-59 40-13 16,59-40-52-16,-40 11 3 0,40-11 26 16,0 0 10-16,-13-51-7 15,20-8 7-15,13-15-12 16,6-15 17-16,0-7 7 16,7 4 18-16,-7 7-7 15,-6 18 0-15,0 19 3 0,-20 48 15 16,0 0 102-16,0 0 40 15,0 0-50-15,39 81-11 0,-13 12-47 16,7 3-20-16,13 3-15 16,0 1-27-16,20-4-274 15,0-3-197-15,-1-5-72 0,-5-10-221 16,-1-8-324-16</inkml:trace>
</inkml:ink>
</file>

<file path=ppt/ink/ink11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0:46.387"/>
    </inkml:context>
    <inkml:brush xml:id="br0">
      <inkml:brushProperty name="width" value="0.1" units="cm"/>
      <inkml:brushProperty name="height" value="0.1" units="cm"/>
      <inkml:brushProperty name="color" value="#ED1C24"/>
      <inkml:brushProperty name="fitToCurve" value="1"/>
    </inkml:brush>
  </inkml:definitions>
  <inkml:trace contextRef="#ctx0" brushRef="#br0">58 0 1603 0,'0'37'376'16,"0"18"34"-16,-6 16-57 15,-1 25-68-15,-6 15-86 0,7 18-54 16,-1 11-60-16,0 1-52 16,7 10-14-16,0-3-4 0,0-8-9 15,0-3-19-15,0-11-30 16,0-8-68-16,0-7-95 0,7-12-103 15,6-10-159-15,7-11-126 16,0-16 17-16,-1-17 38 16</inkml:trace>
  <inkml:trace contextRef="#ctx0" brushRef="#br0" timeOffset="812">78 2121 1082 0,'0'0'133'15,"0"0"15"-15,0 0 60 16,0 0 15-16,0 0 9 16,59-15-36-16,20 11-44 0,20 1-67 15,19 6-37-15,20-3-35 16,26 8 1-16,14 3-6 0,19 0 35 16,20 7 39-16,19 1-12 15,14 3-31-15,13 4-17 0,6 3 3 16,20 1-25-16,14-1 7 15,19 1-4-15,6 3-12 16,1 1 15-16,6-5-2 0,-7 4 7 16,-6 1-20-16,0-1 12 15,0-4 8-15,-6 1-11 0,-14-4 0 16,-13-4 14-16,-13-4-19 16,-6-3 20-16,-7 0-22 15,-14-8 12-15,-6 4 5 0,-13-7-6 16,-6-8-4-16,-7 4 13 15,-20-7-13-15,-13 0 10 0,-7-1-4 16,-6-3-6-16,-7-4 6 16,-6 4-6-16,0-3-3 15,-7-1 11-15,-7 0-5 0,8-3-10 16,-14 6 12-16,6-2 0 16,-6 3-11-16,0 0 11 0,0 3-5 15,-6-3-10-15,-1 0 23 16,-13 0-17-16,1 0-7 0,-8 0 24 15,1-4-13-15,-7 0 3 16,-6 4 6-16,6-4-5 0,-13 1 13 16,0 2 46-16,-7 1-18 15,-6 0-3-15,-7 4-5 0,-6-1-19 16,-13 1 11-16,-7 0 21 16,-7-4-14-16,1 3 5 15,-40 8-15-15,46-7-23 16,-46 7 12-16,39-11-7 0,-39 11 12 15,39-8 33-15,-39 8-2 16,0 0 17-16,0 0 24 0,0 0-39 16,0 0-5-16,0 0-25 15,20-40-4-15,-20 40 1 0,-13-52-24 16,0 0 4-16,-13-7 7 16,-7 4-12-16,0-8 5 0,-7-11 13 15,1-4-20-15,6-10-3 16,0-16 18-16,7-10-8 15,13-12-10-15,13-7 4 16,6 4 16-16,8 7-14 0,5 19-7 16,-6 18 15-16,1 22 1 15,-8 22-27-15,-6 41-49 0,0 0-53 16,0 0-113-16,0 0-174 16,-33 59-313-16,7 11-243 0</inkml:trace>
  <inkml:trace contextRef="#ctx0" brushRef="#br0" timeOffset="2109">8792 3107 1340 0,'0'0'158'0,"0"0"228"16,0 0-7-16,0 0-64 0,6 30-60 15,7 18-52-15,7 7-60 16,6 8-42-16,14 3-18 0,-1 1-24 15,1-8-24-15,-8 0-20 16,1-11-3-16,-13-7-4 16,-13-12 13-16,-27 1-21 0,-26-8-4 15,-20-3-7-15,-26-12 5 16,-20-7 6-16,1-7-25 0,-1-12-13 16,7-7-5-16,6-7-3 15,14-11 5-15,6-4 8 16,20 3-1-16,13-3-18 0,20 0 12 15,19 0 15-15,14 8 3 16,26 6 3-16,13 12 5 16,6 11 4-16,7 7 3 0,0 16 4 15,1 2 3-15,-14 8-4 16,-14 4 17-16,-32-26 6 16,27 41 10-16,-27-8 4 0,0-33-2 15,-33 41 1-15,0-8-1 16,-20-7 4-16,1-4-4 0,-7-3 4 15,-7-1 9-15,0 1-7 16,7 6 6-16,0 9 23 0,0 3-4 16,6 3-6-1,1 5-2-15,12 6 13 0,7 5 7 16,1 7-4-16,12 3-19 16,0 1 8-16,7-5 12 0,6 1-7 15,-6-7-1-15,7-12 7 16,-1-7 28-16,7-37 10 0,-33 29-16 15,0-18-42-15,1-7-10 16,-8-15 32-16,1-7 6 0,-1-16-9 16,7-3-23-16,1-11-9 15,5-11-21-15,8-7-3 0,5-15-8 16,8-8-5-16,12-11 0 16,14-3 9-16,20 7-39 15,-1 7-68-15,14 11-108 16,6 16-64-16,6 17-72 0,-5 8-85 15,-1 19-206-15,0 10-332 16</inkml:trace>
  <inkml:trace contextRef="#ctx0" brushRef="#br0" timeOffset="2282">8062 4733 2106 0,'79'18'300'16,"13"-18"-6"-16,20-7-76 0,-1-8-113 16,8-7-45-16,-1-8-131 15,-13-7-270-15,-6-7-456 0</inkml:trace>
  <inkml:trace contextRef="#ctx0" brushRef="#br0" timeOffset="2489">7806 3229 2513 0,'0'0'120'0,"0"0"-15"16,0 0-48-16,0 0-33 0,0 0-139 15,0 0-277-15,0 0-356 16</inkml:trace>
  <inkml:trace contextRef="#ctx0" brushRef="#br0" timeOffset="2892">6465 3366 1705 0,'-13'-56'259'0,"13"-10"14"16,20-1-35-16,13 1-23 15,13 14-55-15,6 4 0 16,14 19-39-16,6 10-16 0,1 19-49 16,-1 22-8-16,-19 8 11 15,-14 14-6-15,-19 4-8 16,-20 8-21-16,-27-1-15 0,-19-3 7 15,-19-4-24-15,-21 0 14 16,-12-8-3-16,-14-10-8 0,-13-8 11 16,7-11-13-16,0-11 14 15,6-7-2-15,13-12-5 16,7 1 36-16,13-4 18 0,7 3 24 16,20 1 1-16,12 3-26 15,7 8-17-15,33 7 20 0,-33 22 3 16,33-22-10-16,-26 44-30 15,13 4-12-15,13 0-27 0,20 4-157 16,-1 0-128-16,21-1-217 16,-1-3-370-16,1 0-86 15</inkml:trace>
  <inkml:trace contextRef="#ctx0" brushRef="#br0" timeOffset="3125">5959 4153 2115 0,'0'-37'383'0,"20"0"-21"0,6 0-42 15,14 7-52-15,6 4-14 16,0 12-19-16,6 6-58 16,-6 16-29-16,-6 6-22 0,-40-14-17 15,26 49-39-15,-13-5-33 16,-26 4-22-16,-7 4-95 0,-12-4-199 15,-14 0-129-15,0-8-133 16,0-3-387-16,-7-11-214 0</inkml:trace>
</inkml:ink>
</file>

<file path=ppt/ink/ink11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1:43.642"/>
    </inkml:context>
    <inkml:brush xml:id="br0">
      <inkml:brushProperty name="width" value="0.1" units="cm"/>
      <inkml:brushProperty name="height" value="0.1" units="cm"/>
      <inkml:brushProperty name="color" value="#ED1C24"/>
      <inkml:brushProperty name="fitToCurve" value="1"/>
    </inkml:brush>
  </inkml:definitions>
  <inkml:trace contextRef="#ctx0" brushRef="#br0">0 122 2294 0,'177'-19'36'0,"27"5"-17"15,6-5-19 1,0-3 9-16,-19 4-38 0,-20 3-225 16,-7 0-349-16</inkml:trace>
</inkml:ink>
</file>

<file path=ppt/ink/ink11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1:43.423"/>
    </inkml:context>
    <inkml:brush xml:id="br0">
      <inkml:brushProperty name="width" value="0.1" units="cm"/>
      <inkml:brushProperty name="height" value="0.1" units="cm"/>
      <inkml:brushProperty name="color" value="#ED1C24"/>
      <inkml:brushProperty name="fitToCurve" value="1"/>
    </inkml:brush>
  </inkml:definitions>
  <inkml:trace contextRef="#ctx0" brushRef="#br0">5213 402 753 0,'0'0'157'15,"0"0"92"-15,0 0 28 0,0 0-47 16,0 0-44-16,0 0-3 15,0 0-24-15,0 0-1 16,0 0-13-16,0 0-13 0,0 0-39 16,-26-8-49-16,-20 12-30 0,-20 7 10 15,-13 4-18-15,-13 11 11 16,-13 3 2-16,-6 1-11 0,-14 3-8 16,6 0-6-16,-5-3 22 0,5 3 10 15,21-3-20-15,12-4 2 16,27-8-4-16,13 1-12 0,7-5 8 15,39-14 14-15,0 0 4 0,6 30-11 16,27-8 0-16,13 4-7 16,7-4-9-16,12 4 9 0,1 3 0 15,0 1 11-15,0 7 35 16,-1 0 39-16,8 7-24 0,-1 1-30 16,-13-5-14-16,-6 5-5 0,-7-8 9 15,-14-1 9-15,-12-2 29 16,-20-34-8-16,-6 40-16 0,6-40-14 15,-53 41-14-15,-6-11-3 0,-13-8 3 16,-7-4-7-16,-13-3 11 16,-13-8-14-16,-20-3 10 0,-13-4-7 15,0-7 0-15,0-4 0 0,6-4 7 16,7-7-1-16,14 3 0 16,6-7-6-16,19-3-4 15,14-8-4-15,6 0 8 0,14-4 3 16,19 1-3-16,6-5-14 0,8 5 2 15,6-1 4-15,6 0 10 16,7 8-6-16,7 4-4 0,-7-1 3 16,0 30 11-16,0 0-9 0,13-30-11 15,-13 30 0-15,0 0 6 0,0 0 18 16,0 0-10-16,26-7 0 16,-26 7-6-16,39 11 1 0,-39-11 5 15,33 19 7-15,0 3 0 0,-33-22-7 16,33 29 0-16,0 1-5 15,-33-30-2-15,33 40 7 16,-33-40 0-16,33 41 6 0,-33-41 0 16,32 37-6-16,-32-37-4 0,0 0 4 15,0 37 0-15,0-37 9 16,0 0-2-16,-59 33 1 0,13-14-8 16,-6-12 0-16,6-3 0 0,6-8-7 15,40 4 1-15,-52-18-26 16,19-1-19-16,33 19-7 0,-20-48-7 15,14 0-18-15,12-4 4 0,7 1 23 16,20-1 21-16,0 11 13 0,0 1 4 16,-7 10 4-16,-26 30 14 15,40-18 3-15,-8 14-1 16,-32 4-2-16,0 0 10 0,27 33 44 16,-14 0 13-16,-20 4 17 0,-6 4-10 15,-7-4-10-15,-6-4-20 16,-20-3-21-16,-6-4-3 0,-8 0-2 15,1-4-13-15,-6 4-9 0,-1-12 0 16,-6-3 11-16,12-3 2 16,8-1-4-16,6-3-5 0,46-4-6 15,-59-15-1-15,59 15 2 0,-33-29-3 16,33 29-13-16,-20-41 0 16,20 4 3-16,0 11 12 15,0 26 6-15,0 0-9 0,0 0 2 16,0 0-1-16,0 0 1 0,0 0 12 15,0 0 3-15,40 19-2 0,-40-19-1 16,19 37-1-16,-19-37-7 16,0 44 3-16,0-44 9 0,-26 44-4 15,26-44 1-15,-53 41-6 0,1-15 0 16,6-8-4-16,0-10 1 16,0-5 0-16,6 1 13 0,40-4-7 15,-52-7-20-15,52 7-25 0,-40-19-2 16,40 19 5-16,-39-37 18 15,39 37 21-15,0 0 0 0,-20-40-7 16,20 40-9-16,0 0 5 16,0 0 3-16,0 0 13 0,0 0 0 15,0 0-1-15,0 0-4 16,40 7-3-16,-40-7-4 0,39 33 3 16,-19 0 8-16,0 15 96 0,-1 4 3 15,-12 7 6-15,-7 4-2 0,6 4 2 16,-12 3-9-16,-1 0 4 15,-12 4 7-15,-14 0-3 0,0 0-41 16,-13-8-34-16,-20-3-6 0,0-4-1 16,-19-7-10-16,0-8-4 15,-14-3 13-15,-13-8 16 16,1-11-7-16,-14-7-5 0,0-15-8 16,0-15-5-16,0-7-5 0,-6-15-5 15,12-11-16-15,1-11 2 16,6-8 11-16,20-10-9 0,20-4-2 15,13-16 5-15,13-2 0 0,20-5 11 16,19 8-14-16,20-4-60 16,14 1-115-16,12 6-66 0,20 5-66 15,7 14-110-15,13 4-243 0,13-1-232 16</inkml:trace>
  <inkml:trace contextRef="#ctx0" brushRef="#br0" timeOffset="453">3564 2297 4023 0,'-46'52'108'16,"26"-12"-32"-16,14-10 1 15,6-4-23-15,6-8-21 0,-6-18-21 16,26 4-30-16,1-11-264 15,-8-16-183-15,1-10-314 0,0-7-375 16</inkml:trace>
  <inkml:trace contextRef="#ctx0" brushRef="#br0" timeOffset="1044">1198 195 2134 0,'7'-8'75'15,"-7"8"147"-15,0 0 23 0,13-3-29 16,7-1-47-16,6-3-76 16,-6-1-46-16,6-3-18 0,7 0-12 15,-7-7-11-15,7-1 4 16,-33 19-24-16,0 0 1 0,26-33-32 15,-26 33-2-15,26-30-8 0,-26 30 5 16,14-26 11-16,-14 26 22 16,0 0 7-16,0 0 4 15,-46-18 2-15,13 18 1 0,0 4-1 16,0 3 4-16,33-7 5 16,-46 19-11-16,13-1 15 0,7-3-21 15,26-15 1-15,-26 18 19 0,26-18 0 16,-20 22-11-16,20-22 21 15,6 30 4-15,8-8 1 0,-14-22-14 16,52 26-5-16,-6-11-7 0,0-4 0 16,0-7 3-16,-13-4 4 15,0-8 5-15,-33 8 0 0,33-15-9 16,-33 15-37-16,0 0-30 16,0 0-45-16,0 0-61 15,0 0-116-15,0 0-151 0,0 0-145 16</inkml:trace>
  <inkml:trace contextRef="#ctx0" brushRef="#br0" timeOffset="1861">3189 2478 315 0,'7'-22'50'0,"-7"22"18"0,13-22 14 16,-13 22 1-16,0 0 3 0,0 0-1 15,0 0 16-15,0 0 26 16,0 0 11-16,0 0 19 0,0 0-39 16,0 0 14-16,0 0-45 0,0 0-5 15,0 0-26-15,0 0 14 16,0 0-23-16,20-19-7 15,26 8-21-15,0 0 28 0,13 0-56 16,7-4 12-16,6 4-22 0,7-4 25 16,0 1-10-16,-1 3 4 15,-5-1-21-15,-8 5 31 0,-19 0-30 16,-6 3 39-16,-40 4-14 16,33-4 80-16,-33 4 18 0,0 0-25 15,0 0 12-15,-59 26-9 0,-7-4-16 16,-6-3 5-16,-7-1-32 15,-13 1-10-15,0-1-3 16,0-3 18-16,0 3 52 0,0-6-1 16,19-1-9-16,14-4-27 0,20 0-31 15,6-3-22-15,33-4 5 16,0 0-10-16,0 0 9 0,33 15-9 16,13-8 5-16,20-3-5 0,19-4 4 15,7 0-14-15,13-4 16 16,7 4-14-16,0 4 17 0,-7 0-22 15,0-1 20-15,-20 1-14 0,-6 0 7 16,-20-4-72-16,-13 0-113 16,-6 0-164-16,-14-4-288 15,-26 4-133-15</inkml:trace>
</inkml:ink>
</file>

<file path=ppt/ink/ink11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1:45.939"/>
    </inkml:context>
    <inkml:brush xml:id="br0">
      <inkml:brushProperty name="width" value="0.1" units="cm"/>
      <inkml:brushProperty name="height" value="0.1" units="cm"/>
      <inkml:brushProperty name="color" value="#ED1C24"/>
      <inkml:brushProperty name="fitToCurve" value="1"/>
    </inkml:brush>
  </inkml:definitions>
  <inkml:trace contextRef="#ctx0" brushRef="#br0">0 122 1595 0,'0'0'342'16,"33"-15"22"-16,13 0-84 16,7 0-34-16,25 4-68 0,8-3-25 15,19-1-32-15,7 4-42 0,6 0-25 16,7 3-29-16,-7 5-1 16,0-1-21-16,-6 4 11 0,-7 0-18 15,-6 4 10-15,-20-1-14 0,-7-3-21 16,-26 8-90-16,-13-5-14 15,-33-3-51-15,0 0-75 0,0 0-21 16,-46 34-5-16,-13-12-31 16,-20 4 25-16,-20-4 31 0,-12 4 101 15,-14-1 85-15,-7 5 37 16,-12 0 5-16,-1-1 88 0,7-3 117 16,13 0 126-16,14-8 8 0,25-3-42 15,27-4-71-15,13 0-37 16,46-11 101-16,0 0-15 0,0 0-50 15,66 8-66-15,13-5-38 0,19-3-9 16,14 0-39-16,6 0-21 16,7-3-1-16,6 3-12 0,14-4-7 15,0 4-114-15,-1-4-217 0,7 1-282 16,-6-5-276-16</inkml:trace>
</inkml:ink>
</file>

<file path=ppt/ink/ink11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1:46.563"/>
    </inkml:context>
    <inkml:brush xml:id="br0">
      <inkml:brushProperty name="width" value="0.1" units="cm"/>
      <inkml:brushProperty name="height" value="0.1" units="cm"/>
      <inkml:brushProperty name="color" value="#ED1C24"/>
      <inkml:brushProperty name="fitToCurve" value="1"/>
    </inkml:brush>
  </inkml:definitions>
  <inkml:trace contextRef="#ctx0" brushRef="#br0">5449 1529 1296 0,'0'0'459'0,"0"0"-29"15,0 0-86-15,0 0-91 0,-27 12-81 16,-12-9-19-16,-14-10-48 15,-6-4-46-15,-7-4-18 0,1-3 16 16,6-1-4-16,6 1-23 16,7 3-9-16,13 0-1 0,33 15-9 15,-20-22-11-15,27 0 0 16,32-4 5-16,14 4-11 0,19 11-4 16,7 3 15-16,7 8-9 0,-14 11-5 15,0 11 19 1,-13 15-10-16,-19 8-3 0,-21 10 11 15,-12 1 4-15,-33 10 62 0,-27 8 69 16,-19 7-20-16,-27 1-65 16,-6-5-13-16,-13-7-33 0,0-7-5 15,6-7-90-15,13-8-181 16,7-11-193-16,13-8-392 0,7-18-266 16</inkml:trace>
  <inkml:trace contextRef="#ctx0" brushRef="#br0" timeOffset="261">4811 52 2474 0,'-33'40'187'15,"14"19"55"-15,5 19 15 0,1 11-33 16,7 10-22-16,-1 20-37 16,7 3-62-16,13 3-50 15,0-3-29-15,14-4-14 0,6-7-53 16,6-11-214-16,0-8-146 16,1-7-224-16,-7-3-237 0</inkml:trace>
  <inkml:trace contextRef="#ctx0" brushRef="#br0" timeOffset="1080">4121 1626 1911 0,'-39'-26'140'16,"39"26"52"-16,-46-41 25 0,6 8-54 15,14 0-75-15,13 3-35 16,6 0-18-16,7-3-35 0,20-4 3 16,13-3 2-16,13 3 3 0,13 3-17 15,7 16 9-15,-1 7 7 16,1 11-12-16,-7 11-3 0,-13 7 12 16,0 12-7-16,-13 7-4 15,-7 0 14-15,-19 7-7 0,-14-3 0 16,-19-4 20-16,-13-4 3 15,-14-3-23-15,-13-5 6 16,-12-6 4-16,-8-4-21 0,-6-4 20 16,-13-4-16-16,6-3 14 15,1-8-13-15,-1-3 1 0,7-4 13 16,7-4-8-16,19-7-8 0,7-4 15 16,20-4-3-16,12-7-13 15,8-7-12-15,19 3 1 0,19-7 1 16,8 8-7-16,5 6 14 15,8 9 18-15,6 6-22 0,-7 12 11 16,-6 10 11-16,7 9-4 16,-8 6-10-16,-32-18 13 15,27 41-5-15,-21-1-3 0,-12 1 10 16,-7-4-7-16,-14 4-5 0,-6-8 10 16,-13 0-1-16,0-7-13 15,-6 0 6-15,-7-8 9 0,0-3-15 16,-7 0 14-16,7-8-5 15,0-7-6-15,6 0 13 0,7-7-4 16,13-4-3-16,33 11-6 16,-26-37-62-16,13 0-28 0,13-11-23 15,13-4-19-15,7-3 44 0,-1-1 43 16,-12 1 2-16,-1 7 37 16,-12 7 6-16,6 15 11 0,0 26-15 15,0 0 4-15,-40 0 0 16,-12 15 6-16,-7 15 70 15,-7 3 46-15,0 7 43 0,-13-3-1 16,1 4-14-16,-14-4 15 16,-7 4 33-16,-6-4-14 0,-20-4-2 15,-13-7-5-15,-13-12-8 0,-13-2-22 16,-14-9-44-16,-6-6-10 16,-6-9 2-16,6 1-22 0,6-11-30 15,14-7-22-15,19-5-5 16,14-6-4-16,19-5-3 0,27-6-30 15,13-8-148-15,26-8-127 0,26-3-128 16,20-4-264-16,33-7-285 16</inkml:trace>
  <inkml:trace contextRef="#ctx0" brushRef="#br0" timeOffset="1289">3411 0 2630 0,'53'18'184'16,"0"8"10"-16,-7-7-47 0,0-4-43 16,-7-1-67-16,0 1-12 15,1 0-51-15,6 3-264 0,0 8-323 16,-7 4-254-16</inkml:trace>
  <inkml:trace contextRef="#ctx0" brushRef="#br0" timeOffset="1501">1618 2461 2391 0,'19'25'258'0,"21"-10"-3"0,19-7-57 16,20-12-88-16,13-4-44 0,26-3-42 15,20-11-27-15,7-4-147 16,12-7-235-16,-12-11-272 0,-7-12-202 16</inkml:trace>
  <inkml:trace contextRef="#ctx0" brushRef="#br0" timeOffset="1697">1282 429 2097 0,'0'0'118'0,"0"0"177"15,0 0 4-15,66-15-55 16,20 7-82-16,25 12-75 0,21 3-52 15,19 5-11-15,13-5-130 0,0-3-301 16,-6-4-422-16</inkml:trace>
</inkml:ink>
</file>

<file path=ppt/ink/ink11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4:53.359"/>
    </inkml:context>
    <inkml:brush xml:id="br0">
      <inkml:brushProperty name="width" value="0.1" units="cm"/>
      <inkml:brushProperty name="height" value="0.1" units="cm"/>
      <inkml:brushProperty name="color" value="#774931"/>
      <inkml:brushProperty name="fitToCurve" value="1"/>
    </inkml:brush>
  </inkml:definitions>
  <inkml:trace contextRef="#ctx0" brushRef="#br0">1761 1699 925 0,'19'-37'174'0,"-19"37"64"15,0 0-94-15,7-33-35 16,-7 33-56-16,-7-37 4 16,7 37 24-16,0-33-30 0,0 3-29 15,0 30-22 1,0-37-10-16,7 8-4 0,0-1 19 16,6 1-1-16,13-8-12 0,0 7 2 15,7 4-12-15,-33 26-3 16,33-25 40-16,6 10-19 15,-12 11-10-15,5 8 10 0,-5 3 4 16,-27-7 19-16,39 15-27 16,-13 3 13-16,-26-18-1 15,33 15-16-15,-33-15-2 0,0 0-5 16,0 0 4-16,0 0 26 16,0 0-15-16,7 33 24 0,-7-33-20 15,-33 52 11-15,-13-11-12 16,-7-1 8-16,-6 1-18 0,0-8 29 15,-7-7-33 1,-6 4 11-16,7-1 5 0,-1-7 0 16,13-7-5-16,7-4 8 15,46-11-15-15,-52 8 17 0,52-8-7 16,0 0-11-16,0 0 18 16,-27-37-18-16,27 37 1 0,14-52-4 15,-1 15-5-15,-13 37 16 16,39-37 15-16,-39 37-20 15,40-11-3-15,-40 11 8 0,0 0-17 16,0 0 12-16,32 52 7 16,-25-8 55-16,-7 0 54 0,-13 8 43 15,-13-7-44-15,-1 3-46 16,-6-11-24-16,33-37-21 16,-52 44-22-16,12-11-14 15,40-33 9-15,-46 30-170 0,46-30-197 16,-39 11-127-16,39-11-69 15</inkml:trace>
  <inkml:trace contextRef="#ctx0" brushRef="#br0" timeOffset="201">1866 957 809 0,'0'0'212'16,"0"0"7"-16,0 0-61 16,0 0-78-16,0 0-58 15,0 0-2-15,0 0-28 0,0 0 27 16,33-8-287-16,-33 8-170 16</inkml:trace>
  <inkml:trace contextRef="#ctx0" brushRef="#br0" timeOffset="533">1130 960 669 0,'0'0'182'0,"0"0"-7"15,0 0-60-15,0 0-55 16,0 0-15-16,0 0 19 0,0 0 85 16,0 0-39-16,20 56-56 15,-1-4-7-15,1 3-18 0,0 4-29 16,-1 4 4-16,8 0 8 15,-8 3-12-15,8-3-11 0,-1-8-79 16,-6-3-243-16,-14-4-125 16</inkml:trace>
  <inkml:trace contextRef="#ctx0" brushRef="#br0" timeOffset="1064">1012 1485 826 0,'0'0'178'15,"0"0"54"-15,0 0-46 16,0 0-18-16,0 0 12 0,6 48-9 16,-6-48-59-16,7 56-14 15,-1-8-21-15,-6-48-1 16,-13 55-25-16,13-55-47 15,-33 55 16-15,33-55-1 0,-65 52-22 16,5-15-2-16,8-15 19 16,6-3-22-16,46-19-2 0,-53 7 26 15,53-7-16-15,0 0-22 16,-46-22 33-16,46 22-14 0,0 0-19 16,-13-56 26-16,13 56-4 15,20-44 0-15,-20 44 0 0,0 0-8 16,59-29 3-16,-59 29 8 15,46 3-14-15,-46-3 25 0,0 0-22 16,0 0-3 0,0 0 33-16,13 48-20 0,-13-48 11 15,0 0-8-15,-39 45-13 16,39-45 22-16,0 0 1 0,-46 18 101 16,46-18-9-16,-46-4-9 15,46 4-47-15,0 0 19 0,-53-44-29 16,20-4-30-16,14 0 0 15,5-4 0-15,-5-3-11 0,6-1-14 16,6-3 17-16,0 15-3 16,1 3-17-16,6 41-181 0,0 0-201 15,0 0-202-15,0 0-39 16</inkml:trace>
  <inkml:trace contextRef="#ctx0" brushRef="#br0" timeOffset="1245">906 2121 992 0,'46'36'316'16,"-46"-36"89"-16,0 0-120 0,0 0-136 16,0 0-61-16,0 0-67 15,0 0-2-15,0 0-230 0,0 0-311 16,33-36-94-16</inkml:trace>
  <inkml:trace contextRef="#ctx0" brushRef="#br0" timeOffset="1592">1327 0 540 0,'0'52'139'0,"-7"14"17"0,-6 8-23 16,-6 7 58-16,-8 4-44 16,1 0-67-16,-7 0-20 0,-6-7-64 15,6-12 11-15,7-14 17 16,-1-11-8-16,27-41-8 16,0 0-3-16,0 0 14 0,-39 25-14 15,39-25-34-15,0 0 55 16,-33-62-20-16,7-9-32 0,13 1 126 15,-7 7 15-15,7 15 5 16,6 8-72-16,7 40-25 16,0 0-7-16,0 0 2 0,0 0-25 15,-39 70 20-15,12 0-17 16,1 0 29-16,6 4-28 0,1-4-282 16,-1 1-82-16,0 6-31 15</inkml:trace>
  <inkml:trace contextRef="#ctx0" brushRef="#br0" timeOffset="1968">0 1577 848 0,'0'0'85'0,"0"0"148"15,0 0 32-15,0 0-116 16,13 45 47-16,13 3-36 0,7 0 57 16,0-4-82-16,0-3-65 15,-7 3 8-15,-6-3-8 0,-7-4 2 16,-13 0-17-16,0-4-23 16,0-33-7-16,-13 44-1 0,13-44-24 15,-27 37 7-15,27-37 36 16,0 0 24-16,0 0-21 0,-33 8-37 15,33-8 10-15,0 0-14 16,-39-48-15-16,13 0 19 0,13-1-24 16,6 5 10-1,0 4 12-15,1 6-22 0,6 34 11 16,6-44-4-16,-6 44-205 16,0 0-186-16,0 0-216 0,33-41-68 15</inkml:trace>
</inkml:ink>
</file>

<file path=ppt/ink/ink1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3:36:02.854"/>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821 167 542 0,'0'0'141'0,"0"0"2"15,0 0 23-15,0 0 31 0,0 0-20 16,0-30-10-16,0 30-34 16,0 0-25-16,0 0-59 0,0 0 6 15,0 0-6-15,26-30-15 16,-26 30 14-16,40-22-7 15,-1 7-19-15,1 4 8 0,6 8 11 16,0-5-4-16,6 1-3 16,1 3 0-16,-7 1-9 0,13-1 1 15,-7 0-19-15,14 8 4 16,-7-4 4-16,7 0-7 16,6 0-8-16,1 4-5 15,-1-1 10-15,7 5 0 0,-7-1-1 16,13-3-8-16,-6 3 9 15,0 0-5-15,-7 1 3 16,7-4-3-16,-6 3 7 0,-1 0-2 16,-6 1-13-16,-1-1 1 15,8 4 7-15,-8-3-6 0,8-5-4 16,-8 1 7-16,8 3 19 16,-8-3-7-16,8 0-19 0,-14-1-5 15,0-3 15-15,-7 0 15 16,1 4-9-16,-7 0-10 15,-7 0 7-15,7-4 6 16,-13 7-13-16,7-3-2 0,-1-1 20 16,1 1-11-16,6-4-10 15,6 4 7-15,1-1 4 16,6 1 2-16,0 0 0 0,7-4 0 16,-7 3-6-16,7-3 7 15,-1 4-1-15,1-4-6 0,0 0 9 16,-1 4-9-16,1-4 0 15,0 4 0-15,-7-1-6 16,-6-3 23-16,-1 0-24 0,-6-3 14 16,-6-1-7-16,-1 0 6 15,-6 0-1-15,6 1-11 0,1-1 44 16,-1 0-18 0,1 1-8-16,-1-1-9 0,0 0 17 15,7 4-4-15,-6 0-16 16,12-3-9-16,8-1 18 0,-1 4-14 15,13-4 1-15,7 4 21 16,0-3-17-16,6 6 0 0,-6-3 5 16,6 4-3-16,1-4-2 15,-1 4 0-15,1-1 3 16,-7 1 9-16,-1 0-12 0,-5 3 0 16,6-7 7-16,-1 4-3 15,-12-4-2-15,6-4-20 16,-12 4 9-16,-1-4 12 15,-13 1 0-15,-46 3-3 0,52-4-3 16,-52 4 10-16,46 0-7 16,-46 0-3-16,46-4 7 0,-46 4-4 15,0 0 6-15,59 0-6 16,-19 0-7-16,-40 0 21 16,46 0-11-16,0 0 2 0,-46 0-9 15,52 0 10-15,-12 0-12 16,-40 0 6-16,52 0 8 0,-12 4-13 15,-1-4 0-15,-39 0 15 16,46 0-17-16,-6-4 7 16,-40 4 6-16,39 0-10 15,-39 0 4-15,46 0-7 0,-6 0 4 16,-40 0 20-16,46 0 9 16,-7 0-42-16,-39 0 10 0,52-3 9 15,-12 3-3-15,-7-4-8 16,-33 4 8-16,46 0 3 15,-46 0-6-15,46 0 3 0,-46 0 0 16,46 0-9-16,-46 0 9 16,33 0-4-16,-33 0-3 0,0 0 14 15,0 0-14 1,0 0 7-16,0 0 0 0,0 0 16 16,0 0 45-16,0 0-21 15,0 0-16-15,0 0-10 0,0 0-5 16,-46-7-9-16,-20 3 16 15,0 0-19-15,-13 0 7 0,-6 4-4 16,0-3-3-16,-1-1 3 16,1 4 5-16,-1 0-8 15,1 4 12-15,6-1-9 0,0-3-4 16,0 0 12-16,7 4-11 16,0-4 10-16,-1 0-13 15,8 0 9-15,-1 0-3 16,-6-4-4-16,-1 4 4 0,1 0-7 15,-7 0 7-15,-6 0 0 16,-1-3 0-16,-6-1 0 0,-6 4-7 16,6 0 1-16,-13 0 9 15,13 4 1-15,-7-4-4 16,14 0 0-16,-1 3 0 0,7-3 0 16,1 0 0-16,12 4-6 15,-6 4 11-15,-1-5-9 0,-6 1 4 16,1 0 3-16,-14-1-6 15,0 1 14-15,-7 0-15 16,-6-1 7-16,-7-3-12 16,7 0 9-16,-13 0-9 0,6 0 13 15,-6-3-8-15,-7-1-3 16,7 0 1-16,-14 1 9 0,7-5-8 16,-6-3 2-16,6 4 3 15,0-4 17-15,0 7-22 16,0-3 5-16,7 3 0 0,-7-3 0 15,7 3 6-15,0-4-13 16,6 5 7-16,0-5-7 0,7 5 2 16,0-5 5-1,0 5-13-15,0-1 16 0,-7 0 6 16,0 0-12-16,1 1 0 16,-8-1 3-16,8 4-7 0,-1-4 3 15,7 1 15-15,6 3-11 16,14 0 3-16,6 0 25 0,13 0 16 15,1-4-22-15,12 4-6 16,14 0-1-16,-1 0-21 16,40 0 13-16,-39 0 10 0,39 0-17 15,-33 4-5-15,33-4 7 16,0 0-2-16,0 0-5 16,-33 3 13-16,33-3-2 0,0 0-16 15,0 0 18-15,-33 11-5 16,33-11-19-16,0 0 16 15,0 0 7-15,0 0-15 0,0 0 8 16,-39 19 7-16,39-19-10 16,0 0-3-16,0 0 22 0,0 0-20 15,0 0 21-15,0 0 27 16,0 0-10-16,0 0-18 0,13 30 17 16,-13-30-4-16,46 29-18 15,13-14 9-15,7 0-8 16,13-8-4-16,6 4-8 15,14-4 7-15,12-3-15 0,1-4 5 16,6 4 17-16,0 0-24 16,1-1 10-16,-14-3 6 0,-7 4 4 15,-6 0-21-15,-6-1 11 16,-7-3 5-16,-7 4-9 16,0-4 4-16,-6 4 9 0,-7-4-9 15,-6-4 0-15,-1 0 6 16,-6 1-6-16,7 3 0 0,-7-4 0 15,-7 4-10-15,-39 0 25 16,46-7-9-16,-6 7-6 0,-40 0 8 16,33-4 16-16,-1 4 8 15,-32 0-24-15,33 0 23 16,0 0-19-16,-33 0-4 16,33-4 8-16,0 0-12 0,-7 1-2 15,-26 3 10-15,40-8-7 16,-8 5-8-16,-32 3 7 0,27-4 7 15,-27 4-15-15,33-4 0 16,-33 4 4-16,32-7 3 16,-32 7-20-16,0 0-145 0,0 0-201 15,46-15-320-15,0 8-130 16</inkml:trace>
</inkml:ink>
</file>

<file path=ppt/ink/ink12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4:35.199"/>
    </inkml:context>
    <inkml:brush xml:id="br0">
      <inkml:brushProperty name="width" value="0.1" units="cm"/>
      <inkml:brushProperty name="height" value="0.1" units="cm"/>
      <inkml:brushProperty name="color" value="#774931"/>
      <inkml:brushProperty name="fitToCurve" value="1"/>
    </inkml:brush>
  </inkml:definitions>
  <inkml:trace contextRef="#ctx0" brushRef="#br0">11967 1094 693 0,'0'0'181'15,"0"0"-14"-15,0 0-15 0,0 0-33 16,0 0 15-16,0 0 19 16,0 0-45-16,0 0-20 0,0 0-28 15,0 0-27-15,-14-37 14 16,14 37-9-16,0 0-7 15,-39-33-3-15,0 7-2 16,6 8 1-16,-7 3 3 0,7-4 4 16,-6 5 5-16,6-1-8 15,-6 4-14-15,-1-4 32 16,7 4-16-16,-6-4-7 0,6 8-6 16,-6-4 43-16,-1 3-19 15,7 1-7-15,-6-1-7 0,0 8-18 16,-7 0 16-16,6 4-23 15,-6 0 15-15,0 3 25 0,0 1-5 16,7 3-26-16,-14 0 17 16,7 0-7-16,-6 4-13 0,-1-1 13 15,7 5 29 1,-13-4-9-16,13 3-16 0,-7 1-11 16,7-1 16-16,0 1-1 15,-6-1 2-15,12 1-8 0,1 3-6 16,-1-4 7-16,1 1 5 15,6-1-13-15,0 1-6 0,-6 3 8 16,6 0 20-16,-6-4 0 16,39-18-4-16,-46 34-12 0,6-9 13 15,40-25 1-15,-46 30-15 16,46-30-4-16,-52 41 2 0,12-12 1 16,40-29-10-1,-46 34-4-15,46-34-2 0,-52 44 12 16,12-11-3-16,40-33-10 15,-46 41-6-15,46-41 12 0,-39 51-3 16,39-51-9-16,-40 45-3 16,40-45-5-16,-33 48 16 0,33-48 1 15,-26 52 27-15,26-52-12 16,-26 55-4-16,13-11 1 0,0-3-18 16,13-41-3-16,-14 48 5 15,8-4 8-15,-1-3 15 0,1-4-10 16,6-37 4-1,0 55-1-15,6-10-11 0,1-5-7 16,-7-3 10-16,6 4-7 16,1-4-12-16,6 0 17 0,0 3 9 15,0 1-12-15,7-4-2 16,-20-37 11-16,33 52-3 0,0-8-10 16,6-3-4-16,-39-41 9 15,46 51 0-15,0-10-2 0,-6-4-11 16,-1-4-3-16,-6 0 16 15,-33-33-5-15,53 45-10 0,-7-5 6 16,0-6 10-16,-7-5-3 16,7-3-1-16,0 0-11 15,7-4 5-15,-1-3 7 16,1-1 4-16,6-3-15 0,7 0 1 16,-1-1 7-16,1-2 1 15,6-1-5-15,1-4 0 0,-1 0 0 16,-6-3 3-16,6 0-3 15,-6-1-4-15,-7 1 4 0,0 0 7 16,-13 0-4-16,6-4-8 16,-6 3-1-16,0-3 13 0,0 0-2 15,0-3-5-15,-6 3-6 16,-1-4 8-16,7-4 5 16,-6 5-7-16,-1-5-3 15,7 1-5-15,-46 7 10 0,53-18 5 16,-7 3-14-16,0 0 2 15,-46 15 12-15,59-26-2 0,-7 4-5 16,-6 0-8-16,-6 3 8 16,-40 19 3-16,59-33-3 0,-13 7 4 15,0 4-10-15,-7-4 3 16,-6 0 12-16,7 0-9 0,-40 26-4 16,52-44 4-16,-19 7 9 15,-33 37-6-15,53-48-13 16,-20 7 10-16,-1 8 3 15,-32 33 7-15,33-48-15 0,0 11-5 16,-33 37 10-16,26-44 13 16,1 7-19-16,-27 37-1 0,26-41 11 15,-26 41 3-15,26-40-13 16,-26 40 0-16,20-45 6 0,-20 45 9 16,13-44-9-16,-13 44-8 15,7-44 8-15,-7 44 6 16,6-48-6-16,-6 48-7 0,0-52 1 15,0 52 12-15,-6-48-6 16,6 48 0-16,-7-48-6 16,7 48 10-16,-6-48 1 0,6 48-15 15,-7-52 5-15,7 52 11 16,-13-52-6-16,13 52-5 0,-13-48 5 16,13 48 0-16,-13-55 2 15,13 55-8-15,-14-48 0 0,14 48 16 16,-19-48-3-16,19 48-16 15,-27-41 4-15,27 41 8 16,-19-40 6-16,19 40-17 0,-27-37 1 16,27 37 14-16,0 0-5 15,-39-41-9-15,39 41 0 16,0 0 13-16,-39-44 5 0,39 44-18 16,-33-34 2-16,33 34 5 15,-40-25 3-15,40 25-3 0,-39-30 0 16,39 30-5-16,0 0 5 15,-46-30 11-15,46 30-11 0,-40-25-8 16,40 25 8-16,0 0 7 16,0 0-12-16,-46-34 1 15,46 34 9-15,0 0-2 0,-39-40-8 16,39 40-1-16,-39-34 6 16,39 34 8-16,-46-29-8 0,46 29-7 15,-40-30 2-15,40 30 16 16,-46-33-8-16,46 33-9 15,-46-29 0-15,46 29 10 0,-46-26-1 16,20 4-7-16,26 22 4 16,-33-19-11-16,33 19 14 15,-39-18-3-15,39 18-9 0,-33-19-40 16,33 19-120-16,-33-15-109 16,33 15-211-16,-40-14-468 0</inkml:trace>
  <inkml:trace contextRef="#ctx0" brushRef="#br0" timeOffset="1528">11756 1648 834 0,'0'0'183'0,"0"0"-72"16,0 0-32-16,0 0-48 0,0 0-8 15,0 0 82-15,0 0 17 16,0 0-54-16,0 0-29 16,0 0 89-16,0 0-47 0,0 0 3 15,53 34 11-15,-53-34-21 16,52 29-23-16,-52-29-24 15,53 26 61-15,-53-26 3 0,59 18-53 16,-59-18 49-16,46 4-3 16,-46-4-18-16,0 0-20 0,40-11-20 15,-40 11-26 1,0 0 14-16,0 0 1 0,0 0-12 16,0-37-9-16,0 37 6 15,0 0-19-15,0 0 6 0,-40-11 19 16,40 11 0-16,-52 15 5 15,12 7-11-15,40-22 10 16,-39 44 25-16,6-7 16 0,33-37-18 16,-26 48-3-16,26-48 1 15,-27 41-7-15,27-41-6 16,-19 37 20-16,19-37 33 0,0 0 9 16,0 0-15-16,0 0-23 15,0 0-21-15,0 0-13 0,0 0-2 16,-40 33 1-16,40-33-1 15,0 0 3-15,0 0-9 16,-39-4 0-16,39 4-5 16,0 0 0-16,0 0 5 0,0 0 0 15,-27-44 7-15,27 44-7 16,-13-37-5-16,13 37-1 16,0 0-11-16,0-40-87 0,0 40-103 15,0 0-173-15,7-48-215 16,-7 48-144-16</inkml:trace>
  <inkml:trace contextRef="#ctx0" brushRef="#br0" timeOffset="1829">11638 1249 917 0,'0'0'285'0,"0"0"-21"16,0 0-54-16,0 0 30 0,-13 30-86 16,13-30-22-16,-13 48-56 15,6-7-26-15,-6-8-10 16,13-33-31-16,0 48-9 15,7-4 9-15,-1-7-6 0,1 4-66 16,-7-41-210-16,19 44-176 16,-19-44-40-16,14 52-15 0</inkml:trace>
  <inkml:trace contextRef="#ctx0" brushRef="#br0" timeOffset="2820">11415 1600 784 0,'0'0'200'0,"0"0"-18"16,0 0-16-16,0 0-46 15,0 0-22-15,0 0-32 0,0 0-45 16,0 0-3-16,0 0-5 16,0 0 47-16,0 0 37 15,0 0-23-15,0 0 4 16,0 0-18-16,13 45-18 0,-13-45 2 16,13 51-4-16,-13-51 64 15,6 37-35-15,-6-37-17 16,0 0 17-16,-6 41-20 0,6-41-26 15,0 0-23-15,0 0 6 16,-40 26-10-16,40-26 14 0,-46 18 0 16,46-18-13-16,-39 4-11 15,39-4 14-15,0 0-4 16,0 0 4-16,-33-33-10 16,33 33 10-16,0 0-18 0,-20-37 7 15,20 37 5-15,0 0 8 16,0 0 1-16,0 0 2 15,0 0-5-15,0 0 0 0,0 0-4 16,0 0 14-16,0 0-18 16,0 0 8-16,-39 37 4 0,39-37 4 15,0 0 4-15,-39 37-3 16,39-37-15-16,-40 22-7 16,40-22-1-16,0 0-23 0,-46 0-38 15,46 0-8-15,0 0 7 16,-39-26 13-16,39 26 1 15,0 0 19-15,-20-37 33 16,20 37 18-16,0 0-17 0,0 0-6 16,0 0-7-16,0 0 19 15,0 0-2-15,0 0 0 0,0 0 5 16,0 0 12-16,0 0 5 16,0 0 1-16,0 0 71 15,0 0-28-15,0 0-23 0,-46 37-4 16,0-19-9-16,7-6 4 15,-7-9-7-15,13-3-4 0,33 0-18 16,-46-11-13 0,46 11 7-16,0 0 20 0,-40-37-14 15,40 37 0-15,-6-37-18 16,6 37 10-16,0 0 5 0,0 0 0 16,46-33 7-16,-46 33-4 15,39-15-20-15,-39 15 20 16,0 0 10-16,0 0-3 0,0 0 5 15,0 0-15-15,0 0-2 16,0 0-2-16,0 0 23 0,-59 37-6 16,13-18 59-16,7-8 31 15,-1-8 10-15,40-3-11 16,-39-7 4-16,39 7-27 16,0 0-9-16,0 0-13 0,-40-33-28 15,21 3-10-15,5-7-16 16,14 0-4-16,0-3 4 15,7 3 5-15,6-4-14 0,-6 4-49 16,12 0-188-16,-5 4-302 16,12-8-283-16</inkml:trace>
  <inkml:trace contextRef="#ctx0" brushRef="#br0" timeOffset="3044">11572 1238 2342 0,'27'-3'312'16,"-27"3"-119"-16,0 0-86 0,32-8-51 15,-32 8-31-15,40 0-12 16,-40 0-103-16,0 0-330 0,0 0-307 15,26 22-51-15</inkml:trace>
  <inkml:trace contextRef="#ctx0" brushRef="#br0" timeOffset="3281">11270 1460 1511 0,'0'0'346'0,"0"0"-40"0,-39-26-129 16,39 26-81-16,0 0-37 16,0 0 17-16,0 0-8 0,32-11-35 15,-32 11-6-15,33 7 9 16,-33-7 0-16,0 0 1 0,0 0-10 16,0 0-13-1,-19 45-87-15,19-45-142 0,-66 40-179 16,0-14-197-16,7-4 9 15</inkml:trace>
  <inkml:trace contextRef="#ctx0" brushRef="#br0" timeOffset="3668">11277 1002 1012 0,'0'0'242'15,"0"0"-1"-15,0 0 14 0,0 0-114 16,0 0 28-16,0 0 6 16,0 0 5-16,0 0-25 0,0 0-49 15,0 0-8-15,-27 33-18 16,27-33-41-16,-26 41-26 16,0-8-7-16,26-33 9 0,-33 33-9 15,33-33-11-15,-26 22-91 16,26-22-54-16,-33 19-5 0,33-19 5 15,0 0 15-15,-33-4 44 16,33 4 38-16,0 0 30 0,-26-33 17 16,12 0-17-16,14 3 11 15,-6 1 19-15,6 29 1 16,0-30-8-16,0 30-9 16,0 0 4-16,0 0 16 0,0 0 0 15,0 0-5-15,-40 22-12 16,14 4-8-16,26-26-96 0,-52 48-314 15,-1-11-201-15</inkml:trace>
  <inkml:trace contextRef="#ctx0" brushRef="#br0" timeOffset="4092">10028 1574 922 0,'0'0'254'0,"0"0"46"0,0 0-91 15,39 0-64-15,-39 0 22 16,60 15 0-16,-14 7-3 15,-46-22-8-15,46 41-45 16,-46-41-30-16,39 55-16 0,-39-55-3 16,26 48-11-16,-26-48 1 15,0 45-25-15,0-45-24 0,0 0-3 16,-72 44 4-16,13-18 13 16,0-8-12-16,13-10-9 0,46-8-6 15,-59-11 17-15,59 11 2 16,-46-22-9-16,46 22-9 0,-20-41 1 15,20 41 8-15,6-59 0 16,1 18-15-16,-7 41-2 16,0 0-116-16,53-48-214 15,-7 19-345-15,6 10-160 0</inkml:trace>
  <inkml:trace contextRef="#ctx0" brushRef="#br0" timeOffset="5332">9588 2635 459 0,'0'0'91'0,"0"0"9"0,0 0 11 16,0 0 12-16,0 0-23 15,0 0-21-15,0 0 21 0,0 0 29 16,0 0-22-16,0 0 15 16,0 0-67-16,0 0 69 0,0 0 34 15,-59 15-24-15,-1 10-5 16,-5 16 17-16,-8 7 32 15,-19 15-22-15,-13 3-14 0,-26 8-30 16,-27 8-17-16,-19 3-24 16,-20 7-14-16,-33 8-2 15,-20 3-16-15,-20 4-27 0,-19 11-12 16,-13 1 9-16,-7 3 3 16,0 7-9-16,20-7 37 15,20-4-5-15,19-3 5 0,14-5 0 16,25-2 16-16,8-9-3 15,12 1-1-15,7-11-21 0,13-4-18 16,7-4 4-16,13-7-5 16,6-11-8-16,20-8-10 0,14-3 11 15,25-8-2-15,7-7-7 16,14-4-3-16,19-3 13 16,6-8 6-16,40-22-18 15,0 0 0-15,0 0 6 0,-39 22 9 16,39-22-18-16,0 0 5 15,0 0-1-15,0 0 5 0,0 0-107 16,0 0-103-16,0 0-100 16,0 0-116-16,0 0-139 0,0 0-102 15</inkml:trace>
  <inkml:trace contextRef="#ctx0" brushRef="#br0" timeOffset="7749">3779 5679 602 0,'0'0'161'0,"0"0"33"16,0 0 40-16,0 0-33 0,0 0-52 15,0 0 37-15,0 0-24 16,0 0-10-16,0 0-65 0,0 0-12 16,0 0-54-16,0 0 17 15,-46-26-26-15,46 26 8 16,-33-22-20-16,0 7 19 15,33 15 6-15,-33-18 17 0,33 18-5 16,-39-15-28-16,-1 0-6 16,7 4 17-16,1 0-18 0,-1 4-2 15,-7-4 16-15,-6 3 26 16,0 1-8-16,-6 3-11 16,-1-3-7-16,1 3-16 0,-1 0 3 15,0 4 7-15,7-3-23 16,0 3 13-16,0-4 7 15,7 4 2-15,6 4-29 0,-6-4 20 16,6 0 9-16,0 0-3 16,0 0-10-16,0 3-7 15,0 5 8-15,-6-1-9 0,6 4 20 16,-13-3 1-16,7 3 2 16,-7-4-6-16,0 4 49 0,0 0 0 15,0 4-18-15,-7-8-29 16,7 8-12-16,-13-4 23 0,0 4 1 15,0-4 22-15,0 4 11 16,-7 0-22-16,-6 3 7 0,-1-3 24 16,14 3-13-1,0 1-23-15,6 3 3 0,7 0-3 16,0 0 32-16,7 4-13 16,0 4-8-16,39-30-2 0,-53 48-7 15,53-48-11-15,-53 59 16 16,14-7 16-16,39-52-15 0,-46 62-9 15,13-10-20-15,7-4 12 16,26-48 16-16,-33 63 3 16,7-15-10-16,-1-4-13 0,8 1-5 15,19-45-7-15,-27 59 17 16,14-11-13-16,-6-4-9 16,5-7 10-16,8 0 0 0,6-37 7 15,-13 48-1-15,13-11-11 16,0-37-6-16,0 41 38 0,0-41 26 15,6 48-33-15,1-8-22 16,-7-40 2-16,26 45 2 16,-6-8 3-16,-20-37-4 0,33 51-15 15,-14-10 13-15,1-4-1 16,6 4-3-16,-6-4-6 0,6 3 1 16,-26-40 9-16,40 52 6 15,-1-11-7-15,-39-41-6 0,46 48 3 16,0-11 7-1,-6-4-1-15,-1 0-10 0,1 0 4 16,-1-7 0-16,0-4 6 16,1 1-1-16,-1-1-8 0,7-4 3 15,0 1 12-15,7-1-9 16,-7-3-10-16,13 0 10 0,-6-1 6 16,-1-2-9-16,1-1 0 15,-1 0-3-15,1-4 8 0,-1 0 4 16,-6-3-6-16,7 4-8 15,-7-8 5-15,7 0 6 16,-7-4-9-16,6 4-1 16,1-8 10-16,6 1-6 0,-7 0-3 15,8-1-5-15,-1 1 5 16,-7 0 9-16,7-1-6 0,-6-3 0 16,6 4 0-16,-6-8 12 15,-1 4-15-15,1 0-5 0,-1-4 8 16,1 0 5-16,-7 0-1 15,0-3-7-15,0 3-4 16,0-3 11-16,0-1 1 0,-7-3-5 16,7 4-8-16,0-8 8 15,-6 3 8-15,6-2-8 16,-7-1-8-16,1 0 13 0,6 0-12 16,-7-4 14-16,-6 1-11 15,0 3 8-15,6-3-10 16,-12-5 12-16,-1 1-6 0,0 0-4 15,0 0 8-15,1-4-11 16,-1 0 14-16,-6 0-14 0,-7 3 10 16,7 1 3-16,-7 0-12 15,0 3 11-15,0-3-10 0,-6 4 12 16,-1-5-10-16,-6 5 5 16,0-4-5-16,0-1 0 0,0 34 14 15,0-55-20-15,-6 11 12 16,-1 3-8-16,7 0 8 15,-7 4-3-15,7 0 8 16,-6 4-14-16,6 33 6 0,-7-48 0 16,1 11 0-16,6 37 3 15,-7-44-7-15,7 44 12 0,-13-41-14 16,13 41 9-16,-20-37-3 16,20 37-5-16,-26-37 8 0,26 37-6 15,0 0 8-15,-33-40-5 16,33 40-6-16,-39-37 14 0,39 37-14 15,-40-30 6-15,40 30 6 16,0 0-11-16,-46-29 5 16,46 29 0-16,0 0 0 0,-39-30 5 15,39 30-11-15,0 0 10 16,0 0-1-16,0 0-8 16,-40-37 11-16,40 37-12 0,-32-26 8 15,32 26-2-15,0 0 4 16,-33-26-4-16,33 26-8 0,-40-18 18 15,40 18-19-15,-33-19 15 16,33 19-6-16,-46-14-7 16,20 3 14-16,26 11-11 0,0 0 4 15,-46-15-10-15,46 15-121 16,-46-8-70-16,46 8-136 0,0 0-243 16,0 0-260-16</inkml:trace>
  <inkml:trace contextRef="#ctx0" brushRef="#br0" timeOffset="11204">2747 437 535 0,'0'0'132'15,"33"18"0"-15,-33-18-35 16,0 0-37-16,33 37-33 0,-33-37 78 15,19 37 1-15,-12-8 6 16,-7-29-46-16,-7 34-15 0,7-34-10 16,-32 40 65-16,-8-10-62 15,7-12 9-15,7-7-20 16,26-11-30-16,-39 8-16 16,39-8 44-16,-33-11-10 0,33 11 0 15,-20-26-26-15,7-4 13 16,13-3-25-16,0 0 11 0,6 3 10 15,-6 30-10-15,14-33 21 16,-14 33-31-16,0 0 37 0,0 0-21 16,0 0-14-16,0 0 23 15,0 0-18-15,0 0 23 0,0 0 56 16,0 0 26-16,-7 37 40 16,-6 0 23-16,-7 4-32 15,-6-1-66-15,0 1-32 16,-7-1-6-16,-7-6-8 0,7-1-21 15,1-7 17-15,-1-8 0 16,33-18-25-16,-33 15 23 0,33-15-6 16,0 0-3-16,-40 0-3 15,40 0 3-15,0 0-18 0,-19-33 30 16,19 33-5-16,-13-33-24 16,13 33 19-16,0 0-6 0,0 0-15 15,0 0 19-15,0 0 8 16,0 0-11-16,0 0 19 15,0 0-10-15,0 0 1 0,6 37 47 16,-6-8-54-16,0-29-3 16,0 30 20-16,0-30-12 0,-20 29-9 15,20-29 1-15,0 0 12 16,-39 30-20-16,6-15 15 16,33-15-4-16,-33 3-10 0,33-3 10 15,0 0-28-15,-33-18-19 16,33 18 10-16,-19-33 10 0,19 33 8 15,-7-34 5-15,7 34 18 16,-6-29-13-16,6 29-7 0,0 0 16 16,0 0-22-16,0 0 15 15,0 0 22-15,0 0-19 16,0 0 6-16,6 33 10 0,-6-3-19 16,0-1 18-16,0 8 173 15,-13 7 8-15,6 4-76 0,-12 0-28 16,-8 0-26-16,8 0-33 15,-8-3-19-15,-5-5 2 0,-1-3-15 16,0-11-69-16,33-26-171 16,-46 37-293-16,46-37-212 0</inkml:trace>
  <inkml:trace contextRef="#ctx0" brushRef="#br0" timeOffset="11553">2576 74 1024 0,'-13'37'246'15,"13"-37"3"-15,-7 30-68 0,7-30-65 16,0 0-17-1,0 0-22-15,0 0-15 0,0 0-35 16,0 0-12-16,0 0 17 16,0 0 81-16,0 0-58 0,0 0-7 15,0 0-21-15,0-33 13 16,0-1 31-16,0 5 14 0,0 29-26 16,-6-33-13-16,6 33-9 15,0 0-12-15,0 0-28 0,0 0 3 16,-33-15 12-16,33 15-20 15,0 0-201-15,0 0-211 0,-39 29-245 16</inkml:trace>
  <inkml:trace contextRef="#ctx0" brushRef="#br0" timeOffset="11892">1958 455 1034 0,'14'30'221'16,"-14"-30"-55"-16,32 18-79 16,-32-18-30-16,33 4-15 0,-33-4 102 15,33-8-44-15,-33 8-18 16,33-14-3-16,-33 14 47 15,0 0-4-15,26-41 9 0,-13 8-35 16,-13 33-40-16,0-30 16 16,-6 8-14-16,6 22-30 0,0 0-31 15,-26-7 16-15,-1 18-5 16,1 7-8-16,26-18-8 0,-33 37-72 16,7-4-168-16,26-33-194 15,-26 45-179-15,19-8-8 0</inkml:trace>
  <inkml:trace contextRef="#ctx0" brushRef="#br0" timeOffset="12336">1676 86 912 0,'0'0'225'0,"-40"-30"-73"0,40 30-50 16,-26 4 0-16,26-4 47 16,-26 59 8-16,6 7 23 0,14 12-11 15,-1 11-42-15,14 7 22 16,-1 3-10-16,7 5-24 16,7 3-44-16,-7-4 49 0,-6 1-52 15,-7-8-15-15,-7-4-15 16,-13-7-9-16,-12-3 28 0,-1-9-12 15,-13-10 3-15,-7-7-23 16,-6-12-7-16,6-3-11 0,-6-16-3 16,7-6 39-16,-1-12 16 15,7-7-3-15,46 0-20 0,-59-18-1 16,26-8-20-16,33 26 1 16,-33-55-7-16,14-1 2 15,12 1-16-15,20-1 10 16,7-3-14-16,6-4 13 0,14 1-7 15,6 6-1-15,6 4-3 16,-6 8-81-16,0 15-113 0,-6 6-148 16,-40 23-185-16,52-11-149 15,-19 15-8-15</inkml:trace>
  <inkml:trace contextRef="#ctx0" brushRef="#br0" timeOffset="12672">624 2169 1612 0,'0'0'315'0,"0"0"-32"0,0 0-69 15,0 0-21-15,53-7-18 16,19-12-23-16,33-10-40 0,14-8-44 15,25-4-2-15,27-10-16 16,20-9-19-16,19-6-12 0,13-15-17 16,7-12 2-16,14-3-4 15,-8-4 3-15,-12 8-9 16,-21 11 12-16,-32 11-12 0,-26 7 9 16,-34 15-19-16,-19 7 20 15,-26 15-18-15,-20 4 14 0,-13 11-131 16,-33 11-90-16,0 0-174 15,0 0-229-15,0 0-128 0</inkml:trace>
  <inkml:trace contextRef="#ctx0" brushRef="#br0" timeOffset="14261">0 1648 1471 0,'0'0'286'0,"0"0"-51"0,0 0-99 16,0 0-71-16,33-37-29 16,13 8-22-16,13 7-14 15,13 0 0-15,1 3 19 0,-1 1-19 16,-13 6 0-16,-6 1-16 16,-7 4-243-16,-46 7-243 15,0 0-165-15</inkml:trace>
  <inkml:trace contextRef="#ctx0" brushRef="#br0" timeOffset="50632">3266 6156 404 0,'0'0'86'16,"0"0"4"-16,0 0 13 15,0 0 2-15,0 0-38 16,0 0 21-16,0 0 20 15,0 0-34-15,0 0-15 0,0 0 166 16,0 0-27-16,0 0-27 16,0 0-77-16,0 0 3 0,0 0-16 15,0 0-14-15,0 0-20 16,26 48 7-16,-26-48-10 16,7 40-6-16,-7-40 28 0,0 0-41 15,0 0 2-15,-13 37-10 16,13-37-5-16,0 0-19 15,0 0 4-15,-46 30 10 16,46-30-13-16,0 0 18 0,-53 7-5 16,53-7 3-16,-46-7-7 15,46 7 5-15,0 0-8 16,0 0 0-16,-46-30-17 0,46 30 26 16,0 0-9-16,-33-51-5 15,20 10 14-15,13 41-16 0,-13-63 17 16,7 8-2-16,6 10-2 15,0 5-6-15,0-1 0 16,0 41-5-16,0-41-11 0,0 41 21 16,-7-36-5-16,7 36 3 15,0 0 2-15,0 0 2 16,0 0-2-16,-7-34-10 16,7 34 1-16,0 0-4 0,0 0-5 15,0 0 13-15,0 0 3 16,0 0-3-16,0 0 11 15,0 0-7-15,0 0-4 0,-19 45-11 16,6-8 11-16,13-37 62 16,0 55-12-16,0-11-9 0,0-44-17 15,13 63-24-15,6-19 16 16,-19-44 8-16,14 48-14 16,-1-7-8-16,-13-41-2 15,19 41-9-15,-19-41 20 0,7 37-2 16,-7-37 51-16,0 0-35 15,0 0-1-15,7 37 2 16,-7-37-6-16,0 0-11 0,0 0-3 16,-33 22-3-16,33-22 2 15,-46 15-5-15,46-15-7 16,-46 7 7-16,46-7-6 0,-40-4 6 16,40 4 3-16,-39-11 0 15,39 11-3-15,0 0 6 0,0 0-12 16,-33-37-10-1,33 37 11-15,-7-37 10 0,7 37-14 16,0 0-5-16,0 0 14 16,0 0 8-16,40-29 0 15,-40 29-8-15,0 0 5 0,39 7 1 16,-39-7-6-16,0 0-7 16,27 41 19-16,-14-1 7 0,-13-40 2 15,-13 41 0-15,13-41 5 16,-14 44 2-16,14-44-4 15,-32 45-4-15,5-16-5 0,27-29-15 16,-39 34 6-16,6-16-12 16,0-7 12-16,0-4-15 0,33-7-26 15,-39 0-74 1,39 0-46-16,-40-18-102 0,40 18-62 16,-26-41-162-16,20 4-44 15,12-7 2-15</inkml:trace>
  <inkml:trace contextRef="#ctx0" brushRef="#br0" timeOffset="50877">3187 5986 932 0,'0'0'235'16,"46"-4"-34"-16,-46 4-15 16,46 4-74-16,-46-4-56 0,46 3-33 15,-46-3-10-15,0 0-16 16,46 8 8-16,-46-8-252 16,0 0-130-16,0 0-75 0</inkml:trace>
  <inkml:trace contextRef="#ctx0" brushRef="#br0" timeOffset="51156">2740 6270 907 0,'0'0'299'0,"0"0"-5"16,0 0-48-16,0 0 4 0,0 0-40 16,0 0-6-16,7 41-90 15,-7-41-38-15,-20 44-35 16,20-44-15-16,-46 45-7 16,0-12-24-16,7-7 9 0,-1-4-21 15,40-22-141-15,-46 18-206 16,46-18-193-16,-46 11-45 0</inkml:trace>
  <inkml:trace contextRef="#ctx0" brushRef="#br0" timeOffset="51374">2642 6004 1029 0,'0'0'263'16,"0"0"-19"-16,0 0-138 15,0 0-28-15,0 0-63 0,0 0-15 16,0 0-96-16,0 0-277 16,0 0-142-16</inkml:trace>
  <inkml:trace contextRef="#ctx0" brushRef="#br0" timeOffset="51812">2491 6056 622 0,'0'0'193'16,"0"0"56"-16,0 48-36 0,0-48-16 15,0 52-32-15,0-52-77 16,0 51-17-16,0-51-38 16,-20 52-9-16,20-52-40 15,-33 41 26-15,33-41 4 0,-52 33-14 16,6-15 0-16,46-18 0 16,-40 8-4-16,40-8 11 15,0 0-14-15,0 0 19 0,0 0-23 16,-20-44 7-16,20 44 16 15,7-45-27-15,-7 45 15 0,0 0-7 16,0 0 3-16,0 0 14 16,46-18 72-16,-46 18-22 15,0 0 12-15,0 0-2 0,0 0-39 16,20 44-2 0,-20-44-12-16,0 44-4 0,0-44-26 15,-27 48 36-15,27-48-23 16,-52 41-9-16,-1-11-133 0,14-12-109 15,-7-3-101-15,46-15 1 16,-46 4-7-16,6-4-15 16</inkml:trace>
  <inkml:trace contextRef="#ctx0" brushRef="#br0" timeOffset="52001">2175 6606 920 0,'0'0'269'0,"53"8"4"16,-7-8-65-16,6-4-49 15,1 4-76-15,-7-7-29 0,7 3-43 16,-7-3-11-16,-46 7-222 16,52-19-207-16,-52 19-109 15</inkml:trace>
  <inkml:trace contextRef="#ctx0" brushRef="#br0" timeOffset="52367">1893 5842 747 0,'0'0'244'0,"0"0"65"15,0 0-67-15,-33 48-80 16,26 3 52-16,7 1 17 0,7 0-70 16,-1 7-27-16,1-4 5 15,0 1-65-15,-7-1-6 16,-7-7-40-16,-6-11 12 0,-13 0-19 16,26-37-9-16,-53 37-5 15,0-11-10-15,1-11 12 16,-1-12-12-16,7-3 13 15,7-7-25-15,39 7 24 0,-40-30-15 16,40 30 6-16,-26-55-11 16,20-4 5-16,19 7 3 15,6 0-138-15,14 1-94 0,7 10-170 16,6 8-84-16,0 3 12 16,-7 8 40-16</inkml:trace>
  <inkml:trace contextRef="#ctx0" brushRef="#br0" timeOffset="52512">1755 6078 893 0,'0'0'249'15,"0"0"31"-15,0 0-41 16,39 33-107-16,-39-33-72 0,59 15-27 16,-13-11-23-16,0-4-391 15,0-4-278-15</inkml:trace>
  <inkml:trace contextRef="#ctx0" brushRef="#br0" timeOffset="53432">10554 3001 591 0,'0'0'214'0,"0"0"41"0,0 0-83 15,0 0-56-15,0 0-40 16,0 0-49-16,-33 7 123 0,33-7-49 16,-53 70 61-16,1 11 29 15,-14 23 43-15,-13 21-35 16,-13 20-45-16,-13 13-36 16,-20 16 2-16,0 7-47 0,-6 0-9 15,-14 4-14-15,1-8-29 0,6-11 56 16,0-14-29-16,13-19-11 15,0-15-12-15,20-14-10 16,6-12 10-16,20-14-5 16,1-16 15-16,18-3-12 0,8-10-17 15,6-9 8-15,6 1-18 16,40-41 8-16,-39 33 2 0,39-33-10 16,0 0 14-16,0 0-13 15,0 0-1-15,-33 33 4 0,33-33-66 16,0 0-117-16,0 0-194 15,0 0-226-15,0 0-107 0,0 0 16 16</inkml:trace>
  <inkml:trace contextRef="#ctx0" brushRef="#br0" timeOffset="54300">8674 5901 1048 0,'0'0'254'0,"13"-41"10"0,-13 41-13 16,0 0-70-16,-46-37-50 15,-6 11-4-15,-1 12-40 0,-6-1-15 16,-7 7-12-16,1 1-32 15,-8 0 25-15,1 7 39 16,-7 0-20-16,-13 3-28 0,0 8-16 16,-6 0-3-16,-14 4-3 15,-6 7 62-15,6 1 14 16,0 6-39-16,14 1-22 0,6 3-21 16,6 11 18-16,1 4 21 0,-1 8-15 15,8 10 2-15,-1 4-17 16,6 1-8-16,8 6 65 15,-1-3-21-15,13 4-35 16,1-1 4-16,12-3-17 0,8 4 27 16,5-4-1-16,8-4-7 15,5 4-13-15,8-4-11 0,6 0 7 16,0-3-2-16,13-1-2 16,0 1 13-16,13-5 4 0,7-6-18 15,13 3-7-15,13-7 7 16,7-4 3-16,13-4-10 0,6-7-3 15,7-4 0 1,14 0 6-16,5-10-1 0,1-5-5 16,6-10-3-16,1-1 8 15,-1-11 5-15,-6-3-8 0,6-8-8 16,-6-3 6-16,6-8 10 16,-6-8-10-16,6-6-3 0,7-8 3 15,0 0 7-15,-7-8 1 16,0-3-14-16,-6 0 6 0,-7-7 4 15,-6-5 6-15,-14-2-10 16,-6-9-5-16,-13 1 8 0,-1-4 4 16,-12 0 2-16,-14 0-12 15,1 0-1-15,-14 4 10 16,0 0-10-16,-6 3 4 16,-7 8 12-16,-13 0-12 0,0 7-10 15,-6 7 13-15,-8 5-3 16,-5 6 0-16,19 45-10 0,-46-51 10 15,6 14 12-15,1 7-12 16,-1 8-5-16,-6 0-5 0,7 7 16 16,-7 0-6-16,7-3 0 15,-1 7-6-15,1-1 13 0,-1 1-7 16,1 0-3-16,39 11-2 16,-53-11 8-16,14 0 2 15,39 11-17-15,-46-11-89 16,46 11-81-16,-40-7-82 0,40 7-173 15,0 0-318-15,-46 7-215 16</inkml:trace>
  <inkml:trace contextRef="#ctx0" brushRef="#br0" timeOffset="55559">8635 6193 727 0,'0'0'177'16,"0"0"-21"-16,0 0 42 15,0 0-40-15,0 0-9 16,0 0 31-16,0 48-44 16,6-11 11-16,8 3-48 0,-8-7 10 15,1 4-20-15,-7-3-27 16,0-1 1-16,-13 0-26 16,13-33-6-16,-33 37-24 0,0-7 6 15,0-8-8-15,0-4 1 16,-6-7-40-16,6-3-103 0,33-8-148 15,-46 0-169-15,13-4-28 16,33 4 5-16</inkml:trace>
  <inkml:trace contextRef="#ctx0" brushRef="#br0" timeOffset="55818">8379 6444 920 0,'0'0'259'0,"0"0"5"15,0 0 17-15,0 0-23 0,0 0-26 16,0 0-45-16,0 0-14 16,-20 41-61-16,0-1-22 15,-6 4 51-15,0-3-45 0,-7-4-50 16,0 0-22-16,0 0-19 15,7-11-11-15,26-26-141 16,-46 29-231-16,46-29-293 0,-46 19-87 16</inkml:trace>
  <inkml:trace contextRef="#ctx0" brushRef="#br0" timeOffset="56384">8195 6211 1002 0,'0'0'332'0,"0"0"-48"0,0 0-61 15,0 0-66-15,-33 48 7 16,6-11-60-16,27-37-43 15,-46 41-14-15,7-8-24 0,-7-11-23 16,0-3 15-16,7-5-8 16,-1-3-15-16,40-11 22 15,-46 4-27-15,46-4 19 0,-39 0 1 16,39 0-22-16,0 0 35 16,0 0-12-16,0 0-8 0,0 0 2 15,0 0-11-15,0 0 17 16,0 0-3-16,-40-22 18 15,40 22 50-15,0 0-19 0,0 0 33 16,0 0-9-16,-26 55 9 16,6-10 13-16,7-1 0 0,0-3-13 15,0-1 13-15,13-40-16 16,-33 52-22-16,7-15-13 0,-7-7-20 16,0-8-21-1,-6-4 9-15,-1-3-10 0,1-11-15 0,-1-1 15 16,1-6-7-1,-1-8 4-15,8 0 27 0,32 11 1 16,-33-34 1-16,6-3-21 16,14-3 10-16,7-5-27 0,12 1 14 15,7-4-14-15,7 4 12 16,6 3-13-16,1 4-21 0,12 4-117 16,-39 33-165-16,66-48-256 15,-7 7-284-15</inkml:trace>
  <inkml:trace contextRef="#ctx0" brushRef="#br0" timeOffset="57764">11658 3089 452 0,'0'0'91'0,"0"0"21"16,0 0-7-16,0 0-55 0,0 0 117 15,0 0-57-15,0 0 43 16,0 52 14-16,6 7 98 0,1 8-7 16,6 6-60-16,0 16-32 15,7 11-35-15,0 11 15 0,6 3-56 16,7 8-41-16,6 7-33 15,1-3 0-15,6 3 4 16,-7-3 56-16,7-4-29 0,0 0-7 16,-7-4-14-16,-6-7-15 15,0-8-11-15,0-10-7 16,-7-16 16-16,1-7 3 0,-8-14-8 16,1-8-11-16,0-7 14 15,-20-41 44-15,26 40-11 0,-26-40-11 16,0 0-18-16,0 0-16 15,0 0 20-15,0 0 17 16,0 0-21-16,33 41-2 0,-33-41-6 16,0 0 8-16,0 0-5 15,0 0-6-15,0 0-12 0,0 0 8 16,33 22 11-16,-33-22-7 16,0 0-45-16,0 0-193 0,0 0-285 15,52 11-323 1</inkml:trace>
  <inkml:trace contextRef="#ctx0" brushRef="#br0" timeOffset="59208">13156 5638 378 0,'0'0'68'0,"-46"-14"39"0,46 14-26 16,-46-11 18-16,6 3 24 16,1 1-11-16,0 3 7 15,39 4-53-15,-59-7 20 0,-1-1-28 16,8 5 45-16,-7-5-18 16,0 1 2-16,6 3-11 0,-6 0-1 15,0 4-25 1,0 0 38-16,6 0 5 0,-6 4-52 15,6 4 5-15,-6-1 8 16,7 4 27-16,-8-4-18 0,8 5-20 16,-1 2 18-16,-6 5-8 15,7-1 3-15,6-3-7 16,0 7-16-16,0 0 20 0,6-3 31 16,-6 3-8-16,0 0-3 15,7 4-19-15,-7 0 1 0,-7 0-12 16,7 0 8-16,0 3-8 15,7-3-15-15,-1 4-7 16,1-1 6-16,39-29 47 16,-46 48-29-16,13-7-23 0,7-4-9 15,6 3 12-15,7 1 41 16,0 0-21-16,13 3-14 16,-7-3 0-16,7 3-12 0,7-7 0 15,-7 4 25-15,6-1 4 16,7 1-19-16,1 3-21 0,-1-3 1 15,0 3 2-15,7 4-1 16,6 0 8-16,0 0-6 16,0 0 3-16,1-3-5 0,6-1 9 15,6 0-2-15,0-3-9 16,7 0-5-16,0-5-3 16,7 1 0-16,-7 0 3 0,7-7-3 15,-1 3 0-15,-6-3 0 16,7-4 11-16,-1-4-8 15,1 0-3-15,6 0-4 0,7-3 4 16,-1-5 0-16,-5 1 7 16,-1-4 1-16,6-3 0 0,-5-5-8 15,5 1 3-15,8-4-3 16,-1 0-3-16,0-4-4 0,0 4 2 16,1-7 5-1,6 3 0-15,-1-7 0 0,1 4 0 16,7-4 0-16,-8-4 7 15,1-4 1-15,0 1-5 0,-7-4-3 16,1-4 0-16,-1 0 0 16,-6 0 0-16,-7-7-7 0,0 0 7 15,-6-4 0-15,-1 0 6 16,1-4 0-16,-7-3 0 16,-7-1-6-16,7 1-5 0,-6-4 2 15,-1 0 3-15,-6 4-7 16,-7-1 3-16,0-3 0 15,-6 4 4-15,-13 0-6 0,-1 3 6 16,1-3 0-16,-7-1 0 16,-7 1 0-16,1 3-3 0,6 41 0 15,-27-59 3-15,27 59 0 16,-32-70 0-16,-1 18 6 16,6 12-4-16,27 40 15 0,-52-52-25 15,6 8 8-15,46 44-7 16,-59-48 1-16,13 11-6 0,0 3 9 15,6 5-2-15,40 29 5 16,-52-37-8-16,6 7 5 0,13 5-4 16,33 25 10-1,-53-34-3-15,7 5 9 0,46 29-9 16,-52-33-6-16,6 7-5 16,0 7-1-16,0 8 6 0,6 4-2 15,-6 3 0-15,7 4 3 16,-1 0-2-16,1 4 7 0,39-4-6 15,-53 7-55-15,14 0-21 16,39-7-38-16,-46 4-63 16,46-4-109-16,0 0-229 0,-46 0-277 15</inkml:trace>
  <inkml:trace contextRef="#ctx0" brushRef="#br0" timeOffset="59584">13544 6167 1231 0,'13'-52'316'16,"-13"52"-35"-16,0 0-99 0,0 0-69 15,0 0-57-15,0 0 52 16,0 0 25-16,0 0-7 0,0 0-15 16,-7 55-2-16,1 1-33 15,-1-1-20-15,0-3-18 16,7 0-17-16,-6-1-11 0,-1-2-4 15,7-5-6-15,-6-4-13 16,6-40-183-16,-7 49-195 0,7-49-203 16,-20 33-18-16,20-33 30 15</inkml:trace>
  <inkml:trace contextRef="#ctx0" brushRef="#br0" timeOffset="60023">13392 6462 859 0,'0'0'242'16,"0"0"45"-16,0 0-13 0,0 0-64 16,-52 4-35-16,52-4-10 15,-59 26-28-15,13-4-49 16,-7 0-31-16,7 0-9 0,0-3-35 15,-6-4 0-15,6-1-4 16,0-2 10-16,6-5-19 16,1-3-17-16,39-4 9 0,-46-4 19 15,46 4-11-15,0 0-6 16,-46-26 15-16,46 26-9 0,0 0 5 16,0 0-1-16,-40-44-4 15,40 44 4-15,0 0-8 0,0 0 1 16,0 0 3-16,-46-4-11 15,46 4 91-15,-46 30 34 16,7-1 8-16,39-29-28 16,-53 52-16-16,7-15-35 0,7 3-13 15,39-40-10-15,-39 45-10 16,39-45-6-16,-46 40-8 0,46-40 4 16,-40 30-139-16,40-30-173 15,0 0-223-15,0 0-147 16,0 0 23-16</inkml:trace>
  <inkml:trace contextRef="#ctx0" brushRef="#br0" timeOffset="60217">12630 6318 994 0,'53'-48'228'0,"-53"48"58"0,59-29-23 15,-6 14-109-15,-7 7-38 16,6 8-80-16,1 0-25 0,-1 8-8 16,-52-8-74-16,66 7-346 15,-66-7-194-15</inkml:trace>
  <inkml:trace contextRef="#ctx0" brushRef="#br0" timeOffset="60457">12440 6012 1544 0,'0'0'351'0,"-53"-11"18"15,53 11-64-15,0 0-102 0,-39 59-96 16,26-4-51-1,6-3-20-15,7-1-28 0,0 1-1 16,7-4-93-16,-7-48-208 16,0 63-237-16,0-15-139 0,0-48 22 15</inkml:trace>
  <inkml:trace contextRef="#ctx0" brushRef="#br0" timeOffset="60820">12236 6536 834 0,'-53'-15'200'0,"53"15"101"16,0 0-9-16,0 0-82 15,0 0-95-15,-52-55-42 16,52 55-15-16,-7-52-45 16,7 52-17-16,0 0-4 0,0 0 14 15,53-44-9-15,-53 44 31 16,46-15 27-16,-46 15 0 0,0 0 27 15,46 22 28-15,-46-22 9 16,0 0-6-16,6 45 8 0,-6-45-11 16,0 0-33-16,-39 48-19 15,-7-22 4-15,-13-12-24 0,0-3-13 16,0-3-7-16,-1-8-18 16,1 0 5-16,7-8-9 15,-1-3 4-15,7-3 6 0,13-1-4 16,33 15-2-16,-46-30-3 15,46 30-80-15,0 0-105 16,-46-51-166-16,27 10-241 0,19 41-158 16</inkml:trace>
  <inkml:trace contextRef="#ctx0" brushRef="#br0" timeOffset="61025">11697 6126 1624 0,'0'0'356'0,"0"0"-37"16,0 0-97-16,0 0-92 0,0 0-68 16,53 4-24-16,6-8-26 15,0 0-121-15,0 1-361 0,0-8-414 16</inkml:trace>
  <inkml:trace contextRef="#ctx0" brushRef="#br0" timeOffset="61772">12512 2779 841 0,'0'0'7'0,"0"0"144"16,0 0 65-16,0 0-37 15,0 0-8-15,39 26-10 16,1 3 28-16,12 12 1 0,21 14-32 15,19 12-53-15,26 10-48 16,26 12-9-16,14 15-22 0,20 10-10 16,12 12 0-16,14 10-16 15,13 1 0-15,13 3-6 16,6-3 24-16,1-4-13 16,-1-7-13-16,-6-8 0 0,-26-11 14 15,-26-11 9-15,-21-7-21 16,-25-12-9-16,-21-10 26 0,-25-12 2 15,-7-7-26-15,-20-7 5 16,-7-8 22-16,-6 1-5 0,-46-34-5 16,60 37-11-16,-14-12 3 15,-46-25 4-15,52 34 9 0,-6-12-18 16,0-7-1-16,-46-15 10 16,53 22 16-16,-7-7-150 15,-46-15-155-15,46 14-191 16,-46-14-137-16</inkml:trace>
  <inkml:trace contextRef="#ctx0" brushRef="#br0" timeOffset="62871">17795 5387 380 0,'0'0'0'0,"40"-15"24"15,-40 15-14-15,0 0 3 0,0 0-3 16,0 0-2-16,0 0 10 15,0 0 25-15,0 0 51 0,0 0 35 16,0 0 31-16,-59-29 12 16,13 10 0-16,46 19-38 15,-66-14 59-15,7 6-35 16,0 1-36-16,-7 3 5 0,0 0 1 16,-6 4-48-16,-7 0-40 15,0 8 10-15,-13 3 12 0,7 0-14 16,-1 7-16-16,1 1-32 15,-7 7 11-15,0 3 53 16,6 1 1-16,8 7-23 0,-1 0-32 16,6 7-4-16,8-3 19 15,6-1-16-15,6 1-16 0,7 3 10 16,0 1 16-16,13-1 2 16,0 4 50-16,14 4-25 15,12 3-12-15,7 8 10 0,7 0-12 16,12 3-22-16,14-7 13 15,7 4-4-15,6-4-7 16,6-3-8-16,1-1-4 0,12-7 7 16,8 0 16-16,6-3-23 15,6-1 0-15,14-7 6 0,-1 4-1 16,7-8-1-16,7 0-16 16,6-7 4-16,7-4 14 0,0 0 6 15,6-11-12-15,1-3 0 16,-1-8 5-16,-12-8 3 15,-1-3-17-15,-13-7 9 0,0-4 3 16,-13-8 0-16,-6 1 6 16,-8-8-14-16,-5 0 5 15,-14 0 17-15,0-8-17 0,-6 1 8 16,-53 44 6-16,65-55-6 16,-12 7-18-16,-53 48 10 0,66-63 4 15,-20 11 14-15,-46 52-26 16,52-66 4-16,-6 14 8 15,-46 52 3-15,40-70 12 0,-14 18-4 16,-13 11-1-16,-13 41-8 16,7-63 12-16,-7 12-7 0,-14 3-9 15,1 3-9-15,-13 5-1 16,26 40 10-16,-59-59 8 16,6 7-10-16,1 11-9 15,-1 4 9-15,-6 0 3 0,6 4-3 16,-6 0-4-16,7 3-1 15,-1 1 5-15,7-1 8 0,-6 4-8 16,6 0-15-16,-7 4 15 16,7 4 11-16,-7-4-11 0,1 7-11 15,-1 0 3-15,-6-3 18 16,0 3-3-16,0 0-12 0,6 0 1 16,-6 0-2-16,0 1 15 15,6 6-9-15,1-3-4 16,6 4-6-16,0-1 18 15,0 1 1-15,6 3-13 0,8 1-1 16,32 3 5-16,-60 0 4 16,14 3-2-16,7 1-6 0,39-4-13 15,-53 11-81-15,7-3-68 16,46-8-112-16,-46 18-111 16,46-18-157-16,-39 18-49 0</inkml:trace>
  <inkml:trace contextRef="#ctx0" brushRef="#br0" timeOffset="63608">17874 6049 1119 0,'0'0'172'0,"0"0"71"16,0 0-87-16,0 0-69 16,0 0-33-16,0 0-15 0,0 0-24 15,0 0-9-15,0 0-6 16,0 0 13-16,0 0-22 0,0 0 3 15,59-60 10-15,-13 9-7 16,-46 51-15-16,59-56 15 0,-13 16-11 16,-46 40 25-16,53-37-31 15,-53 37 48-15,46-19-50 16,-46 19 32-16,0 0-10 0,59 4-24 16,-59-4 36-16,59 29 3 15,-59-29-23-15,53 41-2 16,-53-41 16-16,0 0 10 0,52 48-10 15,-52-48-18-15,0 0 21 16,0 0-3-16,0 0-20 16,0 0 11-16,0 0 3 0,0 0 24 15,0 0-17-15,0 56-1 16,0-56 8-16,0 0 35 0,-72 44 6 16,6-18-33-16,1-11 5 15,-8-4-14-15,1-8-21 0,0 1-5 16,6-4 37-16,14-4-6 15,52 4-18-15,-60-7 9 16,60 7 3-16,0 0-12 16,0 0-4-16,0 0 9 0,0 0-10 15,0 0 0-15,0 0 5 16,0 0 7-16,0 0-17 0,0 0-11 16,0 0 50-16,0 0 13 15,53 4-20-15,-53-4 41 0,0 0 18 16,0 0-15-16,0 62-14 15,-13-17 13-15,13-45-19 16,-40 44-10-16,40-44-23 0,-46 41-16 16,46-41-4-16,-46 33 19 15,46-33-51-15,0 0-220 16,-59 18-317-16,59-18-119 0</inkml:trace>
  <inkml:trace contextRef="#ctx0" brushRef="#br0" timeOffset="63833">17907 5627 1050 0,'0'0'186'0,"0"0"36"16,0 0 35-16,0 0-100 15,0 0-48-15,0 0-59 16,0 0-42-16,0 0-8 0,0 0-35 16,0 0-363-16,46 19-196 15</inkml:trace>
  <inkml:trace contextRef="#ctx0" brushRef="#br0" timeOffset="64091">17500 5683 1516 0,'0'0'278'15,"-46"-19"-90"-15,46 19 70 0,0 0-78 16,0 0-71-16,-46 56-43 15,19-5-35-15,8-3-23 0,12 4-16 16,7 4 14-16,0-56-6 16,0 70-170-16,7-15-231 0,-7-55-239 15,13 59-17 1</inkml:trace>
  <inkml:trace contextRef="#ctx0" brushRef="#br0" timeOffset="64397">17256 5897 986 0,'0'0'263'0,"0"0"58"0,0 0-18 15,-52-11-90-15,52 11-23 16,-53 15 9-16,7 3-4 15,46-18-42-15,-65 30-61 16,65-30-30-16,-66 33-14 0,0-14 1 16,7-5-11-16,0 1-20 15,-7-4-5-15,0-7-5 0,7-4-1 16,13 0-20-16,46 0 0 16,-65-4 13-16,65 4-98 0,-60-7-189 15,60 7-206-15,0 0-254 16</inkml:trace>
  <inkml:trace contextRef="#ctx0" brushRef="#br0" timeOffset="64612">16665 6207 1731 0,'0'0'443'16,"0"0"-46"-16,0 0-110 15,0 0-62-15,0 0-42 0,0 0-56 16,0 0-66-16,0 0-29 16,0 0-15-16,0 0-8 0,0 0-42 15,0 0-139-15,0 0-197 16,0 0-274-16,0 0-296 16</inkml:trace>
</inkml:ink>
</file>

<file path=ppt/ink/ink12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5:42.948"/>
    </inkml:context>
    <inkml:brush xml:id="br0">
      <inkml:brushProperty name="width" value="0.1" units="cm"/>
      <inkml:brushProperty name="height" value="0.1" units="cm"/>
      <inkml:brushProperty name="color" value="#774931"/>
      <inkml:brushProperty name="fitToCurve" value="1"/>
    </inkml:brush>
  </inkml:definitions>
  <inkml:trace contextRef="#ctx0" brushRef="#br0">0 0 350 0,'0'0'89'0,"0"0"-39"0,0 0 0 15,0 0-31-15,0 0 10 16,0 0-21-16,0 0 104 16,46 26-63-16,-46-26 8 0,39 33-3 15,7-3 9-15,7-1-11 16,6 4 1-16,19 1 11 15,21 3-6-15,13 7-9 16,26 8-10-16,19 7-3 0,21 7-47 16,19 12 37-16,20 7-4 15,13 7 20-15,20 4 45 0,12 4-40 16,1 0-9-16,7 3-5 16,-1-7 136-16,7 4-86 15,13 3-57-15,14-6 10 0,5-1-12 16,1 3-14-16,0 1-6 15,-7 0 6-15,-6 0 7 16,-13 3-27-16,-1 0-6 16,-6-3 35-16,7-4-15 0,-14-3-12 15,-13-5 15-15,-12-6 4 16,-14-1-33-16,-14-7 22 16,-12-11 16-16,-13-1-14 0,-14-6-2 15,-13-8 14-15,-26-8-20 16,-6-3-4-16,-7 0-10 0,-7-7 40 15,-6-4-29-15,-7 0 2 16,0-4-3-16,-13-4 18 16,-7 1-12-16,-6-1 8 15,0-7 8-15,-7 4-21 0,-6-4 2 16,0 4-2-16,-14-4 27 16,1 0-32-16,0 0 4 15,-7 0 18-15,-7 0 2 0,7 4-29 16,-7-4 19-16,1-3 11 15,-1 3-14-15,-39-11-12 16,46 7 33-16,-46-7-12 0,46 11-14 16,-46-11 15-16,0 0-12 15,0 0 5-15,0 0 0 0,0 0-257 16,46 8-49-16,-46-8-35 16,0 0-12-16</inkml:trace>
  <inkml:trace contextRef="#ctx0" brushRef="#br0" timeOffset="1135">11913 3491 377 0,'0'0'102'0,"0"0"5"16,0 0-10-16,0 0-26 0,0 0-16 15,0 0 26-15,-39-26 27 16,-1 12-12-16,-6 6-5 0,-13 8 55 16,-6 0 8-1,-8 0-5-15,-12 0-27 0,-1 0-14 16,-6 0-55-16,-13-7-19 16,0-1-1-16,-7 1-1 0,1 0 17 15,-8 3 20-15,14 4-39 16,0 0-16-16,0 7 8 0,0-3-6 15,6 7-24-15,1 4 98 16,-1 3-23-16,1 5-47 0,-1-1 8 16,0 0-8-16,1 0 8 15,-1 0-35-15,1 0 18 0,12 1-1 16,1 2-16-16,13-6 28 16,6-1 48-16,0 1-34 0,14-1-27 15,6 1 19-15,46-19-17 16,-53 26-9-16,53-26 19 15,-46 33 19-15,46-33-22 16,0 0 16-16,-46 52 2 0,46-52-6 16,-13 55 6-16,13-55 1 15,0 63 2-15,20-11-20 0,-20-52 31 16,52 59-17-16,14-11-19 16,6-4 1-16,7-7-11 0,20 0-1 15,-1 0 7-15,1-4-4 16,6 4-15-16,-7-7 20 0,-12-1-7 15,-1 1-9-15,-6-1 9 16,0-6 6-16,-7 2-6 16,-6-6 21-16,6-1-19 0,1 1 5 15,-1-8 1-15,7 4-12 16,6-4-3-16,1-8 6 0,-1 1-12 16,0 0 2-16,1-4 17 15,-1 4-6-15,1-1-14 16,-14-3 5-16,7 0 14 0,-7 0-12 15,-6 0 0-15,0-3 9 16,-7-5-11-16,0 1-5 0,0-1 22 16,13-6-15-16,-6 2-1 15,0-2 10-15,-1 3-11 16,-5-4 0-16,12 0 5 0,-20 0 0 16,8 1-12-16,-14-5 23 15,-7 1-15-15,0-1 4 0,1-3 7 16,-40 22-7-16,46-41-12 15,-7 1 17-15,-12 6-5 0,-1-6 0 16,-13-1 0-16,20 0 3 16,-13 1-3-16,-7 3-3 0,-7 0 9 15,-6 4-6-15,0 3 0 16,0-3-7-16,-6 0 7 16,-14 3 0-16,-6 1 0 0,-7 3-3 15,0 0 6-15,-13 0 3 16,7 0-17-16,-7 4 14 15,6 3-3-15,1-3 3 0,-1 7 7 16,1-3-15-16,6 3 10 16,0 0-20-16,0 4 24 0,33 11-17 15,-46-14 13-15,13 6-8 16,1-3-33-16,32 11-72 0,-40-7-98 16,40 7-190-16,-39-8-212 15,39 8-52-15</inkml:trace>
  <inkml:trace contextRef="#ctx0" brushRef="#br0" timeOffset="2135">11618 3972 468 0,'0'0'144'0,"0"0"-2"0,0 0 4 15,0 0-45-15,0 0-15 16,0 0 102-16,0 0-46 15,0 0-27-15,-33 44-62 0,33-44-16 16,-46 22-37-16,46-22 0 16,-53 7 6-16,53-7 14 0,-52 4-20 15,52-4-11-15,0 0 24 16,0 0-21-16,0 0 25 0,0 0-22 16,0 0 11-16,0 0-27 15,0-44 36-15,0 44-32 16,0 0 17-16,65-33 0 0,-19 18 0 15,-46 15-11-15,46 3 32 16,-46-3-46-16,0 0 31 0,0 0-14 16,0 0 41-16,33 52 12 15,-33-52 56-15,0 52-41 0,0-52 28 16,-33 52-17-16,33-52-18 16,-39 44-39-16,39-44 1 0,-59 33-15 15,0-18 26-15,19-4-26 16,-6-7 0-16,0-8 0 15,46 4 7-15,-66-18-2 16,20 3-17-16,46 15-28 0,-46-26-11 16,46 26-10-16,-39-44-17 15,39 44 25-15,0-52-1 0,0 52 59 16,0-52-26-16,0 52 21 16,0 0-26-16,20-44 39 0,-20 44-24 15,0 0 15-15,0 0-12 16,0 0 8-16,0 0-5 0,0 0 26 15,0 0-38-15,0 0 78 16,0 0 11-16,6 52-6 0,-6-52-33 16,0 0-3-16,-33 44-37 15,33-44 36-15,0 0-29 16,-59 33 19-16,59-33-25 0,-52 8 23 16,52-8-17-16,-46 0-9 15,46 0 16-15,0 0-21 0,0 0 25 16,0 0-26-16,0 0 20 15,-27-52-5-15,27 52 5 16,-6-44-19-16,6 44 3 0,0 0 2 16,0 0 24-16,0 0-19 15,0 0 4-15,0 0 0 0,0 0 0 16,0 0 76-16,-53 7 13 16,53-7 13-16,-59 18-21 0,59-18-17 15,-52 19-22-15,52-19 52 16,0 0 8-16,0 0 10 15,-46 15-26-15,46-15-28 0,0 0-33 16,0 0-4-16,0 0-9 16,0 0 3-16,0 0-27 0,-40-45 25 15,40 45-18-15,-20-55 8 16,20 3-15-16,7 8-68 0,0-1-118 16,6 1-137-16,6 0-210 15,8 3-131-15</inkml:trace>
  <inkml:trace contextRef="#ctx0" brushRef="#br0" timeOffset="2351">11210 3576 1324 0,'0'0'252'0,"0"0"42"15,33 41-84-15,-33-41-15 0,0 0-91 16,0 0-42-16,33 33-43 16,-33-33 1-16,0 0-15 0,0 0-212 15,0 0-272-15,33 44-124 16</inkml:trace>
  <inkml:trace contextRef="#ctx0" brushRef="#br0" timeOffset="2555">11013 3816 820 0,'0'0'218'0,"0"0"70"15,0 0-27-15,0 0-147 16,0 0-37-16,0 0-44 0,0 0-4 15,0 0-120-15,0 0-301 16,0 0-142-16</inkml:trace>
  <inkml:trace contextRef="#ctx0" brushRef="#br0" timeOffset="2991">10441 3938 828 0,'0'0'261'0,"0"0"23"16,0 0-57-16,0 0-99 0,0 0-70 15,0 0 71-15,0 0-36 16,0 0-52-16,-59 52 63 0,59-52 19 15,-52 67-51-15,25-12-29 16,1-7-18-16,6-4-9 0,20-44 13 16,-19 59 13-16,19-59 28 15,-20 52-31-15,20-52 0 16,0 0-24-16,-26 48 23 16,26-48-28-16,0 0 17 0,0 0-21 15,0 0 18-15,0 0-24 16,0 0 16-16,0 0-28 0,-53-22 23 15,53 22-16-15,0 0 14 16,-20-70-6-16,14 11-15 0,6 11 16 16,13 0-14-16,-13 48 10 15,20-56-108-15,-1 16-180 0,-19 40-161 16,0 0-154-16,46-48-33 16</inkml:trace>
  <inkml:trace contextRef="#ctx0" brushRef="#br0" timeOffset="3600">10231 3868 826 0,'-53'-33'209'16,"53"33"6"-16,0 0-4 15,-52 7-76-15,52-7-6 0,0 0-26 16,0 0-16-16,0 0-66 16,-59 48 6-16,59-48-21 0,0 0-6 15,0 0-15-15,0 0 32 16,0 0-31-16,0 0 7 0,0 0-70 16,0 0-18-16,0 0 34 15,0 0 4-15,0 0 42 0,59 8 11 16,-59-8 24-16,0 0-58 15,0 0 52-15,0 0-17 0,0 0 3 16,0 0 6-16,0 0-6 16,0 0-12-16,0 0 29 0,0 0-32 15,0 0 27-15,0 0-8 16,0 0 20-16,0 0-39 16,0 0 35-16,0 0-49 15,-33 51 54-15,33-51-51 0,0 0 55 16,-13 52-12-16,13-52 60 15,0 0 5-15,0 0-23 0,-33 56-33 16,33-56 11-16,0 0-20 16,-59 40-4-16,59-40 5 0,-53 15 53 15,53-15 16-15,0 0 14 16,0 0 4-16,-46-19-32 0,46 19-22 16,0 0-45-16,-19-48 20 15,19 4-32-15,6-4 9 0,7 0 2 16,14-7-9-16,-1 3 12 15,0 0-11-15,0 4 5 16,-26 48-20-16,20-48-104 0,-20 48-161 16,0 0-36-16,0 0-80 15,0 0-39-15,0 0 14 16</inkml:trace>
  <inkml:trace contextRef="#ctx0" brushRef="#br0" timeOffset="3771">10021 4112 660 0,'6'52'243'0,"-6"-52"127"15,0 0-13-15,0 0-100 0,0 0-54 16,0 0-92-16,0 0-24 16,0 0-73-16,0 0-83 0,0 0-248 15,0 0-229-15,0 0-80 16</inkml:trace>
  <inkml:trace contextRef="#ctx0" brushRef="#br0" timeOffset="4011">9791 3946 1193 0,'-53'-11'384'0,"53"11"35"16,-52 14-86-16,52-14-83 0,-53 34-114 16,53-34-39-16,-53 33-64 15,53-33 1-15,-46 37-19 0,46-37-8 16,0 0-10-16,-59 44-138 16,59-44-216-16,0 0-230 0,0 0-100 15</inkml:trace>
  <inkml:trace contextRef="#ctx0" brushRef="#br0" timeOffset="4183">9653 3949 1113 0,'0'0'213'0,"0"0"-100"16,46-22-45-16,-46 22-51 0,0 0-4 15,0 0-229-15,46-15-139 16,-46 15-93-16</inkml:trace>
  <inkml:trace contextRef="#ctx0" brushRef="#br0" timeOffset="4507">9403 3931 803 0,'0'0'298'0,"-59"33"33"0,59-33-52 15,-59 33 8-15,59-33-25 16,-59 34-31-16,59-34-49 0,-60 33-36 16,60-33-19-16,-65 26-23 15,65-26 2-15,-59 18-20 0,59-18-45 16,-60 4-9-16,60-4-8 15,0 0 54-15,-59-19-33 0,59 19 2 16,0 0-24-16,-33-44 7 16,33 44-25-16,0-59 2 0,7 7-7 15,19 1-19-15,7 6-37 16,0 1-124-16,-33 44-110 16,59-52-170-16,-13 8-225 15,-46 44-129-15</inkml:trace>
</inkml:ink>
</file>

<file path=ppt/ink/ink12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6:01.647"/>
    </inkml:context>
    <inkml:brush xml:id="br0">
      <inkml:brushProperty name="width" value="0.1" units="cm"/>
      <inkml:brushProperty name="height" value="0.1" units="cm"/>
      <inkml:brushProperty name="color" value="#FF8000"/>
      <inkml:brushProperty name="fitToCurve" value="1"/>
    </inkml:brush>
  </inkml:definitions>
  <inkml:trace contextRef="#ctx0" brushRef="#br0">66 1 467 0,'0'0'110'15,"0"0"20"-15,0 0 24 0,0 0 23 16,0 0-49-16,0 0 5 16,0 0 13-16,0 0 19 15,0 0-34-15,0 0-40 0,0 0-27 16,0 0-48-16,0 0-6 16,0 0 24-16,39-4 146 0,-39 4-59 15,46 4-63-15,-7 7-12 16,-6 4-7-16,7 3 10 15,-1-3-12-15,7 7-24 0,-6 0 13 16,6 4-15-16,0-4-3 0,0 0-5 16,-7 1 1-1,0-5 13-15,-6 0 43 0,-33-18-4 16,26 30-15-16,-26-30-22 16,0 0 16-16,33 48-22 0,-33-48 1 15,7 44-2-15,-7-44-5 16,0 45 3-16,0-45-6 0,-26 37 6 15,26-37-24-15,-46 33 24 16,6-11-5-16,7-7-18 0,33-15 17 16,-52 11-35-16,12-7 15 15,40-4-13-15,0 0-9 16,-46-15 14-16,46 15-21 16,0 0 1-16,-32-41 0 0,12 8 5 15,7-4 6-15,13 37 3 16,6-44 20-16,-6 44-2 0,7-45 12 15,-7 45 5-15,0 0-18 16,0 0 16-16,0 0-22 0,0 0 22 16,0 0 1-16,0 0-4 15,0 0 23-15,0 0-26 0,0 0 35 16,-20 48 1-16,0-3-15 16,20-45 24-16,-19 44 2 15,19-44 10-15,-27 44-20 0,27-44-4 16,-46 34-16-16,7-12-9 15,39-22 5-15,-53 15-15 16,14-8 13-16,39-7-5 0,-39 0 0 16,39 0 23-16,0 0-11 15,-40-26 8-15,40 26-15 0,-20-41-8 16,14-3 8-16,12 7-12 16,1 0 9-16,6-3-19 15,0 3 23-15,7 3-16 0,6 1 14 16,1 0-14-16,5 3 4 15,8 1 6-15,-7 7-15 0,0-1-54 16,-33 23-236-16,52-22-166 16,1 8-186-16</inkml:trace>
</inkml:ink>
</file>

<file path=ppt/ink/ink12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6:08.915"/>
    </inkml:context>
    <inkml:brush xml:id="br0">
      <inkml:brushProperty name="width" value="0.1" units="cm"/>
      <inkml:brushProperty name="height" value="0.1" units="cm"/>
      <inkml:brushProperty name="color" value="#FF8000"/>
      <inkml:brushProperty name="fitToCurve" value="1"/>
    </inkml:brush>
  </inkml:definitions>
  <inkml:trace contextRef="#ctx0" brushRef="#br0">118 0 711 0,'0'0'122'0,"0"0"46"16,0 0-25-16,0 0-8 15,0 0 143-15,0 0-12 16,0 0-9-16,0 0 6 16,-13 52-30-16,7 4-36 0,-1-1-29 15,0 8-63-15,7 0-22 16,-6-1-23-16,-7 1-22 15,0 0-14-15,6-11-12 0,-6-4-9 16,0-4-7-16,13-44-6 16,-7 44-82-16,7-44-221 0,0 0-308 15,-13 45-197-15</inkml:trace>
  <inkml:trace contextRef="#ctx0" brushRef="#br0" timeOffset="467">164 699 1553 0,'0'0'376'15,"0"0"-44"-15,0 0-107 16,0 0-51-16,0 0-60 15,0 0-43-15,0 0-19 0,27-37-14 16,-27 37-8-16,26-45-28 16,-13 5 7-16,7-1-4 15,-1-3-5-15,1-4-3 0,6-4 13 16,1-7-21-16,-1 0 15 16,0-4 2-16,1 4-6 15,-8 11 0-15,1 7 4 0,-20 41-4 16,20-44 0-16,-20 44 0 15,0 0-14-15,0 0 23 0,0 0 4 16,0 0-10-16,0 0-6 16,0 0 13-16,0 0 4 0,0 0-14 15,0 0 28 1,13 52 41-16,0-4-9 0,-6 0-23 16,-1 3 4-16,7-3-17 15,-6 4-17-15,6-7 4 0,0-1-6 16,0 0-5-16,7 1-6 15,0-5-112-15,-1-3-277 0,-19-37-335 16,46 41-221-16</inkml:trace>
</inkml:ink>
</file>

<file path=ppt/ink/ink12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6:11.687"/>
    </inkml:context>
    <inkml:brush xml:id="br0">
      <inkml:brushProperty name="width" value="0.1" units="cm"/>
      <inkml:brushProperty name="height" value="0.1" units="cm"/>
      <inkml:brushProperty name="color" value="#FF8000"/>
      <inkml:brushProperty name="fitToCurve" value="1"/>
    </inkml:brush>
  </inkml:definitions>
  <inkml:trace contextRef="#ctx0" brushRef="#br0">230 85 447 0,'0'0'83'0,"39"-45"23"15,-39 45 3 1,0 0-29-16,0 0 13 0,0 0 11 16,46-40 8-16,-46 40-23 15,0 0 17-15,0 0-22 0,0 0 46 16,0 0 31-16,0 0 14 15,0 0-34-15,0 0-12 16,20 44-25-16,-20 0-17 0,-7-3-13 16,1 3-26-16,-8-7 30 15,14-37-7-15,-26 52-15 16,26-52-26-16,-33 37-7 0,33-37-9 16,-39 26-6-16,39-26-4 15,-46 3 6-15,46-3-4 0,-53-7-6 16,53 7 3-1,-33-22-15-15,33 22 12 0,0 0-7 16,-32-48-4-16,12 11 4 16,7-4 4-16,6 8 3 0,7 33 10 15,-6-37 1-15,6 37-5 16,0 0-6-16,0 0-13 16,0 0 8-16,0 0 5 0,0 0-5 15,0 0 18-15,0 0-2 16,6 44 32-16,-6 4 5 15,7 0 0-15,6 4-4 0,0 4-6 16,0 6-11-16,0 9-17 16,14 3 5-16,-8 3-15 15,8 8 13-15,-1-4-13 16,-6 1-70-16,6-5-434 0,-6 1-417 16</inkml:trace>
</inkml:ink>
</file>

<file path=ppt/ink/ink12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6:14.787"/>
    </inkml:context>
    <inkml:brush xml:id="br0">
      <inkml:brushProperty name="width" value="0.1" units="cm"/>
      <inkml:brushProperty name="height" value="0.1" units="cm"/>
      <inkml:brushProperty name="color" value="#FF8000"/>
      <inkml:brushProperty name="fitToCurve" value="1"/>
    </inkml:brush>
  </inkml:definitions>
  <inkml:trace contextRef="#ctx0" brushRef="#br0">54 0 530 0,'0'0'106'0,"0"0"16"16,0 0 4-16,0 0 60 0,0 0-8 16,0 0-77-1,0 0-19-15,0 0 2 0,0 0 69 16,0 0 5-16,0 0-6 16,0 0-14-16,-19 41-14 0,-1 7-38 15,13 7-1-15,1 1-32 16,6 3-5-16,0 0-21 15,6-7-22-15,-6 0-5 0,7-4 6 16,-1 0-6-16,8-8 5 16,-8 1-60-16,-6-41-379 15,26 48-375-15</inkml:trace>
</inkml:ink>
</file>

<file path=ppt/ink/ink12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6:17.206"/>
    </inkml:context>
    <inkml:brush xml:id="br0">
      <inkml:brushProperty name="width" value="0.1" units="cm"/>
      <inkml:brushProperty name="height" value="0.1" units="cm"/>
      <inkml:brushProperty name="color" value="#FF8000"/>
      <inkml:brushProperty name="fitToCurve" value="1"/>
    </inkml:brush>
  </inkml:definitions>
  <inkml:trace contextRef="#ctx0" brushRef="#br0">26 71 213 0,'0'0'4'16,"0"0"3"-16,0 0-5 15,0 0 23-15,0 0 20 0,0 0-6 16,0 0 12-16,0 0 11 16,0 0 16-16,0 0-2 0,0 0-28 15,0 0 14-15,0 0 0 16,0 0 0-16,0 0 0 15,0 0-39-15,0 0-7 0,0 0-5 16,0 0 13-16,0 0-36 16,0 0 27-16,0 0 20 0,0 0 21 15,0 0-20-15,0 0 36 16,0 0 36-16,0 0-18 16,0 0 29-16,0 0-32 0,0 0 34 15,-13-37-7-15,13 37-56 16,0 0 3-16,0 0-49 15,0 0-5-15,0 0 0 0,0 0-1 16,0 0-3-16,0 0-3 16,-6-34-18-16,6 34 14 0,0 0 7 15,0 0 2-15,0 0 1 16,0 0-6-16,0 0 0 0,0 0 0 16,0 0 2-16,0 0-18 15,0 0 24-15,0 0-17 16,0 0 38-16,0 0-26 15,0 0 4-15,0 0 8 0,0 0-24 16,0 0 39-16,0 0-20 16,0 0 23-16,0 0-7 0,0 0-5 15,0 0-1-15,0 0 31 16,0 0 14-16,0 0 28 0,0 0-24 16,0 48 24-16,-7 0 7 15,7 4-38-15,0 0 4 0,0 0-21 16,7 3 1-16,-7-3 3 15,6 3 19-15,1-3-16 16,-1 0-40-16,-6-8 10 16,7 0-17-16,-7-44 4 0,13 52-6 15,-13-52-13-15,7 52 20 16,-7-52-67-16,6 48-118 0,-6-48-183 16,0 0-193-16,20 48-25 15,-20-48 4-15</inkml:trace>
  <inkml:trace contextRef="#ctx0" brushRef="#br0" timeOffset="422">500 710 801 0,'0'0'267'16,"-40"51"-36"-16,40-51-40 15,0 0-19-15,0 0-28 0,-33 52 11 16,33-52-47-16,0 0-12 16,0 0-25-16,0 0-33 0,0 0 10 15,0 0-22-15,0 0 10 16,0 0-9-16,0 0-34 0,0 0 30 15,53-4-28-15,-53 4-1 16,0 0 19-16,39-51-7 16,-39 51 60-16,27-52-9 15,-27 52 2-15,0 0 13 0,0 0-37 16,0 0-1-16,0 0-23 16,0 0-7-16,0 0 21 0,-53-7-32 15,53 7 18-15,0 0-8 16,-46 14-3-16,46-14-4 0,0 0-161 15,0 0-451-15,0 0-291 16</inkml:trace>
</inkml:ink>
</file>

<file path=ppt/ink/ink12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6:23.327"/>
    </inkml:context>
    <inkml:brush xml:id="br0">
      <inkml:brushProperty name="width" value="0.1" units="cm"/>
      <inkml:brushProperty name="height" value="0.1" units="cm"/>
      <inkml:brushProperty name="fitToCurve" value="1"/>
    </inkml:brush>
  </inkml:definitions>
  <inkml:trace contextRef="#ctx0" brushRef="#br0">7492 1570 769 0,'0'0'147'0,"0"0"35"15,0 0 24-15,0 0-3 0,0 0-18 16,0 0-13-16,33 22-47 15,6 15-38-15,-6 4-13 16,6 3-4-16,-6 0 24 0,0 4-30 16,-7-7-7-16,-6 0 1 15,0-4 3-15,-7-4 6 16,-13-33-18-16,-7 33-22 16,7-33-23-16,-39 19 5 0,-7-12-4 15,0-11-2-15,-13-7 0 16,6-3-11-16,1-5-48 0,12 1 12 15,40 18-6-15,-39-37 8 16,19 0-26-16,20 3 38 16,7-3 5-16,-7 37 2 0,32-48 12 15,-32 48 11-15,46-40 0 16,-46 40-6-16,40-33 8 0,-40 33-15 16,0 0 13-16,33-26 0 15,-33 26-14-15,0 0 22 16,0 0-5-16,0 0-1 15,0 0 8-15,0 0 16 0,0 0 38 16,0 0-22-16,0 0-20 16,0 0-12-16,-46 22-6 0,-7-4-4 15,-6 1-10-15,6-1 17 16,1 4-7-16,6-3 0 16,6-1 0-16,40-18 9 0,-39 26-16 15,39-26 21-15,0 0 10 16,-39 45 0-16,39-45 1 0,-14 40 4 15,14-40-8 1,7 37-2-16,-7-37 13 0,13 41 53 16,-6-8-1-16,-1 0-1 15,-6-33-15-15,7 45 10 0,-7-8-14 16,-7-8 11-16,7-29-9 16,-13 41-14-16,7-12-9 0,6-29 13 15,-20 34-6-15,20-34-15 16,0 0-2-16,0 0-21 15,-26 29 8-15,26-29-13 0,0 0-4 16,-33 11-3-16,33-11-4 16,0 0 7-16,-33-22-8 0,33 22-10 15,-33-41-21 1,20 1-102-16,13-5-128 0,0-6-159 16,13-5-267-16,0 1-164 15</inkml:trace>
  <inkml:trace contextRef="#ctx0" brushRef="#br0" timeOffset="225">7065 1208 1965 0,'-7'-41'328'0,"7"41"-25"16,0 0-135-16,0 0-78 0,0 0-39 16,0 0-30-16,0 0-9 15,0 0-162-15,0 0-419 0,0 0-219 16</inkml:trace>
  <inkml:trace contextRef="#ctx0" brushRef="#br0" timeOffset="884">6743 1371 1084 0,'0'0'321'15,"0"0"-40"-15,-33 55-48 0,13-3-38 16,20-1-38-16,7-3-38 15,-1-3-30-15,1-1-23 16,-1-3-29-16,-6-41 17 0,0 51-30 16,-6-14 1-16,6-37-15 15,0 0-6-15,-40 41 11 0,40-41-19 16,-52 26 8-16,12-11-22 16,40-15 27-16,-46 0-19 15,46 0 14-15,-52-19-4 16,52 19-3-16,-40-29 3 0,40 29-18 15,-33-37 11-15,33 37 7 16,0 0-4-16,-26-37 14 0,26 37-19 16,0 0 19-16,0 0-29 15,0 0 28-15,0 0-9 16,0 0 5-16,-13-37-2 0,13 37-21 16,0 0 27-16,0 0-21 15,0 0 22-15,0 0-20 0,0 0 15 16,0 0-1-16,0 0 0 15,0 0-4-15,0 0 0 16,0 0 3-16,0 0 13 16,0 0 17-16,0 0-15 0,0 0 0 15,-26 40 3-15,26-40-16 16,-46 34 7-16,0-16-24 0,-7-7 24 16,1-3-26-16,-14-8 30 15,7-8-19-15,0-3 7 0,-7-4-13 16,7 1 18-16,0-1-5 15,-1 7-12-15,14 1 32 16,0 7-10-16,7 7 20 16,39-7 33-16,-46 37 7 0,20 4-38 15,13 3-9-15,6 4-24 16,20 8 6-16,13-1-20 16,14 4-106-16,-1 4-262 0,14-7-316 15,-1-1-115-15</inkml:trace>
  <inkml:trace contextRef="#ctx0" brushRef="#br0" timeOffset="1068">5855 2638 2013 0,'0'0'167'0,"0"0"-9"16,46 18-60-16,20-7-49 0,6-7-36 15,14 0 11-15,-7-4-29 16,0 3-256-16,-7-6-347 16,-13-5-187-16</inkml:trace>
  <inkml:trace contextRef="#ctx0" brushRef="#br0" timeOffset="1272">5895 1167 2196 0,'-53'-33'235'0,"53"33"27"16,0 0-100-16,0 0-62 16,0 0-48-16,0 0-39 0,0 0-8 15,0 0-254-15,0 0-426 16,0 0-207-16</inkml:trace>
  <inkml:trace contextRef="#ctx0" brushRef="#br0" timeOffset="2116">4995 1456 1658 0,'0'0'336'0,"13"55"-43"16,0-11-86-16,-13-44-72 0,13 52-28 15,-13-4-13-15,-13-15-39 16,13-33-34-16,-33 45 0 0,-6-12-18 16,-7-11-3-16,0-7 7 15,0-8-1-15,6-3-9 16,40-4-8-16,-46-4 21 15,7-11-3-15,39 15-7 0,0 0-16 16,-40-59 25-16,21 8-4 16,12-5-11-16,0-10 8 0,7-12 0 15,0-7-13-15,0-11 18 16,7 4-7-16,-7 7-4 0,0 11 16 16,-7 15-12-1,7 14-5-15,0 45 8 0,0 0-3 16,0 0-8-16,0 0 0 15,0 0 19-15,-46 63-6 0,14 4-8 16,12 3 10-16,7-4 1 16,0 5-3-16,6-1 58 15,7-7-17-15,0-1-25 0,0-10 6 16,0-4-12-16,0-11-1 16,-7-4 21-16,7-33-11 0,-13 30-16 15,13-30 2-15,-39 22-2 16,13-15-19-16,-7-7 13 0,0-7 10 15,33 7-21-15,-40-26-11 16,40 26 15-16,-46-52-3 16,20 8-7-16,13 7 3 15,13 37 14-15,-13-37-7 0,13 37-10 16,0 0 18-16,0 0-3 16,0 0-6-16,0 0 11 0,0 0 0 15,0 41-5-15,0 0 3 16,-7 3 11-16,-6-7-2 15,-7 3-8-15,-6-6 14 0,-7-1-15 16,-6-11 0-16,-14 0 4 16,1-7-12-16,-1-4-7 0,1-3 22 15,6-8-7-15,6 0-11 16,7-8 3-16,33 8-4 16,0 0-23-16,-26-44-1 15,19 7 28-15,21 7-8 0,-14 30 5 16,46-29 8-16,0 21-9 15,0 8 0-15,-7 11 17 0,-6 8-3 16,0 10-16-16,-14 1 16 16,-5 7-1-16,-8 4-11 0,-6-1 0 15,-6 1 16-15,-14 0-104 16,0-1-177-16,20-40-245 16,-59 44-208-16</inkml:trace>
  <inkml:trace contextRef="#ctx0" brushRef="#br0" timeOffset="2328">3733 2505 1333 0,'52'22'402'0,"1"-7"-62"16,0-1-48-16,6-2-60 0,0-1-86 15,7-4-79-15,-1-3-37 16,-6-4-19-16,-6-4-178 16,-7-7-287-16,-13-8-346 15</inkml:trace>
  <inkml:trace contextRef="#ctx0" brushRef="#br0" timeOffset="2524">3956 1282 1638 0,'0'0'329'16,"0"0"-6"-16,0 0-98 16,0 0-98-16,0 0-60 15,0 0-41-15,0 0-56 0,27-41-418 16,-27 41-345-16</inkml:trace>
  <inkml:trace contextRef="#ctx0" brushRef="#br0" timeOffset="2759">5731 0 1630 0,'0'0'242'16,"0"0"80"-16,0 0-33 16,0 0-35-16,-40 22-62 15,-19 26-82-15,-20 22-51 0,-19 12-29 16,-1 14-16-16,-6 0-10 16,0 3-19-16,0-6-212 0,-7-1-258 15,7-11-340-15</inkml:trace>
  <inkml:trace contextRef="#ctx0" brushRef="#br0" timeOffset="2996">3490 779 2321 0,'0'0'211'16,"-20"52"15"-16,0 7-67 16,1 11-46-16,6 8-52 0,-1 7-33 15,14 0-14-15,-6 0-8 16,12 0-27-16,-6-4-239 16,0-3-380-16,0-8-278 0</inkml:trace>
  <inkml:trace contextRef="#ctx0" brushRef="#br0" timeOffset="3580">2668 1840 1610 0,'0'0'305'16,"-39"-41"-55"-16,19 0-114 15,7 5-59-15,20-9-44 0,6-3-8 16,13-7-21-16,7 3 2 16,6 4-28-16,7 11 15 0,0 11 1 15,0 11 12-15,-46 15 1 16,46 11 6-16,-46-11-4 0,40 49 11 16,-34 2 7-16,-12-10 23 15,-14 3-10-15,-19-3-1 16,-1-4-20-16,-12-4-15 0,-7-3-4 15,-7-5 0-15,0-2-7 16,0-9 0-16,1-3-3 0,6-7 2 16,-1-4 2-16,21-4 11 15,39 4-8-15,-46-29-22 16,46 29-8-16,-33-48 10 16,33 48 23-16,-20-41-6 0,20 41 6 15,0 0 13-15,0 0 29 16,0 0 97-16,-52-7 26 0,-14 11 18 15,-6 10 19-15,-20 5 0 16,-13-1-7-16,-7 4-28 0,-19-7 2 16,-7 0-30-16,-7-4-5 15,-19-7 4-15,-1-4 39 16,1-8-30-16,6-6 0 16,14-5-50-16,19 1-50 0,13-4-14 15,27-4 10-15,13 3-12 16,19 1-12-16,53 22-5 0,-39-33-28 15,39 33-24-15,-14-44-134 16,21 3-235-16,19 8-112 16,7-4-141-16,13 4-382 0,13-4-100 15</inkml:trace>
  <inkml:trace contextRef="#ctx0" brushRef="#br0" timeOffset="3780">1709 783 2652 0,'39'-4'266'0,"-39"4"-21"0,0 0-102 16,0 0-71-16,40 0-35 15,-40 0-22-15,0 0-197 16,0 0-334-16,0 0-389 0</inkml:trace>
  <inkml:trace contextRef="#ctx0" brushRef="#br0" timeOffset="3972">953 1042 2262 0,'0'0'323'15,"0"0"-41"-15,53-8-75 0,13 1-67 16,26 7-71-16,6-7-34 16,14 7-17-16,6-4-31 0,-6 4-313 15,-20 4-354 1,-20-8-227-16</inkml:trace>
</inkml:ink>
</file>

<file path=ppt/ink/ink12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6:29.583"/>
    </inkml:context>
    <inkml:brush xml:id="br0">
      <inkml:brushProperty name="width" value="0.25" units="cm"/>
      <inkml:brushProperty name="height" value="0.5" units="cm"/>
      <inkml:brushProperty name="color" value="#FF00FF"/>
      <inkml:brushProperty name="tip" value="rectangle"/>
      <inkml:brushProperty name="rasterOp" value="maskPen"/>
      <inkml:brushProperty name="fitToCurve" value="1"/>
    </inkml:brush>
  </inkml:definitions>
  <inkml:trace contextRef="#ctx0" brushRef="#br0">462 409 770 0,'0'0'87'0,"-53"26"77"16,1 3 18-16,-7 12 9 0,6 0-74 16,7 3-72-16,7-3-5 15,12-4 6-15,14 0-6 16,13-1 11-16,0-36-16 0,26 49 23 16,7-20-33-16,13-10-4 15,0-5-27-15,7-10-12 16,-7-8 23-16,13-10 7 15,-6-9-4-15,-1-6 2 0,-6-8-4 16,7-7-24-16,-1-12 15 16,1-7-24-16,-1-11 33 15,1-3-18-15,-20-8 16 0,0 0 18 16,-20 11-31-16,-7 11 22 16,-19 15-24-16,-13 11 5 0,-20 15-2 15,-13 15 21-15,-33 18-5 16,-7 15-4-16,-6 7 5 15,0 11 5-15,13 4 0 16,13 11-30-16,13 0 25 0,20-3 74 16,20-1-7-16,6 1-8 15,20-8-15-15,14-4-13 16,12-7-8-16,13-7 2 0,7-5-19 16,7-6 2-16,-1-12-7 15,1-10-10-15,0-5 5 16,-7-14-11-16,-7-4 19 0,-6-11-1 15,-7-11-15-15,-6-4-2 16,-7-14 8-16,0-8-24 0,-19 4 9 16,-8 3 42-16,-5 12-19 15,-21 14-1-15,-12 19 12 16,-14 11-6-16,-13 22-3 0,0 15-17 16,7 11 4-16,13 11-4 15,13 4-6-15,13 3 10 16,20-3 27-16,13 0 0 15,13-4-11-15,20-8 3 0,13 1-8 16,20-12-7-16,6-3 12 16,13-7-4-16,7-8-3 15,0-7-5-15,-6-8-4 0,-1-11-4 16,-6-11 0-16,-13-14 4 16,-7-16 9-16,-13-14-3 15,-7-15-6-15,-19 0-8 0,-7 4 8 16,-13 14 22-16,-13 12-9 15,-20 22 3-15,-19 21-10 16,-27 24-6-16,-20 21 0 0,-6 19 14 16,0 14 1-16,13 8-12 15,13 0-10-15,20 0 0 16,19 0 18-16,14-1-11 0,6-6-25 16,27-8-189-16,6-3-294 15,7-12-221-15</inkml:trace>
</inkml:ink>
</file>

<file path=ppt/ink/ink12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6:40.410"/>
    </inkml:context>
    <inkml:brush xml:id="br0">
      <inkml:brushProperty name="width" value="0.1" units="cm"/>
      <inkml:brushProperty name="height" value="0.1" units="cm"/>
      <inkml:brushProperty name="color" value="#774931"/>
      <inkml:brushProperty name="fitToCurve" value="1"/>
    </inkml:brush>
  </inkml:definitions>
  <inkml:trace contextRef="#ctx0" brushRef="#br0">243 727 593 0,'0'0'126'0,"0"0"43"16,0 0 35-16,0 0-19 0,0 0-19 15,0 0 118-15,-39-8-52 16,39 8-92-16,0 0-72 16,0 0-40-16,-40 34-9 15,40-34-7-15,-13 29-4 16,13-29-2-16,0 0-6 0,0 0 0 16,0 0 11-16,0 0-27 15,40 26 1-15,-40-26 37 0,39-4-12 16,-13-11-14-16,1-7 7 15,-1-7 12-15,-6-1-15 16,-1-3 0-16,-5-4 0 0,-14 37 7 16,6-41 4-16,-6 41 43 15,0 0-23-15,0 0 10 0,-39-18 9 16,-7 22-11 0,6 10 5-16,-6 9-25 0,13 2-23 15,-6 1 11-15,39-26 0 16,-26 37-7-16,26-37 0 0,-13 33 6 15,13-33-19-15,13 34 8 16,-13-34-114-16,39 14-165 16,-39-14-157-16,46 4-93 0,-13-8-19 15</inkml:trace>
  <inkml:trace contextRef="#ctx0" brushRef="#br0" timeOffset="492">243 106 506 0,'-46'-26'169'0,"46"26"46"16,0 0 48-16,-65 8-43 0,65-8-34 15,-46 25-37-15,46-25-27 16,0 0 11-16,-27 45-36 15,27-45-5-15,0 0-22 0,7 44-10 16,-7-44-23-16,0 0-12 16,52 26 2-16,-6-22-8 15,-13-8 65-15,-33 4-29 16,46-22 0-16,-46 22-10 0,40-41-10 16,-14 0 16-16,-26 41 2 15,13-55 9-15,-6 11-10 0,-7 44-17 16,0 0-5-16,0 0-16 15,-66-26 22-15,0 22 30 16,14 15-21-16,6 11-10 0,6 8-12 16,40-30-8-16,-39 44-3 15,39-44 16-15,-26 48-5 16,26-48-15-16,6 37 7 16,-6-37-8-16,0 0 0 0,46 26-1 15,0-11-2-15,-13-15 1 16,-33 0-5-16,53-7 0 0,-21-12-3 15,-32 19-47-15,0 0-64 16,53-37-100-16,-53 37-153 16,0 0-245-16,33-48-119 0</inkml:trace>
</inkml:ink>
</file>

<file path=ppt/ink/ink1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3:36:04.925"/>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1492 493 364 0,'-40'4'78'16,"40"-4"49"-16,-65 4 39 15,12 3-5-15,-6 0 28 0,6 4-13 16,-6 0-7-16,7 8-4 16,-1-4-50-16,7 3-68 15,46-18-11-15,0 0-40 0,-46 37 35 16,46-37-35-16,0 0 39 15,0 0-6-15,0 0-9 16,0 0-5-16,59 30-4 0,7-23-33 16,0-11 28-16,6-10-6 15,0-9 7-15,-13-2 2 0,1-1-6 16,-14-4 12 0,-14 1-4-16,-5-8 21 0,-21 0-12 15,-6 37-27-15,-33-56 20 16,-13 12-13-16,-19 7 82 0,-21 15 12 15,-12 7-27-15,-14 11-12 16,-13 12 30-16,-6 14-20 16,-7 11 33-16,-7 12 18 0,7 3-13 15,7 0-43-15,26 3-32 16,26-3-3-16,26 0-13 16,27-7 0-16,19-4-1 0,34-8-2 15,19-3-9-15,19-3 6 16,14-9-6-16,20-6 8 15,6-8-4-15,13-8-8 16,7-6 4-16,0-5 0 0,-7-7 4 16,0 0-7-16,-19-7 14 15,-14-8 3-15,-12-7-8 0,-21-11-11 16,-12-7 8-16,-27-12-3 16,-13-3 0-16,-26 0 6 15,-20 10-16-15,-20 16 5 0,-13 14-3 16,-13 16-5-16,-13 10 16 15,-13 15-7-15,-7 15 10 16,-13 14-6-16,6 19 0 0,7 11 25 16,14 4 15-16,12 4-6 15,33-1-17-15,14-3-15 0,32-8 8 16,20 1 7 0,33-12-5-16,20 0-12 0,25-7 6 15,14-7 1-15,7-12-13 16,13-7 15-16,13-7-9 0,-7-8 6 15,0-10-3-15,-6-5-3 16,-7-7-3-16,-20-7 15 16,-12-8-15-16,-21-14 0 0,-19-4 11 15,-13-15-11-15,-27 7 9 16,-19 1-6-16,-20 11 7 0,-7 10-17 16,-19 16 13-16,-13 18-13 15,-1 14 21-15,-19 16-26 16,7 14 21-16,-8 11-18 15,1 12 21-15,20 7 2 0,-1-4 29 16,21 3-30-16,12-2 5 16,20-1-15-16,20-4 15 15,26-3-20-15,20-8 9 0,20 1 1 16,26-12-5-16,6-4 9 16,20-10-9-16,7-4 7 0,6-12-14 15,0-3 12-15,7-15 0 16,-13-3-13-16,-7-8 18 15,-13-3-18-15,-26-12 17 16,-14-7-15-16,-12-11 16 0,-34-8-10 16,-12-14-6-16,-20-8 6 15,-20 1-4-15,-20 10 9 16,-13 12-19-16,-13 21 18 0,-7 19-17 16,-6 26 25-16,-6 23-24 15,5 21 25-15,8 15-25 0,6 8 23 16,13 6-17-16,26 1 18 15,21 0-15-15,18-7 6 16,34-1-3-16,13-10 2 0,20-5 8 16,12-6-16-16,14-8 21 15,13-12-20-15,7-6 12 16,6-12-3-16,7-7 4 16,-14-7-19-16,1-8 16 0,-14-7-10 15,-13-15 15-15,-6-4-7 16,-7-14-7-16,-19-4 14 0,-14-11-15 15,-19 3 13-15,-7 8-11 16,-7 7 14-16,7 52-7 16,-59-33 4-16,-7 26 13 0,0 18-3 15,-12 11 6-15,5 11-24 16,1 0 14-16,19 1-18 0,7-8-1 16,46-26 5-1,-46 29-48-15,46-29-140 0,0 0-144 16,0 0-158-16,0 0-170 15,-32 41 9-15</inkml:trace>
</inkml:ink>
</file>

<file path=ppt/ink/ink13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5:40.385"/>
    </inkml:context>
    <inkml:brush xml:id="br0">
      <inkml:brushProperty name="width" value="0.1" units="cm"/>
      <inkml:brushProperty name="height" value="0.1" units="cm"/>
      <inkml:brushProperty name="fitToCurve" value="1"/>
    </inkml:brush>
  </inkml:definitions>
  <inkml:trace contextRef="#ctx0" brushRef="#br0">7734 743 943 0,'0'0'269'0,"0"0"-55"16,0-19-68-16,0 19-39 15,-6-18-40-15,6 18-34 0,-7-26-30 16,-6 0 25-16,6 4-20 16,1 0 3-16,6 22-5 0,-7-41-15 15,1 8 5-15,6-1 4 16,6 5-14-16,-6 29 8 16,13-37 12-16,-13 37-11 0,7-30 8 15,-7 30-3-15,0 0-30 16,0 0 19-16,0 0 2 0,33 4 16 15,6 15 1-15,-6 10-19 16,-7 8 17-16,14 4-13 0,-7-4 7 16,6 3 4-16,-6-6 5 15,6-5 0-15,-12 1 0 0,-8-4-27 16,-19-26 5-16,33 22 13 16,-33-22 15-16,0 0 10 15,0 0 32-15,26 22 98 0,-26-22 17 16,0 0-71-16,0 0-24 0,-26-8-45 15,-7 1-1-15,-13-8-35 16,0 1 23-16,-19-5-28 16,12 1 22-16,-6-1-21 0,-7 1 19 15,0-5-11-15,20 5 3 16,-6-8-12-16,19 8 20 0,-6-1-22 16,39 19 19-16,-20-29-26 0,20 29 23 15,-26-34-27-15,26 34 31 16,0 0-22-16,0 0 10 0,0 0-22 15,0 0 30-15,0 0-14 16,0 0 6-16,0 0 8 0,0 0-15 16,-14 37 15-16,14-3 1 15,0-34-16-15,0 40 14 16,0-40-9-16,0 37 24 0,0-37-19 16,0 0 36-16,0 0 11 15,0 0-22-15,-32 26-22 0,32-26 11 16,-46 7-14-16,13-7 13 15,0-7-18-15,33 7 13 0,-39-18-22 16,39 18 24-16,-27-26-14 16,27 26 7-16,0 0-16 0,0 0 13 15,-26-26-24-15,26 26 21 0,0 0-17 16,0 0 25-16,0 0-25 16,0 0 28-16,0 0-18 15,13 37 22-15,-6-4-16 16,-7-33 11-16,13 37-7 0,-13-37 0 15,6 37 8-15,-6-37 7 0,0 0 59 16,-6 29-57-16,6-29-11 16,-33 12 7-16,-13-5-25 0,13-7 26 15,-6-7-17-15,6-1 9 16,-7 1-11-16,8-4 15 0,32 11-10 16,-40-26 3-16,40 26-14 15,-33-30 18-15,33 30-10 0,-19-29 6 16,19 29-15-16,0 0 12 15,0 0-17-15,0 0 17 16,0 0-18-16,0 0 30 0,0 0-23 16,0 0 18-16,0 0-25 15,0 0 29-15,0 0-15 0,0 0 17 16,-7 33-26-16,7-33 36 16,-20 33-27-16,20-33 21 0,-33 19-22 15,1-8 12-15,-8-4-13 0,1-7 21 16,-7-4-15-16,13 1 0 15,33 3 0-15,-53-22 0 0,53 22 7 16,-39-30-14-16,39 30 9 16,-46-30-7-16,46 30 10 15,0 0-5-15,-13-44-24 0,13 44 30 16,0 0-18-16,0 0 12 16,-7-33-19-16,7 33 19 0,0 0-9 15,0 0 14-15,33-4-14 16,-33 4 18-16,46 15-16 0,-20-4 15 15,-26-11-27-15,40 15 30 16,-40-15-20-16,0 0 16 0,26 15-11 16,-26-15 24-16,0 0-27 15,0 0 33-15,0 0-26 0,0 0 16 16,0 0-7-16,0 0-6 16,0 0-17-16,0 0 23 15,0 0-19-15,-39 11 20 0,39-11-13 16,0 0 6-16,-46 3-3 15,46-3 0-15,0 0-13 0,-33-3 27 16,33 3-14-16,0 0 3 0,-40-8-7 16,40 8 8-16,0 0-4 15,0 0 0-15,0 0-10 0,0 0 10 16,0 0 0-16,0 0 4 16,0 0-20-16,0 0 20 0,0 0-17 15,0 0 24-15,0 0-17 16,0 0 13-16,0 0-12 15,0 0 11-15,-39-3-20 0,39 3-120 16,0 0-244-16,0 0-234 16</inkml:trace>
  <inkml:trace contextRef="#ctx0" brushRef="#br0" timeOffset="241">7498 1252 2264 0,'32'-11'385'16,"-32"11"-36"-16,0 0-135 15,0 0-90-15,0 0-64 0,0 0-34 16,0 0-40-16,0 0-133 15,0 0-213-15,0 0-419 0,0 0-182 16</inkml:trace>
  <inkml:trace contextRef="#ctx0" brushRef="#br0" timeOffset="452">6722 177 1737 0,'33'-18'356'0,"20"14"-129"16,-1 8-101-16,1 7-46 0,6 0-60 16,0 0-3-16,-6 4-106 15,-1-4-312-15,-19 0-269 0</inkml:trace>
  <inkml:trace contextRef="#ctx0" brushRef="#br0" timeOffset="1248">6525 610 1065 0,'0'0'288'0,"0"0"-10"0,0 0-71 0,0 0-38 16,0 0-30-16,0 0 19 15,0 0 7-15,0 0-68 16,0 0-51-16,0 0 20 0,0 0 0 16,0 0-19-16,-39-15-13 15,39 15-29-15,-40-4 0 0,7 4 2 16,33 0-10-16,-39 4 10 15,39-4-7-15,-33 4-4 0,33-4 11 16,0 0-14-16,0 0 12 0,-33 7 0 16,33-7-9-16,0 0 12 15,0 0-8-15,0 0-8 0,0 0 14 16,0 0-10-16,0 0 17 16,0 0-25-16,0 0 4 15,0 0 8-15,0 0 0 0,0 0-18 16,0 0 24-16,0 0-15 15,0 0 1-15,0 0 14 0,0 0-20 16,0 0 14-16,0 0-9 16,0 0 9-16,33-7-7 0,-33 7 7 15,53 14 0-15,-20 1-4 0,-33-15 15 16,46 33-14-16,-46-33-1 16,39 37 16-16,-39-37-28 0,0 0 18 15,46 45 7-15,-46-45-9 16,0 0-9-16,0 0 23 15,20 37-9-15,-20-37-5 0,0 0 24 16,-53 36-12-16,1-10-12 16,-1-15 14-16,-6 1-14 0,0-12-8 15,-7 3 20-15,0 1-18 0,27-4-3 16,-7 0 23-16,13-4-22 16,33 4-8-16,-26-15 8 0,26 15-19 15,0 0 19-15,-20-37-13 16,20 37-3-16,-7-29 24 0,7 29-26 15,0 0 23-15,0 0-7 16,0 0 10-16,0 0-6 0,0 0-11 16,27 0 27-16,-27 0-10 15,0 0 0-15,26 33 13 16,-13 0 5-16,-6 1 42 0,-20 3 85 16,-14 0-16-16,-6-4-47 0,-19 0-47 15,-1-7-19-15,-12 3 6 16,-8-6-22-16,1-5 0 0,13 1-97 15,-7-8-150-15,14 3-152 16,6-10-241-16,46-4-76 0</inkml:trace>
  <inkml:trace contextRef="#ctx0" brushRef="#br0" timeOffset="1421">5881 1293 1569 0,'0'0'304'0,"33"-11"-96"16,-33 11-120-16,0 0-18 15,0 0-70-15,0 0-152 0,0 0-308 16,39-37-127-16</inkml:trace>
  <inkml:trace contextRef="#ctx0" brushRef="#br0" timeOffset="1800">5769 550 1230 0,'0'0'376'0,"0"0"17"15,-39-11-72-15,6 11-71 16,33 0-58-16,-46 34-34 0,7 3-24 15,6 7-14-15,0 4-11 0,0 7-12 16,-6 1-17-16,6 3-8 16,0-7-14-16,0-1-4 15,0-6-25-15,0-8-18 0,33-37 14 16,-46 40-19-16,7-18 0 16,39-22 2-16,-53 15-5 0,21-11 4 15,32-4 16-15,-40-11-3 16,40 11 16-16,0 0-9 0,-26-41-15 15,13 1 5-15,6-5-17 0,14-3-10 16,6 0 5-16,0 0 5 16,7 7-54-16,-7 1-90 0,7 7-88 15,-7 3-108-15,-13 30-135 16,0 0-229-16,13-44-52 16</inkml:trace>
  <inkml:trace contextRef="#ctx0" brushRef="#br0" timeOffset="2409">4711 384 876 0,'0'0'318'16,"-19"37"-13"-16,19-37-11 15,-7 48-67-15,7-7-32 0,0-41-43 16,7 48-45-16,-1-11-21 15,-6-37-32-15,7 40-7 16,-7-40 7-16,-13 34-26 0,13-34-17 16,-40 26-5-16,1-12 3 15,-1-6-12-15,8-8 6 0,32 0-7 16,-53-11 4-16,53 11-6 0,0 0-27 16,-33-41-26-16,13 8 27 15,20 33-6-15,14-52-10 0,5 8 24 16,8 7 6-16,-27 37 4 15,32-41 16-15,-32 41-25 16,40-44 33-16,-40 44 1 0,0 0-15 16,0 0 9-16,0 0-5 15,0 0 16-15,0 0-1 0,0 0 3 16,0 0 16-16,-40 22-26 0,1 4 17 16,39-26 1-16,-53 40-10 15,14-3-20-15,39-37 26 0,-26 45-28 16,26-45 12-16,-7 48 11 15,7-48-11-15,13 44-6 0,-13-44 8 16,0 0-18-16,33 41 25 16,-33-41-9-16,0 0 0 0,0 0 16 15,0 0 53-15,0 0 30 0,0 0 46 16,0 0 3-16,0 0-33 16,0 0-47-16,-6 48-9 15,-34-8 126-15,-12 5 28 0,-21 3-17 16,1 0-39-16,0 0-33 15,-1-4-66-15,8-3-29 0,6-1-3 16,6-6-27-16,7-8-29 16,13-4-178-16,33-22-171 0,0 0-104 15,0 0-207-15,-52 11-326 16</inkml:trace>
  <inkml:trace contextRef="#ctx0" brushRef="#br0" timeOffset="2602">3989 303 2411 0,'0'0'342'0,"0"0"-46"0,0 0-138 16,0 0-76-16,0 0-48 15,0 0-15-15,0 0-22 0,0 0-147 16,0 0-242-16,0 0-322 0,0 0-103 15</inkml:trace>
  <inkml:trace contextRef="#ctx0" brushRef="#br0" timeOffset="2920">3640 477 1167 0,'-26'44'332'16,"26"-44"-50"-16,-20 41-52 0,20-41-74 16,-19 40-59-16,19-40-23 15,-14 37-6-15,14-37 12 0,0 0 31 16,0 0-19-16,0 0-36 16,-39 33-10-16,0-18-30 15,6-11-13-15,-13-8 23 0,0 0-16 16,0-3 13-16,0 0 18 15,0 3-24-15,0 4 4 0,6 4-15 16,-6 7-15-16,7 4 17 0,6 14-8 16,33-29-17-16,-39 56-103 15,12 3-194-15,8-4-230 0,5 0-95 16,8 5 16-16</inkml:trace>
  <inkml:trace contextRef="#ctx0" brushRef="#br0" timeOffset="3069">3187 1504 1767 0,'46'11'395'0,"-7"-11"-41"0,7-4-116 15,0 0-95-15,7 1-82 0,-1-5-37 16,1-3 3-16,0 4-35 16,-7-4-276-16,0-8-386 0,-46 19-302 15</inkml:trace>
  <inkml:trace contextRef="#ctx0" brushRef="#br0" timeOffset="3885">2484 436 583 0,'0'0'170'0,"0"0"41"15,0 0-9-15,0 0 1 16,0 37-1-16,0-37-48 15,-7 37 11-15,7-37-11 0,0 0-24 16,-13 40-12-16,13-40-50 16,0 0-15-16,0 0-32 0,-46 41-6 15,46-41 3-15,-46 22-18 16,46-22 20-16,0 0-12 0,-33-3 39 16,33 3-2-16,0 0-14 15,-33-30 5-15,20-3-13 0,7-4-36 16,-1-7 21-16,14-5-18 15,-7 1 13-15,0 4 1 0,6 7-20 16,-6 37 9-16,0 0 12 16,0-37-14-16,0 37 9 15,0 0-12-15,0 0 27 0,0 0 11 16,-13 37 14-16,0 4 13 16,0 3-13-16,-7 0 35 0,7 5 12 15,-20-1 57-15,0 0-16 16,-13-4-75-16,-6-3 11 0,-14-5-12 15,0-6 0-15,-6-4 19 16,6-11-27-16,0-4-4 0,1-11 16 16,6-8 16-16,6-6 22 15,7-9-19-15,7-6-23 0,6-15-15 16,13-4-33-16,0-8-2 16,7 1-6-16,7 3 7 15,6 4-3-15,0 7-6 0,13 4 2 16,6 4-9-16,-19 33 8 15,46-37-94-15,-6 15-122 0,-1 11-150 16,1 11-218-16,-1 4-283 16,1 18-15-16</inkml:trace>
  <inkml:trace contextRef="#ctx0" brushRef="#br0" timeOffset="4054">1675 1105 1390 0,'0'0'345'0,"40"29"-33"16,6-14-133-16,0-4-69 15,13-7-70-15,0-1-22 0,7-10-295 16,6-4-315-16,0-11-152 16</inkml:trace>
  <inkml:trace contextRef="#ctx0" brushRef="#br0" timeOffset="4249">3338 0 1677 0,'-46'4'412'15,"7"3"-52"-15,-7 0-130 16,-7 8-113-16,-13-4-63 0,1 8-24 15,-8 3-38-15,-12 4-221 0,-14 0-456 16,-6 7-224-16</inkml:trace>
  <inkml:trace contextRef="#ctx0" brushRef="#br0" timeOffset="4612">644 248 1967 0,'0'0'271'16,"0"0"33"-16,0 44-4 0,13 15-62 16,20 11-71-16,6 11-50 15,-6 4-53-15,0 4-23 16,-20 0 1-16,-6-4-11 0,-14-8 22 15,-26-6-12-15,-13-12-18 16,-13-8 11-16,-13-10-14 0,-7-11 1 16,0-16 6-16,0-6-25 15,7-12 20-15,13-14 2 0,0-5 17 16,6-14-3-16,14-11-18 16,6-11 1-16,7-18-28 0,12-12 0 15,8-11 2-15,12-3-102 16,8 3-74-16,12 11-136 0,0 16-188 15,14 6-266-15,-8 15-82 16</inkml:trace>
  <inkml:trace contextRef="#ctx0" brushRef="#br0" timeOffset="4769">328 539 2256 0,'0'0'341'15,"0"0"-34"-15,0 0-130 0,0 0-78 16,0 0-60-16,33 19-92 16,-33-19-308-16,0 0-508 0</inkml:trace>
</inkml:ink>
</file>

<file path=ppt/ink/ink13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5:49.653"/>
    </inkml:context>
    <inkml:brush xml:id="br0">
      <inkml:brushProperty name="width" value="0.1" units="cm"/>
      <inkml:brushProperty name="height" value="0.1" units="cm"/>
      <inkml:brushProperty name="color" value="#ED1C24"/>
      <inkml:brushProperty name="fitToCurve" value="1"/>
    </inkml:brush>
  </inkml:definitions>
  <inkml:trace contextRef="#ctx0" brushRef="#br0">1718 318 736 0,'26'0'237'15,"0"-4"196"-15,-26 4 6 16,26 4-31-16,-26-4-69 0,0 0-41 16,0 0-56-16,0 0-109 15,0 0-68-15,-32-30-26 0,-14 4-16 16,-27 1-10-16,-5 6-16 15,-21 4-9-15,-6 4 21 0,-7 8-13 16,-13 6 4-16,7 12-3 16,0 22-3-16,-1 15 20 0,14 18 37 15,7 26 54-15,6 22 51 16,19 19 54-16,14 29 87 0,13 11-55 16,7 12 24-16,-1 7-70 15,14 3-65-15,-13 1-64 0,12-1-23 16,-5-3-16-16,-1-15-33 15,13-11 5-15,7-26-18 0,6-22-150 16,1-26-253-16,-1-29-119 0,14-23-55 16,-7-44-281-16,33 0-261 15</inkml:trace>
  <inkml:trace contextRef="#ctx0" brushRef="#br0" timeOffset="205">279 1899 2159 0,'0'0'148'0,"-7"-29"175"16,7 29-24-16,59-23-93 16,20 5-100-16,26-1-41 0,20 5-32 15,13 3-20-15,20 0-31 0,13 7-219 16,6-7-312-16,14-4-348 15</inkml:trace>
  <inkml:trace contextRef="#ctx0" brushRef="#br0" timeOffset="525">3610 0 2315 0,'-26'-15'177'16,"26"15"47"-16,-33 11 93 0,-6 26-34 16,-27 34-57-16,-13 32-53 15,-20 34-7-15,-6 25 32 0,0 30 7 16,0 19-22-16,20 7-19 0,19 7-74 15,13 1-45-15,20-5-11 16,27 1-24-16,26-8-3 0,26-3 4 16,26-15-61-16,13-19-235 15,14-18-182-15,6-26-89 0,0-22-214 16,7-30-160-16</inkml:trace>
  <inkml:trace contextRef="#ctx0" brushRef="#br0" timeOffset="977">4241 1799 2630 0,'-13'-70'25'0,"0"0"-20"0,19 0 12 16,1-4 15-16,19 0-11 0,0 8-1 15,20 6 10-15,7 9-16 16,6 17-2-16,7 16 4 15,6 18 39-15,-6 26 96 0,0 22 53 16,-7 22 35-16,-13 15 28 0,-20 15 24 16,-13 11-54-16,-13 7-77 15,-6-7-66-15,-8 0-39 0,-5-15-30 16,-1-11-5-16,7-12-9 0,0-21-2 16,0-7-7-16,13-45 15 15,0 0-3-15,0 0-5 0,0 0-27 16,0 0-27-16,26-41 14 0,13-26-10 15,14-21-29-15,13-23-37 16,12-11 30-16,8-4 35 0,-7 15 17 16,-7 15 18-16,-13 23-8 15,-19 21-5-15,-8 19 14 0,1 29 119 16,-33 4 27-16,40 66-22 16,-7 12 2-16,-1 7-75 0,1 11-3 15,-6 4-25-15,5 3-1 0,1 1-25 16,-6-5-147-16,-1-10-216 15,0-8-113-15,-13-14-178 0,7-8-282 16,0-22-19-16</inkml:trace>
  <inkml:trace contextRef="#ctx0" brushRef="#br0" timeOffset="1260">6633 229 2765 0,'0'0'68'16,"39"30"-20"-16,14 22 111 0,19 21 77 15,14 23 42-15,19 23 46 16,0 25 12-16,7 22-17 0,-1 15-16 16,-5 11-31-16,-8-3-54 0,-12-1-63 15,-14-7 23-15,-26-4-62 16,-26-10-39-16,-20-5-32 15,-27-14-6-15,-25-8-5 0,-27-14-58 16,-7-8-144-16,-12-22-273 0,6-14-160 16,0-23-29-16,20-15-57 15,6-18-305-15,26-26-133 0</inkml:trace>
  <inkml:trace contextRef="#ctx0" brushRef="#br0" timeOffset="1708">9091 1844 2904 0,'39'7'144'0,"27"1"54"16,19-1 4-16,20-3-65 0,27-4-70 15,12 0-30-15,27 3-12 0,13 1-17 16,13 0-8-16,0-1-5 15,-6 1 5-15,-14 0-6 0,-25-1-5 16,-28 1-69-16,-25-4-57 0,-27 4-18 16,-19 0 13-16,-20-4-9 0,-33 0-72 15,0 0-42-15,-66 11 13 16,-26 3 48-16,-20 1 36 0,-19 7 36 16,-20 4 47-16,-7 4 40 0,-6-1 22 15,-1 23 19-15,1-11 4 16,6-19-11-16,14 7 48 15,19 1 121-15,26 0 39 0,21-5-11 16,18-2 47-16,21-1 16 0,39-22-10 16,0 0-14-16,33 40-19 15,33-17-50-15,19-5-31 0,33-3-44 16,27-4-39-16,13 4-15 0,12-4-15 16,14 0-8-16,0-4-11 0,0 8 3 15,-6-4-11-15,-14 0-185 16,-13 0-168-16,-6-7-266 0,-14-4-293 15</inkml:trace>
</inkml:ink>
</file>

<file path=ppt/ink/ink13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5:52.685"/>
    </inkml:context>
    <inkml:brush xml:id="br0">
      <inkml:brushProperty name="width" value="0.1" units="cm"/>
      <inkml:brushProperty name="height" value="0.1" units="cm"/>
      <inkml:brushProperty name="color" value="#ED1C24"/>
      <inkml:brushProperty name="fitToCurve" value="1"/>
    </inkml:brush>
  </inkml:definitions>
  <inkml:trace contextRef="#ctx0" brushRef="#br0">999 1189 409 0,'13'-29'62'0,"-13"29"34"15,0 0 38-15,0 0 39 16,0 0 1-16,0 0 23 0,0 0-14 16,0 0 8-16,7-26 36 0,-7 26-3 15,0 0 2-15,0 0-7 16,0 0-44-16,0 0-96 16,-20-26-34-16,-19 7-24 0,-7 5-15 15,-20 6-13-15,-6 8 7 16,-20 8-17-16,0 6 14 0,-13 9 8 15,6 10-5-15,0 4-8 0,14 0 8 16,13 3 0-16,19 1 0 16,7-4-14-16,26 0 27 0,7 0-24 15,26 0 20-15,7-4-2 0,20-7-1 16,12-4-2-16,7-7-4 16,0-8-46-16,7-7-10 0,0-3-6 15,0-12 41-15,6-4 12 16,-13-7 4-16,7-3 0 0,-1-8 5 15,-5-7 9-15,-8-8-4 16,1 0 4-16,-7 0-17 0,-7 8 24 16,-6 7 35-16,-33 37 26 0,0 0-45 15,0 0-5-15,0 0-47 16,33-7 118-16,-33 7-3 0,6 74 37 16,1 18-30-16,0 23 48 0,12 21 16 15,8 19-24-15,5 15-41 16,14 11 29-16,7 11-27 0,6 12-34 15,0-1-31-15,-6 0-2 0,-7-11-28 16,-7-3 6-16,-12-19-9 16,-21-15 2-16,-6-26 7 0,-13-22-7 15,-13-22 12-15,-14-18-7 16,-12-23-16-16,-21-22 13 0,-12-26-9 16,-14-18 0-16,-6-18-8 15,-13-27 5-15,0-10 3 0,6-19-5 16,13-19-1-16,7-18 6 0,20-22-6 15,20-11-5-15,19-12 4 16,26 1-2-16,27 7 0 0,19 11 3 16,20 8 1-16,27 14 1 0,12 15-58 15,14 19-123-15,6 10-64 0,1 16-112 16,-1 6-227-16,-6 16-327 16</inkml:trace>
  <inkml:trace contextRef="#ctx0" brushRef="#br0" timeOffset="325">2642 539 1785 0,'0'0'260'0,"7"-44"94"16,-7 44-49-16,0 0-100 0,0 0-75 15,0 0 72-15,0 0-22 16,-60 73-34-16,-12 27-48 0,-7 26 67 16,-6 11 75-16,-1 14 0 0,8 4 7 15,5 4-47-15,14 0-83 16,20 7-44-16,12-7-33 0,21 4-12 16,19-8-25-16,26 0 2 0,21-7-72 15,5-12-148-15,21-10-113 16,6-23-49-16,13-10 10 0,0-19 7 15,7-23-27-15,6-25-120 0,0-26-180 16,1-29-59-16</inkml:trace>
  <inkml:trace contextRef="#ctx0" brushRef="#br0" timeOffset="828">3404 1729 1517 0,'0'0'213'0,"0"0"57"16,-52-37-94-16,52 37-37 0,0 0-4 16,0 0-56-16,-27-52-48 0,27 15-1 15,0 37-19-15,46-41-11 16,0 8-14-16,0 11 29 0,0 11-15 16,-6 0 0-16,-40 11 24 15,52 14 54-15,-19 9 8 0,-33-23-7 16,27 59-23-16,-14 0-24 0,-13 0 28 15,-7-4-19-15,-6 8 51 16,6 0-22-16,-6 4-37 0,0-8-19 16,0-4 7-16,6-3-21 0,1-8 7 15,-1-3-15-15,7-41 18 16,0 40-10-16,0-40 6 0,0 0 23 16,0 0 39-16,0 0-17 0,0 0-34 15,46-18-13-15,7-23 8 16,19-22-10-16,7-18-6 15,26-11 6-15,20-19 2 0,6 0-12 16,-6 8 11-16,-13 18-7 0,-20 18-4 16,-20 23 8-16,-13 22 0 15,-13 18 0-15,-46 4 15 0,46 48 2 16,-26 7 5-16,-7 8 9 0,-13 15 30 16,0 11-22-16,0-1-4 15,0 8-20-15,7-3-12 0,6 3 7 16,0-4-10-16,7-7 0 0,13-4 0 15,0-14-189-15,-1-12-160 16,-5-10-205-16,12-12-241 0,1-22-107 16</inkml:trace>
  <inkml:trace contextRef="#ctx0" brushRef="#br0" timeOffset="1168">6145 51 1500 0,'6'-51'131'0,"-6"51"66"15,0 0 88-15,46 7 11 16,7 22-65-16,-1 31-16 16,14 13-13-16,0 27-19 0,12 22-34 15,1 26 1-15,-6 11-1 0,-1 14 22 16,-20 1 40-16,-19 7 24 15,-13 4-16-15,-27 0 55 0,-12-4 11 16,-14 0-65-16,-26-4-47 0,-20-11-33 16,-7-7-42-16,-6-11-26 15,-13-11-21-15,7-16-15 0,-7-10-26 16,0-15 3-16,-7-11-1 0,13-14-55 16,1-16-224-16,6-14-219 0,13-12-105 15,7-10 7-15,6-1-16 16,7-11-172-16,0-7-141 15</inkml:trace>
</inkml:ink>
</file>

<file path=ppt/ink/ink13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4:53.359"/>
    </inkml:context>
    <inkml:brush xml:id="br0">
      <inkml:brushProperty name="width" value="0.1" units="cm"/>
      <inkml:brushProperty name="height" value="0.1" units="cm"/>
      <inkml:brushProperty name="color" value="#774931"/>
      <inkml:brushProperty name="fitToCurve" value="1"/>
    </inkml:brush>
  </inkml:definitions>
  <inkml:trace contextRef="#ctx0" brushRef="#br0">1761 1699 925 0,'19'-37'174'0,"-19"37"64"15,0 0-94-15,7-33-35 16,-7 33-56-16,-7-37 4 16,7 37 24-16,0-33-30 0,0 3-29 15,0 30-22 1,0-37-10-16,7 8-4 0,0-1 19 16,6 1-1-16,13-8-12 0,0 7 2 15,7 4-12-15,-33 26-3 16,33-25 40-16,6 10-19 15,-12 11-10-15,5 8 10 0,-5 3 4 16,-27-7 19-16,39 15-27 16,-13 3 13-16,-26-18-1 15,33 15-16-15,-33-15-2 0,0 0-5 16,0 0 4-16,0 0 26 16,0 0-15-16,7 33 24 0,-7-33-20 15,-33 52 11-15,-13-11-12 16,-7-1 8-16,-6 1-18 0,0-8 29 15,-7-7-33 1,-6 4 11-16,7-1 5 0,-1-7 0 16,13-7-5-16,7-4 8 15,46-11-15-15,-52 8 17 0,52-8-7 16,0 0-11-16,0 0 18 16,-27-37-18-16,27 37 1 0,14-52-4 15,-1 15-5-15,-13 37 16 16,39-37 15-16,-39 37-20 15,40-11-3-15,-40 11 8 0,0 0-17 16,0 0 12-16,32 52 7 16,-25-8 55-16,-7 0 54 0,-13 8 43 15,-13-7-44-15,-1 3-46 16,-6-11-24-16,33-37-21 16,-52 44-22-16,12-11-14 15,40-33 9-15,-46 30-170 0,46-30-197 16,-39 11-127-16,39-11-69 15</inkml:trace>
  <inkml:trace contextRef="#ctx0" brushRef="#br0" timeOffset="201">1866 957 809 0,'0'0'212'16,"0"0"7"-16,0 0-61 16,0 0-78-16,0 0-58 15,0 0-2-15,0 0-28 0,0 0 27 16,33-8-287-16,-33 8-170 16</inkml:trace>
  <inkml:trace contextRef="#ctx0" brushRef="#br0" timeOffset="533">1130 960 669 0,'0'0'182'0,"0"0"-7"15,0 0-60-15,0 0-55 16,0 0-15-16,0 0 19 0,0 0 85 16,0 0-39-16,20 56-56 15,-1-4-7-15,1 3-18 0,0 4-29 16,-1 4 4-16,8 0 8 15,-8 3-12-15,8-3-11 0,-1-8-79 16,-6-3-243-16,-14-4-125 16</inkml:trace>
  <inkml:trace contextRef="#ctx0" brushRef="#br0" timeOffset="1064">1012 1485 826 0,'0'0'178'15,"0"0"54"-15,0 0-46 16,0 0-18-16,0 0 12 0,6 48-9 16,-6-48-59-16,7 56-14 15,-1-8-21-15,-6-48-1 16,-13 55-25-16,13-55-47 15,-33 55 16-15,33-55-1 0,-65 52-22 16,5-15-2-16,8-15 19 16,6-3-22-16,46-19-2 0,-53 7 26 15,53-7-16-15,0 0-22 16,-46-22 33-16,46 22-14 0,0 0-19 16,-13-56 26-16,13 56-4 15,20-44 0-15,-20 44 0 0,0 0-8 16,59-29 3-16,-59 29 8 15,46 3-14-15,-46-3 25 0,0 0-22 16,0 0-3 0,0 0 33-16,13 48-20 0,-13-48 11 15,0 0-8-15,-39 45-13 16,39-45 22-16,0 0 1 0,-46 18 101 16,46-18-9-16,-46-4-9 15,46 4-47-15,0 0 19 0,-53-44-29 16,20-4-30-16,14 0 0 15,5-4 0-15,-5-3-11 0,6-1-14 16,6-3 17-16,0 15-3 16,1 3-17-16,6 41-181 0,0 0-201 15,0 0-202-15,0 0-39 16</inkml:trace>
  <inkml:trace contextRef="#ctx0" brushRef="#br0" timeOffset="1245">906 2121 992 0,'46'36'316'16,"-46"-36"89"-16,0 0-120 0,0 0-136 16,0 0-61-16,0 0-67 15,0 0-2-15,0 0-230 0,0 0-311 16,33-36-94-16</inkml:trace>
  <inkml:trace contextRef="#ctx0" brushRef="#br0" timeOffset="1592">1327 0 540 0,'0'52'139'0,"-7"14"17"0,-6 8-23 16,-6 7 58-16,-8 4-44 16,1 0-67-16,-7 0-20 0,-6-7-64 15,6-12 11-15,7-14 17 16,-1-11-8-16,27-41-8 16,0 0-3-16,0 0 14 0,-39 25-14 15,39-25-34-15,0 0 55 16,-33-62-20-16,7-9-32 0,13 1 126 15,-7 7 15-15,7 15 5 16,6 8-72-16,7 40-25 16,0 0-7-16,0 0 2 0,0 0-25 15,-39 70 20-15,12 0-17 16,1 0 29-16,6 4-28 0,1-4-282 16,-1 1-82-16,0 6-31 15</inkml:trace>
  <inkml:trace contextRef="#ctx0" brushRef="#br0" timeOffset="1968">0 1577 848 0,'0'0'85'0,"0"0"148"15,0 0 32-15,0 0-116 16,13 45 47-16,13 3-36 0,7 0 57 16,0-4-82-16,0-3-65 15,-7 3 8-15,-6-3-8 0,-7-4 2 16,-13 0-17-16,0-4-23 16,0-33-7-16,-13 44-1 0,13-44-24 15,-27 37 7-15,27-37 36 16,0 0 24-16,0 0-21 0,-33 8-37 15,33-8 10-15,0 0-14 16,-39-48-15-16,13 0 19 0,13-1-24 16,6 5 10-1,0 4 12-15,1 6-22 0,6 34 11 16,6-44-4-16,-6 44-205 16,0 0-186-16,0 0-216 0,33-41-68 15</inkml:trace>
</inkml:ink>
</file>

<file path=ppt/ink/ink13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4:35.199"/>
    </inkml:context>
    <inkml:brush xml:id="br0">
      <inkml:brushProperty name="width" value="0.1" units="cm"/>
      <inkml:brushProperty name="height" value="0.1" units="cm"/>
      <inkml:brushProperty name="color" value="#774931"/>
      <inkml:brushProperty name="fitToCurve" value="1"/>
    </inkml:brush>
  </inkml:definitions>
  <inkml:trace contextRef="#ctx0" brushRef="#br0">11967 1094 693 0,'0'0'181'15,"0"0"-14"-15,0 0-15 0,0 0-33 16,0 0 15-16,0 0 19 16,0 0-45-16,0 0-20 0,0 0-28 15,0 0-27-15,-14-37 14 16,14 37-9-16,0 0-7 15,-39-33-3-15,0 7-2 16,6 8 1-16,-7 3 3 0,7-4 4 16,-6 5 5-16,6-1-8 15,-6 4-14-15,-1-4 32 16,7 4-16-16,-6-4-7 0,6 8-6 16,-6-4 43-16,-1 3-19 15,7 1-7-15,-6-1-7 0,0 8-18 16,-7 0 16-16,6 4-23 15,-6 0 15-15,0 3 25 0,0 1-5 16,7 3-26-16,-14 0 17 16,7 0-7-16,-6 4-13 0,-1-1 13 15,7 5 29 1,-13-4-9-16,13 3-16 0,-7 1-11 16,7-1 16-16,0 1-1 15,-6-1 2-15,12 1-8 0,1 3-6 16,-1-4 7-16,1 1 5 15,6-1-13-15,0 1-6 0,-6 3 8 16,6 0 20-16,-6-4 0 16,39-18-4-16,-46 34-12 0,6-9 13 15,40-25 1-15,-46 30-15 16,46-30-4-16,-52 41 2 0,12-12 1 16,40-29-10-1,-46 34-4-15,46-34-2 0,-52 44 12 16,12-11-3-16,40-33-10 15,-46 41-6-15,46-41 12 0,-39 51-3 16,39-51-9-16,-40 45-3 16,40-45-5-16,-33 48 16 0,33-48 1 15,-26 52 27-15,26-52-12 16,-26 55-4-16,13-11 1 0,0-3-18 16,13-41-3-16,-14 48 5 15,8-4 8-15,-1-3 15 0,1-4-10 16,6-37 4-1,0 55-1-15,6-10-11 0,1-5-7 16,-7-3 10-16,6 4-7 16,1-4-12-16,6 0 17 0,0 3 9 15,0 1-12-15,7-4-2 16,-20-37 11-16,33 52-3 0,0-8-10 16,6-3-4-16,-39-41 9 15,46 51 0-15,0-10-2 0,-6-4-11 16,-1-4-3-16,-6 0 16 15,-33-33-5-15,53 45-10 0,-7-5 6 16,0-6 10-16,-7-5-3 16,7-3-1-16,0 0-11 15,7-4 5-15,-1-3 7 16,1-1 4-16,6-3-15 0,7 0 1 16,-1-1 7-16,1-2 1 15,6-1-5-15,1-4 0 0,-1 0 0 16,-6-3 3-16,6 0-3 15,-6-1-4-15,-7 1 4 0,0 0 7 16,-13 0-4-16,6-4-8 16,-6 3-1-16,0-3 13 0,0 0-2 15,0-3-5-15,-6 3-6 16,-1-4 8-16,7-4 5 16,-6 5-7-16,-1-5-3 15,7 1-5-15,-46 7 10 0,53-18 5 16,-7 3-14-16,0 0 2 15,-46 15 12-15,59-26-2 0,-7 4-5 16,-6 0-8-16,-6 3 8 16,-40 19 3-16,59-33-3 0,-13 7 4 15,0 4-10-15,-7-4 3 16,-6 0 12-16,7 0-9 0,-40 26-4 16,52-44 4-16,-19 7 9 15,-33 37-6-15,53-48-13 16,-20 7 10-16,-1 8 3 15,-32 33 7-15,33-48-15 0,0 11-5 16,-33 37 10-16,26-44 13 16,1 7-19-16,-27 37-1 0,26-41 11 15,-26 41 3-15,26-40-13 16,-26 40 0-16,20-45 6 0,-20 45 9 16,13-44-9-16,-13 44-8 15,7-44 8-15,-7 44 6 16,6-48-6-16,-6 48-7 0,0-52 1 15,0 52 12-15,-6-48-6 16,6 48 0-16,-7-48-6 16,7 48 10-16,-6-48 1 0,6 48-15 15,-7-52 5-15,7 52 11 16,-13-52-6-16,13 52-5 0,-13-48 5 16,13 48 0-16,-13-55 2 15,13 55-8-15,-14-48 0 0,14 48 16 16,-19-48-3-16,19 48-16 15,-27-41 4-15,27 41 8 16,-19-40 6-16,19 40-17 0,-27-37 1 16,27 37 14-16,0 0-5 15,-39-41-9-15,39 41 0 16,0 0 13-16,-39-44 5 0,39 44-18 16,-33-34 2-16,33 34 5 15,-40-25 3-15,40 25-3 0,-39-30 0 16,39 30-5-16,0 0 5 15,-46-30 11-15,46 30-11 0,-40-25-8 16,40 25 8-16,0 0 7 16,0 0-12-16,-46-34 1 15,46 34 9-15,0 0-2 0,-39-40-8 16,39 40-1-16,-39-34 6 16,39 34 8-16,-46-29-8 0,46 29-7 15,-40-30 2-15,40 30 16 16,-46-33-8-16,46 33-9 15,-46-29 0-15,46 29 10 0,-46-26-1 16,20 4-7-16,26 22 4 16,-33-19-11-16,33 19 14 15,-39-18-3-15,39 18-9 0,-33-19-40 16,33 19-120-16,-33-15-109 16,33 15-211-16,-40-14-468 0</inkml:trace>
  <inkml:trace contextRef="#ctx0" brushRef="#br0" timeOffset="1528">11756 1648 834 0,'0'0'183'0,"0"0"-72"16,0 0-32-16,0 0-48 0,0 0-8 15,0 0 82-15,0 0 17 16,0 0-54-16,0 0-29 16,0 0 89-16,0 0-47 0,0 0 3 15,53 34 11-15,-53-34-21 16,52 29-23-16,-52-29-24 15,53 26 61-15,-53-26 3 0,59 18-53 16,-59-18 49-16,46 4-3 16,-46-4-18-16,0 0-20 0,40-11-20 15,-40 11-26 1,0 0 14-16,0 0 1 0,0 0-12 16,0-37-9-16,0 37 6 15,0 0-19-15,0 0 6 0,-40-11 19 16,40 11 0-16,-52 15 5 15,12 7-11-15,40-22 10 16,-39 44 25-16,6-7 16 0,33-37-18 16,-26 48-3-16,26-48 1 15,-27 41-7-15,27-41-6 16,-19 37 20-16,19-37 33 0,0 0 9 16,0 0-15-16,0 0-23 15,0 0-21-15,0 0-13 0,0 0-2 16,-40 33 1-16,40-33-1 15,0 0 3-15,0 0-9 16,-39-4 0-16,39 4-5 16,0 0 0-16,0 0 5 0,0 0 0 15,-27-44 7-15,27 44-7 16,-13-37-5-16,13 37-1 16,0 0-11-16,0-40-87 0,0 40-103 15,0 0-173-15,7-48-215 16,-7 48-144-16</inkml:trace>
  <inkml:trace contextRef="#ctx0" brushRef="#br0" timeOffset="1829">11638 1249 917 0,'0'0'285'0,"0"0"-21"16,0 0-54-16,0 0 30 0,-13 30-86 16,13-30-22-16,-13 48-56 15,6-7-26-15,-6-8-10 16,13-33-31-16,0 48-9 15,7-4 9-15,-1-7-6 0,1 4-66 16,-7-41-210-16,19 44-176 16,-19-44-40-16,14 52-15 0</inkml:trace>
  <inkml:trace contextRef="#ctx0" brushRef="#br0" timeOffset="2820">11415 1600 784 0,'0'0'200'0,"0"0"-18"16,0 0-16-16,0 0-46 15,0 0-22-15,0 0-32 0,0 0-45 16,0 0-3-16,0 0-5 16,0 0 47-16,0 0 37 15,0 0-23-15,0 0 4 16,0 0-18-16,13 45-18 0,-13-45 2 16,13 51-4-16,-13-51 64 15,6 37-35-15,-6-37-17 16,0 0 17-16,-6 41-20 0,6-41-26 15,0 0-23-15,0 0 6 16,-40 26-10-16,40-26 14 0,-46 18 0 16,46-18-13-16,-39 4-11 15,39-4 14-15,0 0-4 16,0 0 4-16,-33-33-10 16,33 33 10-16,0 0-18 0,-20-37 7 15,20 37 5-15,0 0 8 16,0 0 1-16,0 0 2 15,0 0-5-15,0 0 0 0,0 0-4 16,0 0 14-16,0 0-18 16,0 0 8-16,-39 37 4 0,39-37 4 15,0 0 4-15,-39 37-3 16,39-37-15-16,-40 22-7 16,40-22-1-16,0 0-23 0,-46 0-38 15,46 0-8-15,0 0 7 16,-39-26 13-16,39 26 1 15,0 0 19-15,-20-37 33 16,20 37 18-16,0 0-17 0,0 0-6 16,0 0-7-16,0 0 19 15,0 0-2-15,0 0 0 0,0 0 5 16,0 0 12-16,0 0 5 16,0 0 1-16,0 0 71 15,0 0-28-15,0 0-23 0,-46 37-4 16,0-19-9-16,7-6 4 15,-7-9-7-15,13-3-4 0,33 0-18 16,-46-11-13 0,46 11 7-16,0 0 20 0,-40-37-14 15,40 37 0-15,-6-37-18 16,6 37 10-16,0 0 5 0,0 0 0 16,46-33 7-16,-46 33-4 15,39-15-20-15,-39 15 20 16,0 0 10-16,0 0-3 0,0 0 5 15,0 0-15-15,0 0-2 16,0 0-2-16,0 0 23 0,-59 37-6 16,13-18 59-16,7-8 31 15,-1-8 10-15,40-3-11 16,-39-7 4-16,39 7-27 16,0 0-9-16,0 0-13 0,-40-33-28 15,21 3-10-15,5-7-16 16,14 0-4-16,0-3 4 15,7 3 5-15,6-4-14 0,-6 4-49 16,12 0-188-16,-5 4-302 16,12-8-283-16</inkml:trace>
  <inkml:trace contextRef="#ctx0" brushRef="#br0" timeOffset="3044">11572 1238 2342 0,'27'-3'312'16,"-27"3"-119"-16,0 0-86 0,32-8-51 15,-32 8-31-15,40 0-12 16,-40 0-103-16,0 0-330 0,0 0-307 15,26 22-51-15</inkml:trace>
  <inkml:trace contextRef="#ctx0" brushRef="#br0" timeOffset="3281">11270 1460 1511 0,'0'0'346'0,"0"0"-40"0,-39-26-129 16,39 26-81-16,0 0-37 16,0 0 17-16,0 0-8 0,32-11-35 15,-32 11-6-15,33 7 9 16,-33-7 0-16,0 0 1 0,0 0-10 16,0 0-13-1,-19 45-87-15,19-45-142 0,-66 40-179 16,0-14-197-16,7-4 9 15</inkml:trace>
  <inkml:trace contextRef="#ctx0" brushRef="#br0" timeOffset="3668">11277 1002 1012 0,'0'0'242'15,"0"0"-1"-15,0 0 14 0,0 0-114 16,0 0 28-16,0 0 6 16,0 0 5-16,0 0-25 0,0 0-49 15,0 0-8-15,-27 33-18 16,27-33-41-16,-26 41-26 16,0-8-7-16,26-33 9 0,-33 33-9 15,33-33-11-15,-26 22-91 16,26-22-54-16,-33 19-5 0,33-19 5 15,0 0 15-15,-33-4 44 16,33 4 38-16,0 0 30 0,-26-33 17 16,12 0-17-16,14 3 11 15,-6 1 19-15,6 29 1 16,0-30-8-16,0 30-9 16,0 0 4-16,0 0 16 0,0 0 0 15,0 0-5-15,-40 22-12 16,14 4-8-16,26-26-96 0,-52 48-314 15,-1-11-201-15</inkml:trace>
  <inkml:trace contextRef="#ctx0" brushRef="#br0" timeOffset="4092">10028 1574 922 0,'0'0'254'0,"0"0"46"0,0 0-91 15,39 0-64-15,-39 0 22 16,60 15 0-16,-14 7-3 15,-46-22-8-15,46 41-45 16,-46-41-30-16,39 55-16 0,-39-55-3 16,26 48-11-16,-26-48 1 15,0 45-25-15,0-45-24 0,0 0-3 16,-72 44 4-16,13-18 13 16,0-8-12-16,13-10-9 0,46-8-6 15,-59-11 17-15,59 11 2 16,-46-22-9-16,46 22-9 0,-20-41 1 15,20 41 8-15,6-59 0 16,1 18-15-16,-7 41-2 16,0 0-116-16,53-48-214 15,-7 19-345-15,6 10-160 0</inkml:trace>
  <inkml:trace contextRef="#ctx0" brushRef="#br0" timeOffset="5332">9588 2635 459 0,'0'0'91'0,"0"0"9"0,0 0 11 16,0 0 12-16,0 0-23 15,0 0-21-15,0 0 21 0,0 0 29 16,0 0-22-16,0 0 15 16,0 0-67-16,0 0 69 0,0 0 34 15,-59 15-24-15,-1 10-5 16,-5 16 17-16,-8 7 32 15,-19 15-22-15,-13 3-14 0,-26 8-30 16,-27 8-17-16,-19 3-24 16,-20 7-14-16,-33 8-2 15,-20 3-16-15,-20 4-27 0,-19 11-12 16,-13 1 9-16,-7 3 3 16,0 7-9-16,20-7 37 15,20-4-5-15,19-3 5 0,14-5 0 16,25-2 16-16,8-9-3 15,12 1-1-15,7-11-21 0,13-4-18 16,7-4 4-16,13-7-5 16,6-11-8-16,20-8-10 0,14-3 11 15,25-8-2-15,7-7-7 16,14-4-3-16,19-3 13 16,6-8 6-16,40-22-18 15,0 0 0-15,0 0 6 0,-39 22 9 16,39-22-18-16,0 0 5 15,0 0-1-15,0 0 5 0,0 0-107 16,0 0-103-16,0 0-100 16,0 0-116-16,0 0-139 0,0 0-102 15</inkml:trace>
  <inkml:trace contextRef="#ctx0" brushRef="#br0" timeOffset="7749">3779 5679 602 0,'0'0'161'0,"0"0"33"16,0 0 40-16,0 0-33 0,0 0-52 15,0 0 37-15,0 0-24 16,0 0-10-16,0 0-65 0,0 0-12 16,0 0-54-16,0 0 17 15,-46-26-26-15,46 26 8 16,-33-22-20-16,0 7 19 15,33 15 6-15,-33-18 17 0,33 18-5 16,-39-15-28-16,-1 0-6 16,7 4 17-16,1 0-18 0,-1 4-2 15,-7-4 16-15,-6 3 26 16,0 1-8-16,-6 3-11 16,-1-3-7-16,1 3-16 0,-1 0 3 15,0 4 7-15,7-3-23 16,0 3 13-16,0-4 7 15,7 4 2-15,6 4-29 0,-6-4 20 16,6 0 9-16,0 0-3 16,0 0-10-16,0 3-7 15,0 5 8-15,-6-1-9 0,6 4 20 16,-13-3 1-16,7 3 2 16,-7-4-6-16,0 4 49 0,0 0 0 15,0 4-18-15,-7-8-29 16,7 8-12-16,-13-4 23 0,0 4 1 15,0-4 22-15,0 4 11 16,-7 0-22-16,-6 3 7 0,-1-3 24 16,14 3-13-1,0 1-23-15,6 3 3 0,7 0-3 16,0 0 32-16,7 4-13 16,0 4-8-16,39-30-2 0,-53 48-7 15,53-48-11-15,-53 59 16 16,14-7 16-16,39-52-15 0,-46 62-9 15,13-10-20-15,7-4 12 16,26-48 16-16,-33 63 3 16,7-15-10-16,-1-4-13 0,8 1-5 15,19-45-7-15,-27 59 17 16,14-11-13-16,-6-4-9 16,5-7 10-16,8 0 0 0,6-37 7 15,-13 48-1-15,13-11-11 16,0-37-6-16,0 41 38 0,0-41 26 15,6 48-33-15,1-8-22 16,-7-40 2-16,26 45 2 16,-6-8 3-16,-20-37-4 0,33 51-15 15,-14-10 13-15,1-4-1 16,6 4-3-16,-6-4-6 0,6 3 1 16,-26-40 9-16,40 52 6 15,-1-11-7-15,-39-41-6 0,46 48 3 16,0-11 7-1,-6-4-1-15,-1 0-10 0,1 0 4 16,-1-7 0-16,0-4 6 16,1 1-1-16,-1-1-8 0,7-4 3 15,0 1 12-15,7-1-9 16,-7-3-10-16,13 0 10 0,-6-1 6 16,-1-2-9-16,1-1 0 15,-1 0-3-15,1-4 8 0,-1 0 4 16,-6-3-6-16,7 4-8 15,-7-8 5-15,7 0 6 16,-7-4-9-16,6 4-1 16,1-8 10-16,6 1-6 0,-7 0-3 15,8-1-5-15,-1 1 5 16,-7 0 9-16,7-1-6 0,-6-3 0 16,6 4 0-16,-6-8 12 15,-1 4-15-15,1 0-5 0,-1-4 8 16,1 0 5-16,-7 0-1 15,0-3-7-15,0 3-4 16,0-3 11-16,0-1 1 0,-7-3-5 16,7 4-8-16,0-8 8 15,-6 3 8-15,6-2-8 16,-7-1-8-16,1 0 13 0,6 0-12 16,-7-4 14-16,-6 1-11 15,0 3 8-15,6-3-10 16,-12-5 12-16,-1 1-6 0,0 0-4 15,0 0 8-15,1-4-11 16,-1 0 14-16,-6 0-14 0,-7 3 10 16,7 1 3-16,-7 0-12 15,0 3 11-15,0-3-10 0,-6 4 12 16,-1-5-10-16,-6 5 5 16,0-4-5-16,0-1 0 0,0 34 14 15,0-55-20-15,-6 11 12 16,-1 3-8-16,7 0 8 15,-7 4-3-15,7 0 8 16,-6 4-14-16,6 33 6 0,-7-48 0 16,1 11 0-16,6 37 3 15,-7-44-7-15,7 44 12 0,-13-41-14 16,13 41 9-16,-20-37-3 16,20 37-5-16,-26-37 8 0,26 37-6 15,0 0 8-15,-33-40-5 16,33 40-6-16,-39-37 14 0,39 37-14 15,-40-30 6-15,40 30 6 16,0 0-11-16,-46-29 5 16,46 29 0-16,0 0 0 0,-39-30 5 15,39 30-11-15,0 0 10 16,0 0-1-16,0 0-8 16,-40-37 11-16,40 37-12 0,-32-26 8 15,32 26-2-15,0 0 4 16,-33-26-4-16,33 26-8 0,-40-18 18 15,40 18-19-15,-33-19 15 16,33 19-6-16,-46-14-7 16,20 3 14-16,26 11-11 0,0 0 4 15,-46-15-10-15,46 15-121 16,-46-8-70-16,46 8-136 0,0 0-243 16,0 0-260-16</inkml:trace>
  <inkml:trace contextRef="#ctx0" brushRef="#br0" timeOffset="11204">2747 437 535 0,'0'0'132'15,"33"18"0"-15,-33-18-35 16,0 0-37-16,33 37-33 0,-33-37 78 15,19 37 1-15,-12-8 6 16,-7-29-46-16,-7 34-15 0,7-34-10 16,-32 40 65-16,-8-10-62 15,7-12 9-15,7-7-20 16,26-11-30-16,-39 8-16 16,39-8 44-16,-33-11-10 0,33 11 0 15,-20-26-26-15,7-4 13 16,13-3-25-16,0 0 11 0,6 3 10 15,-6 30-10-15,14-33 21 16,-14 33-31-16,0 0 37 0,0 0-21 16,0 0-14-16,0 0 23 15,0 0-18-15,0 0 23 0,0 0 56 16,0 0 26-16,-7 37 40 16,-6 0 23-16,-7 4-32 15,-6-1-66-15,0 1-32 16,-7-1-6-16,-7-6-8 0,7-1-21 15,1-7 17-15,-1-8 0 16,33-18-25-16,-33 15 23 0,33-15-6 16,0 0-3-16,-40 0-3 15,40 0 3-15,0 0-18 0,-19-33 30 16,19 33-5-16,-13-33-24 16,13 33 19-16,0 0-6 0,0 0-15 15,0 0 19-15,0 0 8 16,0 0-11-16,0 0 19 15,0 0-10-15,0 0 1 0,6 37 47 16,-6-8-54-16,0-29-3 16,0 30 20-16,0-30-12 0,-20 29-9 15,20-29 1-15,0 0 12 16,-39 30-20-16,6-15 15 16,33-15-4-16,-33 3-10 0,33-3 10 15,0 0-28-15,-33-18-19 16,33 18 10-16,-19-33 10 0,19 33 8 15,-7-34 5-15,7 34 18 16,-6-29-13-16,6 29-7 0,0 0 16 16,0 0-22-16,0 0 15 15,0 0 22-15,0 0-19 16,0 0 6-16,6 33 10 0,-6-3-19 16,0-1 18-16,0 8 173 15,-13 7 8-15,6 4-76 0,-12 0-28 16,-8 0-26-16,8 0-33 15,-8-3-19-15,-5-5 2 0,-1-3-15 16,0-11-69-16,33-26-171 16,-46 37-293-16,46-37-212 0</inkml:trace>
  <inkml:trace contextRef="#ctx0" brushRef="#br0" timeOffset="11553">2576 74 1024 0,'-13'37'246'15,"13"-37"3"-15,-7 30-68 0,7-30-65 16,0 0-17-1,0 0-22-15,0 0-15 0,0 0-35 16,0 0-12-16,0 0 17 16,0 0 81-16,0 0-58 0,0 0-7 15,0 0-21-15,0-33 13 16,0-1 31-16,0 5 14 0,0 29-26 16,-6-33-13-16,6 33-9 15,0 0-12-15,0 0-28 0,0 0 3 16,-33-15 12-16,33 15-20 15,0 0-201-15,0 0-211 0,-39 29-245 16</inkml:trace>
  <inkml:trace contextRef="#ctx0" brushRef="#br0" timeOffset="11892">1958 455 1034 0,'14'30'221'16,"-14"-30"-55"-16,32 18-79 16,-32-18-30-16,33 4-15 0,-33-4 102 15,33-8-44-15,-33 8-18 16,33-14-3-16,-33 14 47 15,0 0-4-15,26-41 9 0,-13 8-35 16,-13 33-40-16,0-30 16 16,-6 8-14-16,6 22-30 0,0 0-31 15,-26-7 16-15,-1 18-5 16,1 7-8-16,26-18-8 0,-33 37-72 16,7-4-168-16,26-33-194 15,-26 45-179-15,19-8-8 0</inkml:trace>
  <inkml:trace contextRef="#ctx0" brushRef="#br0" timeOffset="12336">1676 86 912 0,'0'0'225'0,"-40"-30"-73"0,40 30-50 16,-26 4 0-16,26-4 47 16,-26 59 8-16,6 7 23 0,14 12-11 15,-1 11-42-15,14 7 22 16,-1 3-10-16,7 5-24 16,7 3-44-16,-7-4 49 0,-6 1-52 15,-7-8-15-15,-7-4-15 16,-13-7-9-16,-12-3 28 0,-1-9-12 15,-13-10 3-15,-7-7-23 16,-6-12-7-16,6-3-11 0,-6-16-3 16,7-6 39-16,-1-12 16 15,7-7-3-15,46 0-20 0,-59-18-1 16,26-8-20-16,33 26 1 16,-33-55-7-16,14-1 2 15,12 1-16-15,20-1 10 16,7-3-14-16,6-4 13 0,14 1-7 15,6 6-1-15,6 4-3 16,-6 8-81-16,0 15-113 0,-6 6-148 16,-40 23-185-16,52-11-149 15,-19 15-8-15</inkml:trace>
  <inkml:trace contextRef="#ctx0" brushRef="#br0" timeOffset="12672">624 2169 1612 0,'0'0'315'0,"0"0"-32"0,0 0-69 15,0 0-21-15,53-7-18 16,19-12-23-16,33-10-40 0,14-8-44 15,25-4-2-15,27-10-16 16,20-9-19-16,19-6-12 0,13-15-17 16,7-12 2-16,14-3-4 15,-8-4 3-15,-12 8-9 16,-21 11 12-16,-32 11-12 0,-26 7 9 16,-34 15-19-16,-19 7 20 15,-26 15-18-15,-20 4 14 0,-13 11-131 16,-33 11-90-16,0 0-174 15,0 0-229-15,0 0-128 0</inkml:trace>
  <inkml:trace contextRef="#ctx0" brushRef="#br0" timeOffset="14261">0 1648 1471 0,'0'0'286'0,"0"0"-51"0,0 0-99 16,0 0-71-16,33-37-29 16,13 8-22-16,13 7-14 15,13 0 0-15,1 3 19 0,-1 1-19 16,-13 6 0-16,-6 1-16 16,-7 4-243-16,-46 7-243 15,0 0-165-15</inkml:trace>
  <inkml:trace contextRef="#ctx0" brushRef="#br0" timeOffset="50632">3266 6156 404 0,'0'0'86'16,"0"0"4"-16,0 0 13 15,0 0 2-15,0 0-38 16,0 0 21-16,0 0 20 15,0 0-34-15,0 0-15 0,0 0 166 16,0 0-27-16,0 0-27 16,0 0-77-16,0 0 3 0,0 0-16 15,0 0-14-15,0 0-20 16,26 48 7-16,-26-48-10 16,7 40-6-16,-7-40 28 0,0 0-41 15,0 0 2-15,-13 37-10 16,13-37-5-16,0 0-19 15,0 0 4-15,-46 30 10 16,46-30-13-16,0 0 18 0,-53 7-5 16,53-7 3-16,-46-7-7 15,46 7 5-15,0 0-8 16,0 0 0-16,-46-30-17 0,46 30 26 16,0 0-9-16,-33-51-5 15,20 10 14-15,13 41-16 0,-13-63 17 16,7 8-2-16,6 10-2 15,0 5-6-15,0-1 0 16,0 41-5-16,0-41-11 0,0 41 21 16,-7-36-5-16,7 36 3 15,0 0 2-15,0 0 2 16,0 0-2-16,-7-34-10 16,7 34 1-16,0 0-4 0,0 0-5 15,0 0 13-15,0 0 3 16,0 0-3-16,0 0 11 15,0 0-7-15,0 0-4 0,-19 45-11 16,6-8 11-16,13-37 62 16,0 55-12-16,0-11-9 0,0-44-17 15,13 63-24-15,6-19 16 16,-19-44 8-16,14 48-14 16,-1-7-8-16,-13-41-2 15,19 41-9-15,-19-41 20 0,7 37-2 16,-7-37 51-16,0 0-35 15,0 0-1-15,7 37 2 16,-7-37-6-16,0 0-11 0,0 0-3 16,-33 22-3-16,33-22 2 15,-46 15-5-15,46-15-7 16,-46 7 7-16,46-7-6 0,-40-4 6 16,40 4 3-16,-39-11 0 15,39 11-3-15,0 0 6 0,0 0-12 16,-33-37-10-1,33 37 11-15,-7-37 10 0,7 37-14 16,0 0-5-16,0 0 14 16,0 0 8-16,40-29 0 15,-40 29-8-15,0 0 5 0,39 7 1 16,-39-7-6-16,0 0-7 16,27 41 19-16,-14-1 7 0,-13-40 2 15,-13 41 0-15,13-41 5 16,-14 44 2-16,14-44-4 15,-32 45-4-15,5-16-5 0,27-29-15 16,-39 34 6-16,6-16-12 16,0-7 12-16,0-4-15 0,33-7-26 15,-39 0-74 1,39 0-46-16,-40-18-102 0,40 18-62 16,-26-41-162-16,20 4-44 15,12-7 2-15</inkml:trace>
  <inkml:trace contextRef="#ctx0" brushRef="#br0" timeOffset="50877">3187 5986 932 0,'0'0'235'16,"46"-4"-34"-16,-46 4-15 16,46 4-74-16,-46-4-56 0,46 3-33 15,-46-3-10-15,0 0-16 16,46 8 8-16,-46-8-252 16,0 0-130-16,0 0-75 0</inkml:trace>
  <inkml:trace contextRef="#ctx0" brushRef="#br0" timeOffset="51156">2740 6270 907 0,'0'0'299'0,"0"0"-5"16,0 0-48-16,0 0 4 0,0 0-40 16,0 0-6-16,7 41-90 15,-7-41-38-15,-20 44-35 16,20-44-15-16,-46 45-7 16,0-12-24-16,7-7 9 0,-1-4-21 15,40-22-141-15,-46 18-206 16,46-18-193-16,-46 11-45 0</inkml:trace>
  <inkml:trace contextRef="#ctx0" brushRef="#br0" timeOffset="51374">2642 6004 1029 0,'0'0'263'16,"0"0"-19"-16,0 0-138 15,0 0-28-15,0 0-63 0,0 0-15 16,0 0-96-16,0 0-277 16,0 0-142-16</inkml:trace>
  <inkml:trace contextRef="#ctx0" brushRef="#br0" timeOffset="51812">2491 6056 622 0,'0'0'193'16,"0"0"56"-16,0 48-36 0,0-48-16 15,0 52-32-15,0-52-77 16,0 51-17-16,0-51-38 16,-20 52-9-16,20-52-40 15,-33 41 26-15,33-41 4 0,-52 33-14 16,6-15 0-16,46-18 0 16,-40 8-4-16,40-8 11 15,0 0-14-15,0 0 19 0,0 0-23 16,-20-44 7-16,20 44 16 15,7-45-27-15,-7 45 15 0,0 0-7 16,0 0 3-16,0 0 14 16,46-18 72-16,-46 18-22 15,0 0 12-15,0 0-2 0,0 0-39 16,20 44-2 0,-20-44-12-16,0 44-4 0,0-44-26 15,-27 48 36-15,27-48-23 16,-52 41-9-16,-1-11-133 0,14-12-109 15,-7-3-101-15,46-15 1 16,-46 4-7-16,6-4-15 16</inkml:trace>
  <inkml:trace contextRef="#ctx0" brushRef="#br0" timeOffset="52001">2175 6606 920 0,'0'0'269'0,"53"8"4"16,-7-8-65-16,6-4-49 15,1 4-76-15,-7-7-29 0,7 3-43 16,-7-3-11-16,-46 7-222 16,52-19-207-16,-52 19-109 15</inkml:trace>
  <inkml:trace contextRef="#ctx0" brushRef="#br0" timeOffset="52367">1893 5842 747 0,'0'0'244'0,"0"0"65"15,0 0-67-15,-33 48-80 16,26 3 52-16,7 1 17 0,7 0-70 16,-1 7-27-16,1-4 5 15,0 1-65-15,-7-1-6 16,-7-7-40-16,-6-11 12 0,-13 0-19 16,26-37-9-16,-53 37-5 15,0-11-10-15,1-11 12 16,-1-12-12-16,7-3 13 15,7-7-25-15,39 7 24 0,-40-30-15 16,40 30 6-16,-26-55-11 16,20-4 5-16,19 7 3 15,6 0-138-15,14 1-94 0,7 10-170 16,6 8-84-16,0 3 12 16,-7 8 40-16</inkml:trace>
  <inkml:trace contextRef="#ctx0" brushRef="#br0" timeOffset="52512">1755 6078 893 0,'0'0'249'15,"0"0"31"-15,0 0-41 16,39 33-107-16,-39-33-72 0,59 15-27 16,-13-11-23-16,0-4-391 15,0-4-278-15</inkml:trace>
  <inkml:trace contextRef="#ctx0" brushRef="#br0" timeOffset="53432">10554 3001 591 0,'0'0'214'0,"0"0"41"0,0 0-83 15,0 0-56-15,0 0-40 16,0 0-49-16,-33 7 123 0,33-7-49 16,-53 70 61-16,1 11 29 15,-14 23 43-15,-13 21-35 16,-13 20-45-16,-13 13-36 16,-20 16 2-16,0 7-47 0,-6 0-9 15,-14 4-14-15,1-8-29 0,6-11 56 16,0-14-29-16,13-19-11 15,0-15-12-15,20-14-10 16,6-12 10-16,20-14-5 16,1-16 15-16,18-3-12 0,8-10-17 15,6-9 8-15,6 1-18 16,40-41 8-16,-39 33 2 0,39-33-10 16,0 0 14-16,0 0-13 15,0 0-1-15,-33 33 4 0,33-33-66 16,0 0-117-16,0 0-194 15,0 0-226-15,0 0-107 0,0 0 16 16</inkml:trace>
  <inkml:trace contextRef="#ctx0" brushRef="#br0" timeOffset="54300">8674 5901 1048 0,'0'0'254'0,"13"-41"10"0,-13 41-13 16,0 0-70-16,-46-37-50 15,-6 11-4-15,-1 12-40 0,-6-1-15 16,-7 7-12-16,1 1-32 15,-8 0 25-15,1 7 39 16,-7 0-20-16,-13 3-28 0,0 8-16 16,-6 0-3-16,-14 4-3 15,-6 7 62-15,6 1 14 16,0 6-39-16,14 1-22 0,6 3-21 16,6 11 18-16,1 4 21 0,-1 8-15 15,8 10 2-15,-1 4-17 16,6 1-8-16,8 6 65 15,-1-3-21-15,13 4-35 16,1-1 4-16,12-3-17 0,8 4 27 16,5-4-1-16,8-4-7 15,5 4-13-15,8-4-11 0,6 0 7 16,0-3-2-16,13-1-2 16,0 1 13-16,13-5 4 0,7-6-18 15,13 3-7-15,13-7 7 16,7-4 3-16,13-4-10 0,6-7-3 15,7-4 0 1,14 0 6-16,5-10-1 0,1-5-5 16,6-10-3-16,1-1 8 15,-1-11 5-15,-6-3-8 0,6-8-8 16,-6-3 6-16,6-8 10 16,-6-8-10-16,6-6-3 0,7-8 3 15,0 0 7-15,-7-8 1 16,0-3-14-16,-6 0 6 0,-7-7 4 15,-6-5 6-15,-14-2-10 16,-6-9-5-16,-13 1 8 0,-1-4 4 16,-12 0 2-16,-14 0-12 15,1 0-1-15,-14 4 10 16,0 0-10-16,-6 3 4 16,-7 8 12-16,-13 0-12 0,0 7-10 15,-6 7 13-15,-8 5-3 16,-5 6 0-16,19 45-10 0,-46-51 10 15,6 14 12-15,1 7-12 16,-1 8-5-16,-6 0-5 0,7 7 16 16,-7 0-6-16,7-3 0 15,-1 7-6-15,1-1 13 0,-1 1-7 16,1 0-3-16,39 11-2 16,-53-11 8-16,14 0 2 15,39 11-17-15,-46-11-89 16,46 11-81-16,-40-7-82 0,40 7-173 15,0 0-318-15,-46 7-215 16</inkml:trace>
  <inkml:trace contextRef="#ctx0" brushRef="#br0" timeOffset="55559">8635 6193 727 0,'0'0'177'16,"0"0"-21"-16,0 0 42 15,0 0-40-15,0 0-9 16,0 0 31-16,0 48-44 16,6-11 11-16,8 3-48 0,-8-7 10 15,1 4-20-15,-7-3-27 16,0-1 1-16,-13 0-26 16,13-33-6-16,-33 37-24 0,0-7 6 15,0-8-8-15,0-4 1 16,-6-7-40-16,6-3-103 0,33-8-148 15,-46 0-169-15,13-4-28 16,33 4 5-16</inkml:trace>
  <inkml:trace contextRef="#ctx0" brushRef="#br0" timeOffset="55818">8379 6444 920 0,'0'0'259'0,"0"0"5"15,0 0 17-15,0 0-23 0,0 0-26 16,0 0-45-16,0 0-14 16,-20 41-61-16,0-1-22 15,-6 4 51-15,0-3-45 0,-7-4-50 16,0 0-22-16,0 0-19 15,7-11-11-15,26-26-141 16,-46 29-231-16,46-29-293 0,-46 19-87 16</inkml:trace>
  <inkml:trace contextRef="#ctx0" brushRef="#br0" timeOffset="56384">8195 6211 1002 0,'0'0'332'0,"0"0"-48"0,0 0-61 15,0 0-66-15,-33 48 7 16,6-11-60-16,27-37-43 15,-46 41-14-15,7-8-24 0,-7-11-23 16,0-3 15-16,7-5-8 16,-1-3-15-16,40-11 22 15,-46 4-27-15,46-4 19 0,-39 0 1 16,39 0-22-16,0 0 35 16,0 0-12-16,0 0-8 0,0 0 2 15,0 0-11-15,0 0 17 16,0 0-3-16,-40-22 18 15,40 22 50-15,0 0-19 0,0 0 33 16,0 0-9-16,-26 55 9 16,6-10 13-16,7-1 0 0,0-3-13 15,0-1 13-15,13-40-16 16,-33 52-22-16,7-15-13 0,-7-7-20 16,0-8-21-1,-6-4 9-15,-1-3-10 0,1-11-15 0,-1-1 15 16,1-6-7-1,-1-8 4-15,8 0 27 0,32 11 1 16,-33-34 1-16,6-3-21 16,14-3 10-16,7-5-27 0,12 1 14 15,7-4-14-15,7 4 12 16,6 3-13-16,1 4-21 0,12 4-117 16,-39 33-165-16,66-48-256 15,-7 7-284-15</inkml:trace>
  <inkml:trace contextRef="#ctx0" brushRef="#br0" timeOffset="57764">11658 3089 452 0,'0'0'91'0,"0"0"21"16,0 0-7-16,0 0-55 0,0 0 117 15,0 0-57-15,0 0 43 16,0 52 14-16,6 7 98 0,1 8-7 16,6 6-60-16,0 16-32 15,7 11-35-15,0 11 15 0,6 3-56 16,7 8-41-16,6 7-33 15,1-3 0-15,6 3 4 16,-7-3 56-16,7-4-29 0,0 0-7 16,-7-4-14-16,-6-7-15 15,0-8-11-15,0-10-7 16,-7-16 16-16,1-7 3 0,-8-14-8 16,1-8-11-16,0-7 14 15,-20-41 44-15,26 40-11 0,-26-40-11 16,0 0-18-16,0 0-16 15,0 0 20-15,0 0 17 16,0 0-21-16,33 41-2 0,-33-41-6 16,0 0 8-16,0 0-5 15,0 0-6-15,0 0-12 0,0 0 8 16,33 22 11-16,-33-22-7 16,0 0-45-16,0 0-193 0,0 0-285 15,52 11-323 1</inkml:trace>
  <inkml:trace contextRef="#ctx0" brushRef="#br0" timeOffset="59208">13156 5638 378 0,'0'0'68'0,"-46"-14"39"0,46 14-26 16,-46-11 18-16,6 3 24 16,1 1-11-16,0 3 7 15,39 4-53-15,-59-7 20 0,-1-1-28 16,8 5 45-16,-7-5-18 16,0 1 2-16,6 3-11 0,-6 0-1 15,0 4-25 1,0 0 38-16,6 0 5 0,-6 4-52 15,6 4 5-15,-6-1 8 16,7 4 27-16,-8-4-18 0,8 5-20 16,-1 2 18-16,-6 5-8 15,7-1 3-15,6-3-7 16,0 7-16-16,0 0 20 0,6-3 31 16,-6 3-8-16,0 0-3 15,7 4-19-15,-7 0 1 0,-7 0-12 16,7 0 8-16,0 3-8 15,7-3-15-15,-1 4-7 16,1-1 6-16,39-29 47 16,-46 48-29-16,13-7-23 0,7-4-9 15,6 3 12-15,7 1 41 16,0 0-21-16,13 3-14 16,-7-3 0-16,7 3-12 0,7-7 0 15,-7 4 25-15,6-1 4 16,7 1-19-16,1 3-21 0,-1-3 1 15,0 3 2-15,7 4-1 16,6 0 8-16,0 0-6 16,0 0 3-16,1-3-5 0,6-1 9 15,6 0-2-15,0-3-9 16,7 0-5-16,0-5-3 16,7 1 0-16,-7 0 3 0,7-7-3 15,-1 3 0-15,-6-3 0 16,7-4 11-16,-1-4-8 15,1 0-3-15,6 0-4 0,7-3 4 16,-1-5 0-16,-5 1 7 16,-1-4 1-16,6-3 0 0,-5-5-8 15,5 1 3-15,8-4-3 16,-1 0-3-16,0-4-4 0,0 4 2 16,1-7 5-1,6 3 0-15,-1-7 0 0,1 4 0 16,7-4 0-16,-8-4 7 15,1-4 1-15,0 1-5 0,-7-4-3 16,1-4 0-16,-1 0 0 16,-6 0 0-16,-7-7-7 0,0 0 7 15,-6-4 0-15,-1 0 6 16,1-4 0-16,-7-3 0 16,-7-1-6-16,7 1-5 0,-6-4 2 15,-1 0 3-15,-6 4-7 16,-7-1 3-16,0-3 0 15,-6 4 4-15,-13 0-6 0,-1 3 6 16,1-3 0-16,-7-1 0 16,-7 1 0-16,1 3-3 0,6 41 0 15,-27-59 3-15,27 59 0 16,-32-70 0-16,-1 18 6 16,6 12-4-16,27 40 15 0,-52-52-25 15,6 8 8-15,46 44-7 16,-59-48 1-16,13 11-6 0,0 3 9 15,6 5-2-15,40 29 5 16,-52-37-8-16,6 7 5 0,13 5-4 16,33 25 10-1,-53-34-3-15,7 5 9 0,46 29-9 16,-52-33-6-16,6 7-5 16,0 7-1-16,0 8 6 0,6 4-2 15,-6 3 0-15,7 4 3 16,-1 0-2-16,1 4 7 0,39-4-6 15,-53 7-55-15,14 0-21 16,39-7-38-16,-46 4-63 16,46-4-109-16,0 0-229 0,-46 0-277 15</inkml:trace>
  <inkml:trace contextRef="#ctx0" brushRef="#br0" timeOffset="59584">13544 6167 1231 0,'13'-52'316'16,"-13"52"-35"-16,0 0-99 0,0 0-69 15,0 0-57-15,0 0 52 16,0 0 25-16,0 0-7 0,0 0-15 16,-7 55-2-16,1 1-33 15,-1-1-20-15,0-3-18 16,7 0-17-16,-6-1-11 0,-1-2-4 15,7-5-6-15,-6-4-13 16,6-40-183-16,-7 49-195 0,7-49-203 16,-20 33-18-16,20-33 30 15</inkml:trace>
  <inkml:trace contextRef="#ctx0" brushRef="#br0" timeOffset="60023">13392 6462 859 0,'0'0'242'16,"0"0"45"-16,0 0-13 0,0 0-64 16,-52 4-35-16,52-4-10 15,-59 26-28-15,13-4-49 16,-7 0-31-16,7 0-9 0,0-3-35 15,-6-4 0-15,6-1-4 16,0-2 10-16,6-5-19 16,1-3-17-16,39-4 9 0,-46-4 19 15,46 4-11-15,0 0-6 16,-46-26 15-16,46 26-9 0,0 0 5 16,0 0-1-16,-40-44-4 15,40 44 4-15,0 0-8 0,0 0 1 16,0 0 3-16,-46-4-11 15,46 4 91-15,-46 30 34 16,7-1 8-16,39-29-28 16,-53 52-16-16,7-15-35 0,7 3-13 15,39-40-10-15,-39 45-10 16,39-45-6-16,-46 40-8 0,46-40 4 16,-40 30-139-16,40-30-173 15,0 0-223-15,0 0-147 16,0 0 23-16</inkml:trace>
  <inkml:trace contextRef="#ctx0" brushRef="#br0" timeOffset="60217">12630 6318 994 0,'53'-48'228'0,"-53"48"58"0,59-29-23 15,-6 14-109-15,-7 7-38 16,6 8-80-16,1 0-25 0,-1 8-8 16,-52-8-74-16,66 7-346 15,-66-7-194-15</inkml:trace>
  <inkml:trace contextRef="#ctx0" brushRef="#br0" timeOffset="60457">12440 6012 1544 0,'0'0'351'0,"-53"-11"18"15,53 11-64-15,0 0-102 0,-39 59-96 16,26-4-51-1,6-3-20-15,7-1-28 0,0 1-1 16,7-4-93-16,-7-48-208 16,0 63-237-16,0-15-139 0,0-48 22 15</inkml:trace>
  <inkml:trace contextRef="#ctx0" brushRef="#br0" timeOffset="60820">12236 6536 834 0,'-53'-15'200'0,"53"15"101"16,0 0-9-16,0 0-82 15,0 0-95-15,-52-55-42 16,52 55-15-16,-7-52-45 16,7 52-17-16,0 0-4 0,0 0 14 15,53-44-9-15,-53 44 31 16,46-15 27-16,-46 15 0 0,0 0 27 15,46 22 28-15,-46-22 9 16,0 0-6-16,6 45 8 0,-6-45-11 16,0 0-33-16,-39 48-19 15,-7-22 4-15,-13-12-24 0,0-3-13 16,0-3-7-16,-1-8-18 16,1 0 5-16,7-8-9 15,-1-3 4-15,7-3 6 0,13-1-4 16,33 15-2-16,-46-30-3 15,46 30-80-15,0 0-105 16,-46-51-166-16,27 10-241 0,19 41-158 16</inkml:trace>
  <inkml:trace contextRef="#ctx0" brushRef="#br0" timeOffset="61025">11697 6126 1624 0,'0'0'356'0,"0"0"-37"16,0 0-97-16,0 0-92 0,0 0-68 16,53 4-24-16,6-8-26 15,0 0-121-15,0 1-361 0,0-8-414 16</inkml:trace>
  <inkml:trace contextRef="#ctx0" brushRef="#br0" timeOffset="61772">12512 2779 841 0,'0'0'7'0,"0"0"144"16,0 0 65-16,0 0-37 15,0 0-8-15,39 26-10 16,1 3 28-16,12 12 1 0,21 14-32 15,19 12-53-15,26 10-48 16,26 12-9-16,14 15-22 0,20 10-10 16,12 12 0-16,14 10-16 15,13 1 0-15,13 3-6 16,6-3 24-16,1-4-13 16,-1-7-13-16,-6-8 0 0,-26-11 14 15,-26-11 9-15,-21-7-21 16,-25-12-9-16,-21-10 26 0,-25-12 2 15,-7-7-26-15,-20-7 5 16,-7-8 22-16,-6 1-5 0,-46-34-5 16,60 37-11-16,-14-12 3 15,-46-25 4-15,52 34 9 0,-6-12-18 16,0-7-1-16,-46-15 10 16,53 22 16-16,-7-7-150 15,-46-15-155-15,46 14-191 16,-46-14-137-16</inkml:trace>
  <inkml:trace contextRef="#ctx0" brushRef="#br0" timeOffset="62871">17795 5387 380 0,'0'0'0'0,"40"-15"24"15,-40 15-14-15,0 0 3 0,0 0-3 16,0 0-2-16,0 0 10 15,0 0 25-15,0 0 51 0,0 0 35 16,0 0 31-16,-59-29 12 16,13 10 0-16,46 19-38 15,-66-14 59-15,7 6-35 16,0 1-36-16,-7 3 5 0,0 0 1 16,-6 4-48-16,-7 0-40 15,0 8 10-15,-13 3 12 0,7 0-14 16,-1 7-16-16,1 1-32 15,-7 7 11-15,0 3 53 16,6 1 1-16,8 7-23 0,-1 0-32 16,6 7-4-16,8-3 19 15,6-1-16-15,6 1-16 0,7 3 10 16,0 1 16-16,13-1 2 16,0 4 50-16,14 4-25 15,12 3-12-15,7 8 10 0,7 0-12 16,12 3-22-16,14-7 13 15,7 4-4-15,6-4-7 16,6-3-8-16,1-1-4 0,12-7 7 16,8 0 16-16,6-3-23 15,6-1 0-15,14-7 6 0,-1 4-1 16,7-8-1-16,7 0-16 16,6-7 4-16,7-4 14 0,0 0 6 15,6-11-12-15,1-3 0 16,-1-8 5-16,-12-8 3 15,-1-3-17-15,-13-7 9 0,0-4 3 16,-13-8 0-16,-6 1 6 16,-8-8-14-16,-5 0 5 15,-14 0 17-15,0-8-17 0,-6 1 8 16,-53 44 6-16,65-55-6 16,-12 7-18-16,-53 48 10 0,66-63 4 15,-20 11 14-15,-46 52-26 16,52-66 4-16,-6 14 8 15,-46 52 3-15,40-70 12 0,-14 18-4 16,-13 11-1-16,-13 41-8 16,7-63 12-16,-7 12-7 0,-14 3-9 15,1 3-9-15,-13 5-1 16,26 40 10-16,-59-59 8 16,6 7-10-16,1 11-9 15,-1 4 9-15,-6 0 3 0,6 4-3 16,-6 0-4-16,7 3-1 15,-1 1 5-15,7-1 8 0,-6 4-8 16,6 0-15-16,-7 4 15 16,7 4 11-16,-7-4-11 0,1 7-11 15,-1 0 3-15,-6-3 18 16,0 3-3-16,0 0-12 0,6 0 1 16,-6 0-2-16,0 1 15 15,6 6-9-15,1-3-4 16,6 4-6-16,0-1 18 15,0 1 1-15,6 3-13 0,8 1-1 16,32 3 5-16,-60 0 4 16,14 3-2-16,7 1-6 0,39-4-13 15,-53 11-81-15,7-3-68 16,46-8-112-16,-46 18-111 16,46-18-157-16,-39 18-49 0</inkml:trace>
  <inkml:trace contextRef="#ctx0" brushRef="#br0" timeOffset="63608">17874 6049 1119 0,'0'0'172'0,"0"0"71"16,0 0-87-16,0 0-69 16,0 0-33-16,0 0-15 0,0 0-24 15,0 0-9-15,0 0-6 16,0 0 13-16,0 0-22 0,0 0 3 15,59-60 10-15,-13 9-7 16,-46 51-15-16,59-56 15 0,-13 16-11 16,-46 40 25-16,53-37-31 15,-53 37 48-15,46-19-50 16,-46 19 32-16,0 0-10 0,59 4-24 16,-59-4 36-16,59 29 3 15,-59-29-23-15,53 41-2 16,-53-41 16-16,0 0 10 0,52 48-10 15,-52-48-18-15,0 0 21 16,0 0-3-16,0 0-20 16,0 0 11-16,0 0 3 0,0 0 24 15,0 0-17-15,0 56-1 16,0-56 8-16,0 0 35 0,-72 44 6 16,6-18-33-16,1-11 5 15,-8-4-14-15,1-8-21 0,0 1-5 16,6-4 37-16,14-4-6 15,52 4-18-15,-60-7 9 16,60 7 3-16,0 0-12 16,0 0-4-16,0 0 9 0,0 0-10 15,0 0 0-15,0 0 5 16,0 0 7-16,0 0-17 0,0 0-11 16,0 0 50-16,0 0 13 15,53 4-20-15,-53-4 41 0,0 0 18 16,0 0-15-16,0 62-14 15,-13-17 13-15,13-45-19 16,-40 44-10-16,40-44-23 0,-46 41-16 16,46-41-4-16,-46 33 19 15,46-33-51-15,0 0-220 16,-59 18-317-16,59-18-119 0</inkml:trace>
  <inkml:trace contextRef="#ctx0" brushRef="#br0" timeOffset="63833">17907 5627 1050 0,'0'0'186'0,"0"0"36"16,0 0 35-16,0 0-100 15,0 0-48-15,0 0-59 16,0 0-42-16,0 0-8 0,0 0-35 16,0 0-363-16,46 19-196 15</inkml:trace>
  <inkml:trace contextRef="#ctx0" brushRef="#br0" timeOffset="64091">17500 5683 1516 0,'0'0'278'15,"-46"-19"-90"-15,46 19 70 0,0 0-78 16,0 0-71-16,-46 56-43 15,19-5-35-15,8-3-23 0,12 4-16 16,7 4 14-16,0-56-6 16,0 70-170-16,7-15-231 0,-7-55-239 15,13 59-17 1</inkml:trace>
  <inkml:trace contextRef="#ctx0" brushRef="#br0" timeOffset="64397">17256 5897 986 0,'0'0'263'0,"0"0"58"0,0 0-18 15,-52-11-90-15,52 11-23 16,-53 15 9-16,7 3-4 15,46-18-42-15,-65 30-61 16,65-30-30-16,-66 33-14 0,0-14 1 16,7-5-11-16,0 1-20 15,-7-4-5-15,0-7-5 0,7-4-1 16,13 0-20-16,46 0 0 16,-65-4 13-16,65 4-98 0,-60-7-189 15,60 7-206-15,0 0-254 16</inkml:trace>
  <inkml:trace contextRef="#ctx0" brushRef="#br0" timeOffset="64612">16665 6207 1731 0,'0'0'443'16,"0"0"-46"-16,0 0-110 15,0 0-62-15,0 0-42 0,0 0-56 16,0 0-66-16,0 0-29 16,0 0-15-16,0 0-8 0,0 0-42 15,0 0-139-15,0 0-197 16,0 0-274-16,0 0-296 16</inkml:trace>
</inkml:ink>
</file>

<file path=ppt/ink/ink13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5:42.948"/>
    </inkml:context>
    <inkml:brush xml:id="br0">
      <inkml:brushProperty name="width" value="0.1" units="cm"/>
      <inkml:brushProperty name="height" value="0.1" units="cm"/>
      <inkml:brushProperty name="color" value="#774931"/>
      <inkml:brushProperty name="fitToCurve" value="1"/>
    </inkml:brush>
  </inkml:definitions>
  <inkml:trace contextRef="#ctx0" brushRef="#br0">0 0 350 0,'0'0'89'0,"0"0"-39"0,0 0 0 15,0 0-31-15,0 0 10 16,0 0-21-16,0 0 104 16,46 26-63-16,-46-26 8 0,39 33-3 15,7-3 9-15,7-1-11 16,6 4 1-16,19 1 11 15,21 3-6-15,13 7-9 16,26 8-10-16,19 7-3 0,21 7-47 16,19 12 37-16,20 7-4 15,13 7 20-15,20 4 45 0,12 4-40 16,1 0-9-16,7 3-5 16,-1-7 136-16,7 4-86 15,13 3-57-15,14-6 10 0,5-1-12 16,1 3-14-16,0 1-6 15,-7 0 6-15,-6 0 7 16,-13 3-27-16,-1 0-6 16,-6-3 35-16,7-4-15 0,-14-3-12 15,-13-5 15-15,-12-6 4 16,-14-1-33-16,-14-7 22 16,-12-11 16-16,-13-1-14 0,-14-6-2 15,-13-8 14-15,-26-8-20 16,-6-3-4-16,-7 0-10 0,-7-7 40 15,-6-4-29-15,-7 0 2 16,0-4-3-16,-13-4 18 16,-7 1-12-16,-6-1 8 15,0-7 8-15,-7 4-21 0,-6-4 2 16,0 4-2-16,-14-4 27 16,1 0-32-16,0 0 4 15,-7 0 18-15,-7 0 2 0,7 4-29 16,-7-4 19-16,1-3 11 15,-1 3-14-15,-39-11-12 16,46 7 33-16,-46-7-12 0,46 11-14 16,-46-11 15-16,0 0-12 15,0 0 5-15,0 0 0 0,0 0-257 16,46 8-49-16,-46-8-35 16,0 0-12-16</inkml:trace>
  <inkml:trace contextRef="#ctx0" brushRef="#br0" timeOffset="1135">11913 3491 377 0,'0'0'102'0,"0"0"5"16,0 0-10-16,0 0-26 0,0 0-16 15,0 0 26-15,-39-26 27 16,-1 12-12-16,-6 6-5 0,-13 8 55 16,-6 0 8-1,-8 0-5-15,-12 0-27 0,-1 0-14 16,-6 0-55-16,-13-7-19 16,0-1-1-16,-7 1-1 0,1 0 17 15,-8 3 20-15,14 4-39 16,0 0-16-16,0 7 8 0,0-3-6 15,6 7-24-15,1 4 98 16,-1 3-23-16,1 5-47 0,-1-1 8 16,0 0-8-16,1 0 8 15,-1 0-35-15,1 0 18 0,12 1-1 16,1 2-16-16,13-6 28 16,6-1 48-16,0 1-34 0,14-1-27 15,6 1 19-15,46-19-17 16,-53 26-9-16,53-26 19 15,-46 33 19-15,46-33-22 16,0 0 16-16,-46 52 2 0,46-52-6 16,-13 55 6-16,13-55 1 15,0 63 2-15,20-11-20 0,-20-52 31 16,52 59-17-16,14-11-19 16,6-4 1-16,7-7-11 0,20 0-1 15,-1 0 7-15,1-4-4 16,6 4-15-16,-7-7 20 0,-12-1-7 15,-1 1-9-15,-6-1 9 16,0-6 6-16,-7 2-6 16,-6-6 21-16,6-1-19 0,1 1 5 15,-1-8 1-15,7 4-12 16,6-4-3-16,1-8 6 0,-1 1-12 16,0 0 2-16,1-4 17 15,-1 4-6-15,1-1-14 16,-14-3 5-16,7 0 14 0,-7 0-12 15,-6 0 0-15,0-3 9 16,-7-5-11-16,0 1-5 0,0-1 22 16,13-6-15-16,-6 2-1 15,0-2 10-15,-1 3-11 16,-5-4 0-16,12 0 5 0,-20 0 0 16,8 1-12-16,-14-5 23 15,-7 1-15-15,0-1 4 0,1-3 7 16,-40 22-7-16,46-41-12 15,-7 1 17-15,-12 6-5 0,-1-6 0 16,-13-1 0-16,20 0 3 16,-13 1-3-16,-7 3-3 0,-7 0 9 15,-6 4-6-15,0 3 0 16,0-3-7-16,-6 0 7 16,-14 3 0-16,-6 1 0 0,-7 3-3 15,0 0 6-15,-13 0 3 16,7 0-17-16,-7 4 14 15,6 3-3-15,1-3 3 0,-1 7 7 16,1-3-15-16,6 3 10 16,0 0-20-16,0 4 24 0,33 11-17 15,-46-14 13-15,13 6-8 16,1-3-33-16,32 11-72 0,-40-7-98 16,40 7-190-16,-39-8-212 15,39 8-52-15</inkml:trace>
  <inkml:trace contextRef="#ctx0" brushRef="#br0" timeOffset="2135">11618 3972 468 0,'0'0'144'0,"0"0"-2"0,0 0 4 15,0 0-45-15,0 0-15 16,0 0 102-16,0 0-46 15,0 0-27-15,-33 44-62 0,33-44-16 16,-46 22-37-16,46-22 0 16,-53 7 6-16,53-7 14 0,-52 4-20 15,52-4-11-15,0 0 24 16,0 0-21-16,0 0 25 0,0 0-22 16,0 0 11-16,0 0-27 15,0-44 36-15,0 44-32 16,0 0 17-16,65-33 0 0,-19 18 0 15,-46 15-11-15,46 3 32 16,-46-3-46-16,0 0 31 0,0 0-14 16,0 0 41-16,33 52 12 15,-33-52 56-15,0 52-41 0,0-52 28 16,-33 52-17-16,33-52-18 16,-39 44-39-16,39-44 1 0,-59 33-15 15,0-18 26-15,19-4-26 16,-6-7 0-16,0-8 0 15,46 4 7-15,-66-18-2 16,20 3-17-16,46 15-28 0,-46-26-11 16,46 26-10-16,-39-44-17 15,39 44 25-15,0-52-1 0,0 52 59 16,0-52-26-16,0 52 21 16,0 0-26-16,20-44 39 0,-20 44-24 15,0 0 15-15,0 0-12 16,0 0 8-16,0 0-5 0,0 0 26 15,0 0-38-15,0 0 78 16,0 0 11-16,6 52-6 0,-6-52-33 16,0 0-3-16,-33 44-37 15,33-44 36-15,0 0-29 16,-59 33 19-16,59-33-25 0,-52 8 23 16,52-8-17-16,-46 0-9 15,46 0 16-15,0 0-21 0,0 0 25 16,0 0-26-16,0 0 20 15,-27-52-5-15,27 52 5 16,-6-44-19-16,6 44 3 0,0 0 2 16,0 0 24-16,0 0-19 15,0 0 4-15,0 0 0 0,0 0 0 16,0 0 76-16,-53 7 13 16,53-7 13-16,-59 18-21 0,59-18-17 15,-52 19-22-15,52-19 52 16,0 0 8-16,0 0 10 15,-46 15-26-15,46-15-28 0,0 0-33 16,0 0-4-16,0 0-9 16,0 0 3-16,0 0-27 0,-40-45 25 15,40 45-18-15,-20-55 8 16,20 3-15-16,7 8-68 0,0-1-118 16,6 1-137-16,6 0-210 15,8 3-131-15</inkml:trace>
  <inkml:trace contextRef="#ctx0" brushRef="#br0" timeOffset="2351">11210 3576 1324 0,'0'0'252'0,"0"0"42"15,33 41-84-15,-33-41-15 0,0 0-91 16,0 0-42-16,33 33-43 16,-33-33 1-16,0 0-15 0,0 0-212 15,0 0-272-15,33 44-124 16</inkml:trace>
  <inkml:trace contextRef="#ctx0" brushRef="#br0" timeOffset="2555">11013 3816 820 0,'0'0'218'0,"0"0"70"15,0 0-27-15,0 0-147 16,0 0-37-16,0 0-44 0,0 0-4 15,0 0-120-15,0 0-301 16,0 0-142-16</inkml:trace>
  <inkml:trace contextRef="#ctx0" brushRef="#br0" timeOffset="2991">10441 3938 828 0,'0'0'261'0,"0"0"23"16,0 0-57-16,0 0-99 0,0 0-70 15,0 0 71-15,0 0-36 16,0 0-52-16,-59 52 63 0,59-52 19 15,-52 67-51-15,25-12-29 16,1-7-18-16,6-4-9 0,20-44 13 16,-19 59 13-16,19-59 28 15,-20 52-31-15,20-52 0 16,0 0-24-16,-26 48 23 16,26-48-28-16,0 0 17 0,0 0-21 15,0 0 18-15,0 0-24 16,0 0 16-16,0 0-28 0,-53-22 23 15,53 22-16-15,0 0 14 16,-20-70-6-16,14 11-15 0,6 11 16 16,13 0-14-16,-13 48 10 15,20-56-108-15,-1 16-180 0,-19 40-161 16,0 0-154-16,46-48-33 16</inkml:trace>
  <inkml:trace contextRef="#ctx0" brushRef="#br0" timeOffset="3600">10231 3868 826 0,'-53'-33'209'16,"53"33"6"-16,0 0-4 15,-52 7-76-15,52-7-6 0,0 0-26 16,0 0-16-16,0 0-66 16,-59 48 6-16,59-48-21 0,0 0-6 15,0 0-15-15,0 0 32 16,0 0-31-16,0 0 7 0,0 0-70 16,0 0-18-16,0 0 34 15,0 0 4-15,0 0 42 0,59 8 11 16,-59-8 24-16,0 0-58 15,0 0 52-15,0 0-17 0,0 0 3 16,0 0 6-16,0 0-6 16,0 0-12-16,0 0 29 0,0 0-32 15,0 0 27-15,0 0-8 16,0 0 20-16,0 0-39 16,0 0 35-16,0 0-49 15,-33 51 54-15,33-51-51 0,0 0 55 16,-13 52-12-16,13-52 60 15,0 0 5-15,0 0-23 0,-33 56-33 16,33-56 11-16,0 0-20 16,-59 40-4-16,59-40 5 0,-53 15 53 15,53-15 16-15,0 0 14 16,0 0 4-16,-46-19-32 0,46 19-22 16,0 0-45-16,-19-48 20 15,19 4-32-15,6-4 9 0,7 0 2 16,14-7-9-16,-1 3 12 15,0 0-11-15,0 4 5 16,-26 48-20-16,20-48-104 0,-20 48-161 16,0 0-36-16,0 0-80 15,0 0-39-15,0 0 14 16</inkml:trace>
  <inkml:trace contextRef="#ctx0" brushRef="#br0" timeOffset="3771">10021 4112 660 0,'6'52'243'0,"-6"-52"127"15,0 0-13-15,0 0-100 0,0 0-54 16,0 0-92-16,0 0-24 16,0 0-73-16,0 0-83 0,0 0-248 15,0 0-229-15,0 0-80 16</inkml:trace>
  <inkml:trace contextRef="#ctx0" brushRef="#br0" timeOffset="4011">9791 3946 1193 0,'-53'-11'384'0,"53"11"35"16,-52 14-86-16,52-14-83 0,-53 34-114 16,53-34-39-16,-53 33-64 15,53-33 1-15,-46 37-19 0,46-37-8 16,0 0-10-16,-59 44-138 16,59-44-216-16,0 0-230 0,0 0-100 15</inkml:trace>
  <inkml:trace contextRef="#ctx0" brushRef="#br0" timeOffset="4183">9653 3949 1113 0,'0'0'213'0,"0"0"-100"16,46-22-45-16,-46 22-51 0,0 0-4 15,0 0-229-15,46-15-139 16,-46 15-93-16</inkml:trace>
  <inkml:trace contextRef="#ctx0" brushRef="#br0" timeOffset="4507">9403 3931 803 0,'0'0'298'0,"-59"33"33"0,59-33-52 15,-59 33 8-15,59-33-25 16,-59 34-31-16,59-34-49 0,-60 33-36 16,60-33-19-16,-65 26-23 15,65-26 2-15,-59 18-20 0,59-18-45 16,-60 4-9-16,60-4-8 15,0 0 54-15,-59-19-33 0,59 19 2 16,0 0-24-16,-33-44 7 16,33 44-25-16,0-59 2 0,7 7-7 15,19 1-19-15,7 6-37 16,0 1-124-16,-33 44-110 16,59-52-170-16,-13 8-225 15,-46 44-129-15</inkml:trace>
</inkml:ink>
</file>

<file path=ppt/ink/ink13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6:01.647"/>
    </inkml:context>
    <inkml:brush xml:id="br0">
      <inkml:brushProperty name="width" value="0.1" units="cm"/>
      <inkml:brushProperty name="height" value="0.1" units="cm"/>
      <inkml:brushProperty name="color" value="#FF8000"/>
      <inkml:brushProperty name="fitToCurve" value="1"/>
    </inkml:brush>
  </inkml:definitions>
  <inkml:trace contextRef="#ctx0" brushRef="#br0">66 1 467 0,'0'0'110'15,"0"0"20"-15,0 0 24 0,0 0 23 16,0 0-49-16,0 0 5 16,0 0 13-16,0 0 19 15,0 0-34-15,0 0-40 0,0 0-27 16,0 0-48-16,0 0-6 16,0 0 24-16,39-4 146 0,-39 4-59 15,46 4-63-15,-7 7-12 16,-6 4-7-16,7 3 10 15,-1-3-12-15,7 7-24 0,-6 0 13 16,6 4-15-16,0-4-3 0,0 0-5 16,-7 1 1-1,0-5 13-15,-6 0 43 0,-33-18-4 16,26 30-15-16,-26-30-22 16,0 0 16-16,33 48-22 0,-33-48 1 15,7 44-2-15,-7-44-5 16,0 45 3-16,0-45-6 0,-26 37 6 15,26-37-24-15,-46 33 24 16,6-11-5-16,7-7-18 0,33-15 17 16,-52 11-35-16,12-7 15 15,40-4-13-15,0 0-9 16,-46-15 14-16,46 15-21 16,0 0 1-16,-32-41 0 0,12 8 5 15,7-4 6-15,13 37 3 16,6-44 20-16,-6 44-2 0,7-45 12 15,-7 45 5-15,0 0-18 16,0 0 16-16,0 0-22 0,0 0 22 16,0 0 1-16,0 0-4 15,0 0 23-15,0 0-26 0,0 0 35 16,-20 48 1-16,0-3-15 16,20-45 24-16,-19 44 2 15,19-44 10-15,-27 44-20 0,27-44-4 16,-46 34-16-16,7-12-9 15,39-22 5-15,-53 15-15 16,14-8 13-16,39-7-5 0,-39 0 0 16,39 0 23-16,0 0-11 15,-40-26 8-15,40 26-15 0,-20-41-8 16,14-3 8-16,12 7-12 16,1 0 9-16,6-3-19 15,0 3 23-15,7 3-16 0,6 1 14 16,1 0-14-16,5 3 4 15,8 1 6-15,-7 7-15 0,0-1-54 16,-33 23-236-16,52-22-166 16,1 8-186-16</inkml:trace>
</inkml:ink>
</file>

<file path=ppt/ink/ink13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6:08.915"/>
    </inkml:context>
    <inkml:brush xml:id="br0">
      <inkml:brushProperty name="width" value="0.1" units="cm"/>
      <inkml:brushProperty name="height" value="0.1" units="cm"/>
      <inkml:brushProperty name="color" value="#FF8000"/>
      <inkml:brushProperty name="fitToCurve" value="1"/>
    </inkml:brush>
  </inkml:definitions>
  <inkml:trace contextRef="#ctx0" brushRef="#br0">118 0 711 0,'0'0'122'0,"0"0"46"16,0 0-25-16,0 0-8 15,0 0 143-15,0 0-12 16,0 0-9-16,0 0 6 16,-13 52-30-16,7 4-36 0,-1-1-29 15,0 8-63-15,7 0-22 16,-6-1-23-16,-7 1-22 15,0 0-14-15,6-11-12 0,-6-4-9 16,0-4-7-16,13-44-6 16,-7 44-82-16,7-44-221 0,0 0-308 15,-13 45-197-15</inkml:trace>
  <inkml:trace contextRef="#ctx0" brushRef="#br0" timeOffset="467">164 699 1553 0,'0'0'376'15,"0"0"-44"-15,0 0-107 16,0 0-51-16,0 0-60 15,0 0-43-15,0 0-19 0,27-37-14 16,-27 37-8-16,26-45-28 16,-13 5 7-16,7-1-4 15,-1-3-5-15,1-4-3 0,6-4 13 16,1-7-21-16,-1 0 15 16,0-4 2-16,1 4-6 15,-8 11 0-15,1 7 4 0,-20 41-4 16,20-44 0-16,-20 44 0 15,0 0-14-15,0 0 23 0,0 0 4 16,0 0-10-16,0 0-6 16,0 0 13-16,0 0 4 0,0 0-14 15,0 0 28 1,13 52 41-16,0-4-9 0,-6 0-23 16,-1 3 4-16,7-3-17 15,-6 4-17-15,6-7 4 0,0-1-6 16,0 0-5-16,7 1-6 15,0-5-112-15,-1-3-277 0,-19-37-335 16,46 41-221-16</inkml:trace>
</inkml:ink>
</file>

<file path=ppt/ink/ink13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6:11.687"/>
    </inkml:context>
    <inkml:brush xml:id="br0">
      <inkml:brushProperty name="width" value="0.1" units="cm"/>
      <inkml:brushProperty name="height" value="0.1" units="cm"/>
      <inkml:brushProperty name="color" value="#FF8000"/>
      <inkml:brushProperty name="fitToCurve" value="1"/>
    </inkml:brush>
  </inkml:definitions>
  <inkml:trace contextRef="#ctx0" brushRef="#br0">230 85 447 0,'0'0'83'0,"39"-45"23"15,-39 45 3 1,0 0-29-16,0 0 13 0,0 0 11 16,46-40 8-16,-46 40-23 15,0 0 17-15,0 0-22 0,0 0 46 16,0 0 31-16,0 0 14 15,0 0-34-15,0 0-12 16,20 44-25-16,-20 0-17 0,-7-3-13 16,1 3-26-16,-8-7 30 15,14-37-7-15,-26 52-15 16,26-52-26-16,-33 37-7 0,33-37-9 16,-39 26-6-16,39-26-4 15,-46 3 6-15,46-3-4 0,-53-7-6 16,53 7 3-1,-33-22-15-15,33 22 12 0,0 0-7 16,-32-48-4-16,12 11 4 16,7-4 4-16,6 8 3 0,7 33 10 15,-6-37 1-15,6 37-5 16,0 0-6-16,0 0-13 16,0 0 8-16,0 0 5 0,0 0-5 15,0 0 18-15,0 0-2 16,6 44 32-16,-6 4 5 15,7 0 0-15,6 4-4 0,0 4-6 16,0 6-11-16,0 9-17 16,14 3 5-16,-8 3-15 15,8 8 13-15,-1-4-13 16,-6 1-70-16,6-5-434 0,-6 1-417 16</inkml:trace>
</inkml:ink>
</file>

<file path=ppt/ink/ink13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6:14.787"/>
    </inkml:context>
    <inkml:brush xml:id="br0">
      <inkml:brushProperty name="width" value="0.1" units="cm"/>
      <inkml:brushProperty name="height" value="0.1" units="cm"/>
      <inkml:brushProperty name="color" value="#FF8000"/>
      <inkml:brushProperty name="fitToCurve" value="1"/>
    </inkml:brush>
  </inkml:definitions>
  <inkml:trace contextRef="#ctx0" brushRef="#br0">54 0 530 0,'0'0'106'0,"0"0"16"16,0 0 4-16,0 0 60 0,0 0-8 16,0 0-77-1,0 0-19-15,0 0 2 0,0 0 69 16,0 0 5-16,0 0-6 16,0 0-14-16,-19 41-14 0,-1 7-38 15,13 7-1-15,1 1-32 16,6 3-5-16,0 0-21 15,6-7-22-15,-6 0-5 0,7-4 6 16,-1 0-6-16,8-8 5 16,-8 1-60-16,-6-41-379 15,26 48-375-15</inkml:trace>
</inkml:ink>
</file>

<file path=ppt/ink/ink1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3:36:09.174"/>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11223 70 261 0,'0'0'40'0,"0"0"-1"16,-33 15 23-16,33-15 0 16,0 0 5-16,0 0 20 0,-46 7-9 15,46-7-14-15,-32 4 15 16,32-4-51-16,-40 7 74 16,40-7 0-16,-46 4-65 0,46-4 54 15,-52 7-43-15,6-3 8 16,6 3 2-16,40-7 8 15,-59 8-6-15,13 3 15 16,7-8 1-16,-1 5-19 0,1-1 6 16,-1 1-11-16,1-1 14 15,-1-3-2-15,-6-1-5 0,7 5-6 16,0-1-19-16,-1 0 18 16,-6 1 3-16,7-4-14 15,-1-4-7-15,1 3-18 0,6 1-14 16,-6-4 14-16,6 0-8 15,0 4-8-15,-6-4 3 16,-1 0 9-16,-6 3-19 0,-13 1 18 16,0 0-11-16,-7-1 0 15,0-3 0-15,1 0 0 16,-1 4 0-16,7-4 8 0,-7 0-12 16,7 0 7-16,0 0 25 15,-7-4 1-15,14 4-1 0,-8 0-4 16,1 0-8-16,7-3-16 15,-7 3 15-15,-1-4-15 16,1 0 12-16,0 1 4 0,-7-1-19 16,1 4-2-16,-1-4 0 15,0 4-4-15,-6-3 0 16,6-1 9-16,-6-4 8 0,6 1-15 16,7 3 7-16,0 1 3 15,6-1 4-15,1 0-12 16,-7 1 1-16,6 3 15 0,-6-4-3 15,0 0 1-15,-7 4-23 16,0 0 20-16,-6-3 7 0,0 3-6 16,-7 0-7-16,0-4 0 15,0 4 21-15,0-4 8 0,7 0-20 16,0 1 5-16,-7-1 6 16,13 4-15-16,1-4 5 15,-8 1 11-15,8-1-4 16,5 0-1-16,-5 1 26 0,-1 3-10 15,0-8-16-15,1 4-16 16,-1-3 6-16,-6 0 10 0,6 3-10 16,0-3-6-16,0 3 4 15,1 4 4-15,6-7-18 0,-1-1 17 16,1 1-3-16,0-1 6 16,-7 1-4-16,1 3-6 0,-1-3-3 15,0 7-3-15,7-4 6 16,-7 1-9-16,7-1 6 0,-6 4 12 15,5 0-9-15,-5-4-9 16,-1 4 9-16,0-4 8 16,1 1-12-16,-1 3 15 0,0 0-5 15,0 0-6-15,7 0-12 16,-6-4 3-16,-1 4 9 16,7 0 8-16,-14-4-8 0,8 4 0 15,-8 0-6-15,8 0 2 16,-8 0 4-16,1 0 3 0,6 0-8 15,-6 0 5-15,7 0 7 16,-1 4 2-16,7-4-6 0,6 4-11 16,14-1-1-16,-1-3 2 15,14 0 21-15,0 0-2 16,26 0-8-16,-33 0-9 0,33 0-4 16,0 0 2-16,-40-3 3 15,40 3 16-15,-46 0-8 0,14 0 7 16,-1 3-11-16,33-3-10 15,-40 0 0-15,7 4 5 0,-6-4 19 16,0 8-11-16,-1-5 8 16,-6 1-5-16,-6 0-2 0,-8 3-4 15,1-3-17-15,-6 3 17 16,-1-3-7-16,0 3 9 16,0 1-2-16,1-5 8 15,6 1-3-15,-1 0 2 0,1 3-17 16,7-3 5-16,-1-1 5 15,7 1 0-15,7-4 0 0,-1-4 11 16,7 4-8-16,33 0-3 16,-39 0-8-16,39 0 1 0,-33 0 7 15,33 0 2-15,0 0 1 16,-33 0 0-16,33 0-6 0,0 0-6 16,0 0 15-16,0 0-3 15,-33-3-3-15,33 3 14 0,0 0-12 16,-32-4-2-16,32 4-7 15,-40-4 7-15,7-3 4 0,0 7 0 16,1-4-4 0,-1 4 0-16,-7 0-8 0,7 0-1 15,1 0 14-15,-8 0-1 16,-6 0-4-16,-6-3 5 0,-1 3 7 16,7 0-12-16,-13 0-3 15,6-4 3-15,1 4-7 0,-1 0 0 16,1 0 13-16,-1 0-1 15,0-4 7-15,1 4-9 0,-1 4 1 16,7 0-4-16,-6-1 0 16,-1 1-5-16,7 0-3 0,0-4 4 15,0 0 9-15,-6 0 0 16,-1 0-5-16,7 0-7 16,-7-4 18-16,7 4-6 15,0-4-1-15,0 1-4 0,7 3-10 16,6-4 3-16,-6 0 2 15,12 0 17-15,27 4-1 0,-39-3-7 16,39 3 1-16,-33-4-12 16,33 4 3-16,0 0-1 0,0 0 0 15,-33-4 12-15,33 4 3 16,0 0-14-16,0 0 1 0,0 0 0 16,0 0 3-16,0 0-5 15,0 0 18-15,0 0-13 16,0 0-10-16,0 0 7 0,0 0-3 15,0 0 9-15,0 0 5 16,0 0-8-16,-33-3-3 0,33 3-5 16,0 0 19-16,-32 0 1 15,32 0-15-15,-33 0 3 0,33 0 0 16,-33 0-8-16,33 0 8 16,0 0-3-16,0 0 15 15,-26-4-8-15,26 4-2 0,0 0-2 16,0 0-6-16,0 0 0 15,0 0-1-15,0 0 24 16,0 0-8-16,0 0-9 0,0 0-9 16,0 0 6-16,0 0-1 15,0 0 4-15,0 0 9 0,0 0-6 16,0 0-3-16,0 0-10 16,0 0 7-16,0 0 3 0,0 0 13 15,0 0-13-15,0 0-57 16,0 0-226-16,0 0-238 0,0 0-142 15</inkml:trace>
</inkml:ink>
</file>

<file path=ppt/ink/ink14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6:17.206"/>
    </inkml:context>
    <inkml:brush xml:id="br0">
      <inkml:brushProperty name="width" value="0.1" units="cm"/>
      <inkml:brushProperty name="height" value="0.1" units="cm"/>
      <inkml:brushProperty name="color" value="#FF8000"/>
      <inkml:brushProperty name="fitToCurve" value="1"/>
    </inkml:brush>
  </inkml:definitions>
  <inkml:trace contextRef="#ctx0" brushRef="#br0">26 71 213 0,'0'0'4'16,"0"0"3"-16,0 0-5 15,0 0 23-15,0 0 20 0,0 0-6 16,0 0 12-16,0 0 11 16,0 0 16-16,0 0-2 0,0 0-28 15,0 0 14-15,0 0 0 16,0 0 0-16,0 0 0 15,0 0-39-15,0 0-7 0,0 0-5 16,0 0 13-16,0 0-36 16,0 0 27-16,0 0 20 0,0 0 21 15,0 0-20-15,0 0 36 16,0 0 36-16,0 0-18 16,0 0 29-16,0 0-32 0,0 0 34 15,-13-37-7-15,13 37-56 16,0 0 3-16,0 0-49 15,0 0-5-15,0 0 0 0,0 0-1 16,0 0-3-16,0 0-3 16,-6-34-18-16,6 34 14 0,0 0 7 15,0 0 2-15,0 0 1 16,0 0-6-16,0 0 0 0,0 0 0 16,0 0 2-16,0 0-18 15,0 0 24-15,0 0-17 16,0 0 38-16,0 0-26 15,0 0 4-15,0 0 8 0,0 0-24 16,0 0 39-16,0 0-20 16,0 0 23-16,0 0-7 0,0 0-5 15,0 0-1-15,0 0 31 16,0 0 14-16,0 0 28 0,0 0-24 16,0 48 24-16,-7 0 7 15,7 4-38-15,0 0 4 0,0 0-21 16,7 3 1-16,-7-3 3 15,6 3 19-15,1-3-16 16,-1 0-40-16,-6-8 10 16,7 0-17-16,-7-44 4 0,13 52-6 15,-13-52-13-15,7 52 20 16,-7-52-67-16,6 48-118 0,-6-48-183 16,0 0-193-16,20 48-25 15,-20-48 4-15</inkml:trace>
  <inkml:trace contextRef="#ctx0" brushRef="#br0" timeOffset="422">500 710 801 0,'0'0'267'16,"-40"51"-36"-16,40-51-40 15,0 0-19-15,0 0-28 0,-33 52 11 16,33-52-47-16,0 0-12 16,0 0-25-16,0 0-33 0,0 0 10 15,0 0-22-15,0 0 10 16,0 0-9-16,0 0-34 0,0 0 30 15,53-4-28-15,-53 4-1 16,0 0 19-16,39-51-7 16,-39 51 60-16,27-52-9 15,-27 52 2-15,0 0 13 0,0 0-37 16,0 0-1-16,0 0-23 16,0 0-7-16,0 0 21 0,-53-7-32 15,53 7 18-15,0 0-8 16,-46 14-3-16,46-14-4 0,0 0-161 15,0 0-451-15,0 0-291 16</inkml:trace>
</inkml:ink>
</file>

<file path=ppt/ink/ink14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6:23.327"/>
    </inkml:context>
    <inkml:brush xml:id="br0">
      <inkml:brushProperty name="width" value="0.1" units="cm"/>
      <inkml:brushProperty name="height" value="0.1" units="cm"/>
      <inkml:brushProperty name="fitToCurve" value="1"/>
    </inkml:brush>
  </inkml:definitions>
  <inkml:trace contextRef="#ctx0" brushRef="#br0">7492 1570 769 0,'0'0'147'0,"0"0"35"15,0 0 24-15,0 0-3 0,0 0-18 16,0 0-13-16,33 22-47 15,6 15-38-15,-6 4-13 16,6 3-4-16,-6 0 24 0,0 4-30 16,-7-7-7-16,-6 0 1 15,0-4 3-15,-7-4 6 16,-13-33-18-16,-7 33-22 16,7-33-23-16,-39 19 5 0,-7-12-4 15,0-11-2-15,-13-7 0 16,6-3-11-16,1-5-48 0,12 1 12 15,40 18-6-15,-39-37 8 16,19 0-26-16,20 3 38 16,7-3 5-16,-7 37 2 0,32-48 12 15,-32 48 11-15,46-40 0 16,-46 40-6-16,40-33 8 0,-40 33-15 16,0 0 13-16,33-26 0 15,-33 26-14-15,0 0 22 16,0 0-5-16,0 0-1 15,0 0 8-15,0 0 16 0,0 0 38 16,0 0-22-16,0 0-20 16,0 0-12-16,-46 22-6 0,-7-4-4 15,-6 1-10-15,6-1 17 16,1 4-7-16,6-3 0 16,6-1 0-16,40-18 9 0,-39 26-16 15,39-26 21-15,0 0 10 16,-39 45 0-16,39-45 1 0,-14 40 4 15,14-40-8 1,7 37-2-16,-7-37 13 0,13 41 53 16,-6-8-1-16,-1 0-1 15,-6-33-15-15,7 45 10 0,-7-8-14 16,-7-8 11-16,7-29-9 16,-13 41-14-16,7-12-9 0,6-29 13 15,-20 34-6-15,20-34-15 16,0 0-2-16,0 0-21 15,-26 29 8-15,26-29-13 0,0 0-4 16,-33 11-3-16,33-11-4 16,0 0 7-16,-33-22-8 0,33 22-10 15,-33-41-21 1,20 1-102-16,13-5-128 0,0-6-159 16,13-5-267-16,0 1-164 15</inkml:trace>
  <inkml:trace contextRef="#ctx0" brushRef="#br0" timeOffset="225">7065 1208 1965 0,'-7'-41'328'0,"7"41"-25"16,0 0-135-16,0 0-78 0,0 0-39 16,0 0-30-16,0 0-9 15,0 0-162-15,0 0-419 0,0 0-219 16</inkml:trace>
  <inkml:trace contextRef="#ctx0" brushRef="#br0" timeOffset="884">6743 1371 1084 0,'0'0'321'15,"0"0"-40"-15,-33 55-48 0,13-3-38 16,20-1-38-16,7-3-38 15,-1-3-30-15,1-1-23 16,-1-3-29-16,-6-41 17 0,0 51-30 16,-6-14 1-16,6-37-15 15,0 0-6-15,-40 41 11 0,40-41-19 16,-52 26 8-16,12-11-22 16,40-15 27-16,-46 0-19 15,46 0 14-15,-52-19-4 16,52 19-3-16,-40-29 3 0,40 29-18 15,-33-37 11-15,33 37 7 16,0 0-4-16,-26-37 14 0,26 37-19 16,0 0 19-16,0 0-29 15,0 0 28-15,0 0-9 16,0 0 5-16,-13-37-2 0,13 37-21 16,0 0 27-16,0 0-21 15,0 0 22-15,0 0-20 0,0 0 15 16,0 0-1-16,0 0 0 15,0 0-4-15,0 0 0 16,0 0 3-16,0 0 13 16,0 0 17-16,0 0-15 0,0 0 0 15,-26 40 3-15,26-40-16 16,-46 34 7-16,0-16-24 0,-7-7 24 16,1-3-26-16,-14-8 30 15,7-8-19-15,0-3 7 0,-7-4-13 16,7 1 18-16,0-1-5 15,-1 7-12-15,14 1 32 16,0 7-10-16,7 7 20 16,39-7 33-16,-46 37 7 0,20 4-38 15,13 3-9-15,6 4-24 16,20 8 6-16,13-1-20 16,14 4-106-16,-1 4-262 0,14-7-316 15,-1-1-115-15</inkml:trace>
  <inkml:trace contextRef="#ctx0" brushRef="#br0" timeOffset="1068">5855 2638 2013 0,'0'0'167'0,"0"0"-9"16,46 18-60-16,20-7-49 0,6-7-36 15,14 0 11-15,-7-4-29 16,0 3-256-16,-7-6-347 16,-13-5-187-16</inkml:trace>
  <inkml:trace contextRef="#ctx0" brushRef="#br0" timeOffset="1272">5895 1167 2196 0,'-53'-33'235'0,"53"33"27"16,0 0-100-16,0 0-62 16,0 0-48-16,0 0-39 0,0 0-8 15,0 0-254-15,0 0-426 16,0 0-207-16</inkml:trace>
</inkml:ink>
</file>

<file path=ppt/ink/ink14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6:29.583"/>
    </inkml:context>
    <inkml:brush xml:id="br0">
      <inkml:brushProperty name="width" value="0.25" units="cm"/>
      <inkml:brushProperty name="height" value="0.5" units="cm"/>
      <inkml:brushProperty name="color" value="#FF00FF"/>
      <inkml:brushProperty name="tip" value="rectangle"/>
      <inkml:brushProperty name="rasterOp" value="maskPen"/>
      <inkml:brushProperty name="fitToCurve" value="1"/>
    </inkml:brush>
  </inkml:definitions>
  <inkml:trace contextRef="#ctx0" brushRef="#br0">462 409 770 0,'0'0'87'0,"-53"26"77"16,1 3 18-16,-7 12 9 0,6 0-74 16,7 3-72-16,7-3-5 15,12-4 6-15,14 0-6 16,13-1 11-16,0-36-16 0,26 49 23 16,7-20-33-16,13-10-4 15,0-5-27-15,7-10-12 16,-7-8 23-16,13-10 7 15,-6-9-4-15,-1-6 2 0,-6-8-4 16,7-7-24-16,-1-12 15 16,1-7-24-16,-1-11 33 15,1-3-18-15,-20-8 16 0,0 0 18 16,-20 11-31-16,-7 11 22 16,-19 15-24-16,-13 11 5 0,-20 15-2 15,-13 15 21-15,-33 18-5 16,-7 15-4-16,-6 7 5 15,0 11 5-15,13 4 0 16,13 11-30-16,13 0 25 0,20-3 74 16,20-1-7-16,6 1-8 15,20-8-15-15,14-4-13 16,12-7-8-16,13-7 2 0,7-5-19 16,7-6 2-16,-1-12-7 15,1-10-10-15,0-5 5 16,-7-14-11-16,-7-4 19 0,-6-11-1 15,-7-11-15-15,-6-4-2 16,-7-14 8-16,0-8-24 0,-19 4 9 16,-8 3 42-16,-5 12-19 15,-21 14-1-15,-12 19 12 16,-14 11-6-16,-13 22-3 0,0 15-17 16,7 11 4-16,13 11-4 15,13 4-6-15,13 3 10 16,20-3 27-16,13 0 0 15,13-4-11-15,20-8 3 0,13 1-8 16,20-12-7-16,6-3 12 16,13-7-4-16,7-8-3 15,0-7-5-15,-6-8-4 0,-1-11-4 16,-6-11 0-16,-13-14 4 16,-7-16 9-16,-13-14-3 15,-7-15-6-15,-19 0-8 0,-7 4 8 16,-13 14 22-16,-13 12-9 15,-20 22 3-15,-19 21-10 16,-27 24-6-16,-20 21 0 0,-6 19 14 16,0 14 1-16,13 8-12 15,13 0-10-15,20 0 0 16,19 0 18-16,14-1-11 0,6-6-25 16,27-8-189-16,6-3-294 15,7-12-221-15</inkml:trace>
</inkml:ink>
</file>

<file path=ppt/ink/ink14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3:46:40.410"/>
    </inkml:context>
    <inkml:brush xml:id="br0">
      <inkml:brushProperty name="width" value="0.1" units="cm"/>
      <inkml:brushProperty name="height" value="0.1" units="cm"/>
      <inkml:brushProperty name="color" value="#774931"/>
      <inkml:brushProperty name="fitToCurve" value="1"/>
    </inkml:brush>
  </inkml:definitions>
  <inkml:trace contextRef="#ctx0" brushRef="#br0">243 727 593 0,'0'0'126'0,"0"0"43"16,0 0 35-16,0 0-19 0,0 0-19 15,0 0 118-15,-39-8-52 16,39 8-92-16,0 0-72 16,0 0-40-16,-40 34-9 15,40-34-7-15,-13 29-4 16,13-29-2-16,0 0-6 0,0 0 0 16,0 0 11-16,0 0-27 15,40 26 1-15,-40-26 37 0,39-4-12 16,-13-11-14-16,1-7 7 15,-1-7 12-15,-6-1-15 16,-1-3 0-16,-5-4 0 0,-14 37 7 16,6-41 4-16,-6 41 43 15,0 0-23-15,0 0 10 0,-39-18 9 16,-7 22-11 0,6 10 5-16,-6 9-25 0,13 2-23 15,-6 1 11-15,39-26 0 16,-26 37-7-16,26-37 0 0,-13 33 6 15,13-33-19-15,13 34 8 16,-13-34-114-16,39 14-165 16,-39-14-157-16,46 4-93 0,-13-8-19 15</inkml:trace>
  <inkml:trace contextRef="#ctx0" brushRef="#br0" timeOffset="492">243 106 506 0,'-46'-26'169'0,"46"26"46"16,0 0 48-16,-65 8-43 0,65-8-34 15,-46 25-37-15,46-25-27 16,0 0 11-16,-27 45-36 15,27-45-5-15,0 0-22 0,7 44-10 16,-7-44-23-16,0 0-12 16,52 26 2-16,-6-22-8 15,-13-8 65-15,-33 4-29 16,46-22 0-16,-46 22-10 0,40-41-10 16,-14 0 16-16,-26 41 2 15,13-55 9-15,-6 11-10 0,-7 44-17 16,0 0-5-16,0 0-16 15,-66-26 22-15,0 22 30 16,14 15-21-16,6 11-10 0,6 8-12 16,40-30-8-16,-39 44-3 15,39-44 16-15,-26 48-5 16,26-48-15-16,6 37 7 16,-6-37-8-16,0 0 0 0,46 26-1 15,0-11-2-15,-13-15 1 16,-33 0-5-16,53-7 0 0,-21-12-3 15,-32 19-47-15,0 0-64 16,53-37-100-16,-53 37-153 16,0 0-245-16,33-48-119 0</inkml:trace>
</inkml:ink>
</file>

<file path=ppt/ink/ink14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5:40.385"/>
    </inkml:context>
    <inkml:brush xml:id="br0">
      <inkml:brushProperty name="width" value="0.1" units="cm"/>
      <inkml:brushProperty name="height" value="0.1" units="cm"/>
      <inkml:brushProperty name="fitToCurve" value="1"/>
    </inkml:brush>
  </inkml:definitions>
  <inkml:trace contextRef="#ctx0" brushRef="#br0">7734 743 943 0,'0'0'269'0,"0"0"-55"16,0-19-68-16,0 19-39 15,-6-18-40-15,6 18-34 0,-7-26-30 16,-6 0 25-16,6 4-20 16,1 0 3-16,6 22-5 0,-7-41-15 15,1 8 5-15,6-1 4 16,6 5-14-16,-6 29 8 16,13-37 12-16,-13 37-11 0,7-30 8 15,-7 30-3-15,0 0-30 16,0 0 19-16,0 0 2 0,33 4 16 15,6 15 1-15,-6 10-19 16,-7 8 17-16,14 4-13 0,-7-4 7 16,6 3 4-16,-6-6 5 15,6-5 0-15,-12 1 0 0,-8-4-27 16,-19-26 5-16,33 22 13 16,-33-22 15-16,0 0 10 15,0 0 32-15,26 22 98 0,-26-22 17 16,0 0-71-16,0 0-24 0,-26-8-45 15,-7 1-1-15,-13-8-35 16,0 1 23-16,-19-5-28 16,12 1 22-16,-6-1-21 0,-7 1 19 15,0-5-11-15,20 5 3 16,-6-8-12-16,19 8 20 0,-6-1-22 16,39 19 19-16,-20-29-26 0,20 29 23 15,-26-34-27-15,26 34 31 16,0 0-22-16,0 0 10 0,0 0-22 15,0 0 30-15,0 0-14 16,0 0 6-16,0 0 8 0,0 0-15 16,-14 37 15-16,14-3 1 15,0-34-16-15,0 40 14 16,0-40-9-16,0 37 24 0,0-37-19 16,0 0 36-16,0 0 11 15,0 0-22-15,-32 26-22 0,32-26 11 16,-46 7-14-16,13-7 13 15,0-7-18-15,33 7 13 0,-39-18-22 16,39 18 24-16,-27-26-14 16,27 26 7-16,0 0-16 0,0 0 13 15,-26-26-24-15,26 26 21 0,0 0-17 16,0 0 25-16,0 0-25 16,0 0 28-16,0 0-18 15,13 37 22-15,-6-4-16 16,-7-33 11-16,13 37-7 0,-13-37 0 15,6 37 8-15,-6-37 7 0,0 0 59 16,-6 29-57-16,6-29-11 16,-33 12 7-16,-13-5-25 0,13-7 26 15,-6-7-17-15,6-1 9 16,-7 1-11-16,8-4 15 0,32 11-10 16,-40-26 3-16,40 26-14 15,-33-30 18-15,33 30-10 0,-19-29 6 16,19 29-15-16,0 0 12 15,0 0-17-15,0 0 17 16,0 0-18-16,0 0 30 0,0 0-23 16,0 0 18-16,0 0-25 15,0 0 29-15,0 0-15 0,0 0 17 16,-7 33-26-16,7-33 36 16,-20 33-27-16,20-33 21 0,-33 19-22 15,1-8 12-15,-8-4-13 0,1-7 21 16,-7-4-15-16,13 1 0 15,33 3 0-15,-53-22 0 0,53 22 7 16,-39-30-14-16,39 30 9 16,-46-30-7-16,46 30 10 15,0 0-5-15,-13-44-24 0,13 44 30 16,0 0-18-16,0 0 12 16,-7-33-19-16,7 33 19 0,0 0-9 15,0 0 14-15,33-4-14 16,-33 4 18-16,46 15-16 0,-20-4 15 15,-26-11-27-15,40 15 30 16,-40-15-20-16,0 0 16 0,26 15-11 16,-26-15 24-16,0 0-27 15,0 0 33-15,0 0-26 0,0 0 16 16,0 0-7-16,0 0-6 16,0 0-17-16,0 0 23 15,0 0-19-15,-39 11 20 0,39-11-13 16,0 0 6-16,-46 3-3 15,46-3 0-15,0 0-13 0,-33-3 27 16,33 3-14-16,0 0 3 0,-40-8-7 16,40 8 8-16,0 0-4 15,0 0 0-15,0 0-10 0,0 0 10 16,0 0 0-16,0 0 4 16,0 0-20-16,0 0 20 0,0 0-17 15,0 0 24-15,0 0-17 16,0 0 13-16,0 0-12 15,0 0 11-15,-39-3-20 0,39 3-120 16,0 0-244-16,0 0-234 16</inkml:trace>
  <inkml:trace contextRef="#ctx0" brushRef="#br0" timeOffset="241">7498 1252 2264 0,'32'-11'385'16,"-32"11"-36"-16,0 0-135 15,0 0-90-15,0 0-64 0,0 0-34 16,0 0-40-16,0 0-133 15,0 0-213-15,0 0-419 0,0 0-182 16</inkml:trace>
  <inkml:trace contextRef="#ctx0" brushRef="#br0" timeOffset="452">6722 177 1737 0,'33'-18'356'0,"20"14"-129"16,-1 8-101-16,1 7-46 0,6 0-60 16,0 0-3-16,-6 4-106 15,-1-4-312-15,-19 0-269 0</inkml:trace>
  <inkml:trace contextRef="#ctx0" brushRef="#br0" timeOffset="1248">6525 610 1065 0,'0'0'288'0,"0"0"-10"0,0 0-71 0,0 0-38 16,0 0-30-16,0 0 19 15,0 0 7-15,0 0-68 16,0 0-51-16,0 0 20 0,0 0 0 16,0 0-19-16,-39-15-13 15,39 15-29-15,-40-4 0 0,7 4 2 16,33 0-10-16,-39 4 10 15,39-4-7-15,-33 4-4 0,33-4 11 16,0 0-14-16,0 0 12 0,-33 7 0 16,33-7-9-16,0 0 12 15,0 0-8-15,0 0-8 0,0 0 14 16,0 0-10-16,0 0 17 16,0 0-25-16,0 0 4 15,0 0 8-15,0 0 0 0,0 0-18 16,0 0 24-16,0 0-15 15,0 0 1-15,0 0 14 0,0 0-20 16,0 0 14-16,0 0-9 16,0 0 9-16,33-7-7 0,-33 7 7 15,53 14 0-15,-20 1-4 0,-33-15 15 16,46 33-14-16,-46-33-1 16,39 37 16-16,-39-37-28 0,0 0 18 15,46 45 7-15,-46-45-9 16,0 0-9-16,0 0 23 15,20 37-9-15,-20-37-5 0,0 0 24 16,-53 36-12-16,1-10-12 16,-1-15 14-16,-6 1-14 0,0-12-8 15,-7 3 20-15,0 1-18 0,27-4-3 16,-7 0 23-16,13-4-22 16,33 4-8-16,-26-15 8 0,26 15-19 15,0 0 19-15,-20-37-13 16,20 37-3-16,-7-29 24 0,7 29-26 15,0 0 23-15,0 0-7 16,0 0 10-16,0 0-6 0,0 0-11 16,27 0 27-16,-27 0-10 15,0 0 0-15,26 33 13 16,-13 0 5-16,-6 1 42 0,-20 3 85 16,-14 0-16-16,-6-4-47 0,-19 0-47 15,-1-7-19-15,-12 3 6 16,-8-6-22-16,1-5 0 0,13 1-97 15,-7-8-150-15,14 3-152 16,6-10-241-16,46-4-76 0</inkml:trace>
  <inkml:trace contextRef="#ctx0" brushRef="#br0" timeOffset="1421">5881 1293 1569 0,'0'0'304'0,"33"-11"-96"16,-33 11-120-16,0 0-18 15,0 0-70-15,0 0-152 0,0 0-308 16,39-37-127-16</inkml:trace>
  <inkml:trace contextRef="#ctx0" brushRef="#br0" timeOffset="1800">5769 550 1230 0,'0'0'376'0,"0"0"17"15,-39-11-72-15,6 11-71 16,33 0-58-16,-46 34-34 0,7 3-24 15,6 7-14-15,0 4-11 0,0 7-12 16,-6 1-17-16,6 3-8 16,0-7-14-16,0-1-4 15,0-6-25-15,0-8-18 0,33-37 14 16,-46 40-19-16,7-18 0 16,39-22 2-16,-53 15-5 0,21-11 4 15,32-4 16-15,-40-11-3 16,40 11 16-16,0 0-9 0,-26-41-15 15,13 1 5-15,6-5-17 0,14-3-10 16,6 0 5-16,0 0 5 16,7 7-54-16,-7 1-90 0,7 7-88 15,-7 3-108-15,-13 30-135 16,0 0-229-16,13-44-52 16</inkml:trace>
</inkml:ink>
</file>

<file path=ppt/ink/ink14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5:49.653"/>
    </inkml:context>
    <inkml:brush xml:id="br0">
      <inkml:brushProperty name="width" value="0.1" units="cm"/>
      <inkml:brushProperty name="height" value="0.1" units="cm"/>
      <inkml:brushProperty name="color" value="#ED1C24"/>
      <inkml:brushProperty name="fitToCurve" value="1"/>
    </inkml:brush>
  </inkml:definitions>
  <inkml:trace contextRef="#ctx0" brushRef="#br0">1718 318 736 0,'26'0'237'15,"0"-4"196"-15,-26 4 6 16,26 4-31-16,-26-4-69 0,0 0-41 16,0 0-56-16,0 0-109 15,0 0-68-15,-32-30-26 0,-14 4-16 16,-27 1-10-16,-5 6-16 15,-21 4-9-15,-6 4 21 0,-7 8-13 16,-13 6 4-16,7 12-3 16,0 22-3-16,-1 15 20 0,14 18 37 15,7 26 54-15,6 22 51 16,19 19 54-16,14 29 87 0,13 11-55 16,7 12 24-16,-1 7-70 15,14 3-65-15,-13 1-64 0,12-1-23 16,-5-3-16-16,-1-15-33 15,13-11 5-15,7-26-18 0,6-22-150 16,1-26-253-16,-1-29-119 0,14-23-55 16,-7-44-281-16,33 0-261 15</inkml:trace>
  <inkml:trace contextRef="#ctx0" brushRef="#br0" timeOffset="205">279 1899 2159 0,'0'0'148'0,"-7"-29"175"16,7 29-24-16,59-23-93 16,20 5-100-16,26-1-41 0,20 5-32 15,13 3-20-15,20 0-31 0,13 7-219 16,6-7-312-16,14-4-348 15</inkml:trace>
  <inkml:trace contextRef="#ctx0" brushRef="#br0" timeOffset="525">3610 0 2315 0,'-26'-15'177'16,"26"15"47"-16,-33 11 93 0,-6 26-34 16,-27 34-57-16,-13 32-53 15,-20 34-7-15,-6 25 32 0,0 30 7 16,0 19-22-16,20 7-19 0,19 7-74 15,13 1-45-15,20-5-11 16,27 1-24-16,26-8-3 0,26-3 4 16,26-15-61-16,13-19-235 15,14-18-182-15,6-26-89 0,0-22-214 16,7-30-160-16</inkml:trace>
  <inkml:trace contextRef="#ctx0" brushRef="#br0" timeOffset="977">4241 1799 2630 0,'-13'-70'25'0,"0"0"-20"0,19 0 12 16,1-4 15-16,19 0-11 0,0 8-1 15,20 6 10-15,7 9-16 16,6 17-2-16,7 16 4 15,6 18 39-15,-6 26 96 0,0 22 53 16,-7 22 35-16,-13 15 28 0,-20 15 24 16,-13 11-54-16,-13 7-77 15,-6-7-66-15,-8 0-39 0,-5-15-30 16,-1-11-5-16,7-12-9 0,0-21-2 16,0-7-7-16,13-45 15 15,0 0-3-15,0 0-5 0,0 0-27 16,0 0-27-16,26-41 14 0,13-26-10 15,14-21-29-15,13-23-37 16,12-11 30-16,8-4 35 0,-7 15 17 16,-7 15 18-16,-13 23-8 15,-19 21-5-15,-8 19 14 0,1 29 119 16,-33 4 27-16,40 66-22 16,-7 12 2-16,-1 7-75 0,1 11-3 15,-6 4-25-15,5 3-1 0,1 1-25 16,-6-5-147-16,-1-10-216 15,0-8-113-15,-13-14-178 0,7-8-282 16,0-22-19-16</inkml:trace>
  <inkml:trace contextRef="#ctx0" brushRef="#br0" timeOffset="1260">6633 229 2765 0,'0'0'68'16,"39"30"-20"-16,14 22 111 0,19 21 77 15,14 23 42-15,19 23 46 16,0 25 12-16,7 22-17 0,-1 15-16 16,-5 11-31-16,-8-3-54 0,-12-1-63 15,-14-7 23-15,-26-4-62 16,-26-10-39-16,-20-5-32 15,-27-14-6-15,-25-8-5 0,-27-14-58 16,-7-8-144-16,-12-22-273 0,6-14-160 16,0-23-29-16,20-15-57 15,6-18-305-15,26-26-133 0</inkml:trace>
  <inkml:trace contextRef="#ctx0" brushRef="#br0" timeOffset="1708">9091 1844 2904 0,'39'7'144'0,"27"1"54"16,19-1 4-16,20-3-65 0,27-4-70 15,12 0-30-15,27 3-12 0,13 1-17 16,13 0-8-16,0-1-5 15,-6 1 5-15,-14 0-6 0,-25-1-5 16,-28 1-69-16,-25-4-57 0,-27 4-18 16,-19 0 13-16,-20-4-9 0,-33 0-72 15,0 0-42-15,-66 11 13 16,-26 3 48-16,-20 1 36 0,-19 7 36 16,-20 4 47-16,-7 4 40 0,-6-1 22 15,-1 23 19-15,1-11 4 16,6-19-11-16,14 7 48 15,19 1 121-15,26 0 39 0,21-5-11 16,18-2 47-16,21-1 16 0,39-22-10 16,0 0-14-16,33 40-19 15,33-17-50-15,19-5-31 0,33-3-44 16,27-4-39-16,13 4-15 0,12-4-15 16,14 0-8-16,0-4-11 0,0 8 3 15,-6-4-11-15,-14 0-185 16,-13 0-168-16,-6-7-266 0,-14-4-293 15</inkml:trace>
</inkml:ink>
</file>

<file path=ppt/ink/ink14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6:23.641"/>
    </inkml:context>
    <inkml:brush xml:id="br0">
      <inkml:brushProperty name="width" value="0.1" units="cm"/>
      <inkml:brushProperty name="height" value="0.1" units="cm"/>
      <inkml:brushProperty name="color" value="#3165BB"/>
      <inkml:brushProperty name="fitToCurve" value="1"/>
    </inkml:brush>
  </inkml:definitions>
  <inkml:trace contextRef="#ctx0" brushRef="#br0">3693 861 995 0,'0'0'326'16,"0"0"0"-16,0 0 13 0,0 0-68 15,0 0-52-15,0 0-66 16,0 0-52-16,-26-37-49 0,-1 3-11 16,14 1-19-16,-6 0-15 15,12 0 1-15,0-8-8 0,7-3-6 16,7-4 6-16,6 3-14 16,0 5 23-16,0 10-13 0,-13 30 10 15,27-33-6-15,-27 33-16 16,39-15 21-16,-6 15-10 15,0 15 10-15,-7 18 3 0,7 4-20 16,-7 7 23-16,7 5-22 16,7-1 20-16,-8 3-4 0,8-6-5 15,-1-1 9-15,7-7-7 16,-6-4 2-16,-14-11-4 0,-26-22 5 16,33 19-10-16,-33-19 14 15,0 0-17-15,0 0 13 0,0 0-5 16,0-41 7-16,-7 8-23 15,-12 3 22-15,19 30-15 0,-46-33 11 16,-7 15-2-16,0 10-4 16,-6 12 13-16,-13 11 66 15,-7 18 43-15,-6 11 12 0,-14 8 7 16,-6 11-29-16,0-4-2 16,-7 4-38-16,14-4 1 0,-1-7-39 15,14-4 3-15,12 0-26 16,8-11 5-16,5-1-12 0,21-10-7 15,0-3-160-15,39-23-174 16,0 0-232-16,-40 7-275 0,40-7-22 16</inkml:trace>
  <inkml:trace contextRef="#ctx0" brushRef="#br0" timeOffset="1001">2891 473 1290 0,'-6'-37'348'15,"6"37"7"-15,0 0-100 16,0 0-33-16,0 0-36 0,0 0-20 16,0 0-35-16,6 33-37 15,7 4 11-15,-6-4-38 0,0 1-17 16,-1-5-33-16,1 1 3 15,-1-5-15-15,-6-25 6 16,0 30-11-16,0-30 9 0,-13 26-5 16,13-26-4-16,0 0 9 15,-39 33-17-15,6-7 16 0,0-8-14 16,33-18 15-16,-46 19-14 16,7-4 13-16,-1 0-16 0,7-4 15 15,33-11-14-15,-39 14 11 16,39-14-4-16,-33 11 0 0,33-11 5 15,0 0-13-15,-33 15 16 16,33-15-13-16,0 0 14 0,0 0-12 16,0 0 11-16,-33 8-16 15,33-8 15-15,0 0-11 16,-26-4 4-16,26 4 0 0,-33-4-8 16,33 4 16-16,-39-11-13 15,39 11 15-15,-33-7-16 0,33 7 11 16,-33-15-14-16,33 15 11 15,0 0-2-15,-33-18-4 0,33 18 14 16,0 0-15-16,-26-34 12 16,19 8-15-16,7 26 8 0,13-40-6 15,14-1-2-15,-1 12 8 16,7-5-7-16,-7 8 10 0,7 4-9 16,0 4 11-16,-33 18-11 15,33-15 0-15,-33 15 13 16,26-4-18-16,-26 4 11 0,0 0 4 15,0 0-4-15,33 37 7 16,-20-3-15-16,-13-34 11 0,0 40 1 16,-7-7-7-16,-12-3 5 15,19-30 2-15,-40 41 0 0,1-16-7 16,-7 1 8-16,0-11 0 16,-13 0 2-16,6-4-14 0,-6-7 15 15,6-4-17-15,1-4 19 16,12-3-25-16,8-1 15 0,32 8-27 15,-40-29-8-15,40 29 2 16,-20-45-10-16,7 8 23 16,13 4-3-16,0 33 26 0,7-37-13 15,-7 37 10-15,0 0-8 16,0 0 0-16,0 0 11 0,0 0-7 16,0 0 9-16,-33 26-2 15,-6 4 44-15,-7-1-11 0,6-3-1 16,-6-4 1-16,0-3-10 15,0-8 57-15,7 0 5 0,-1-7 0 16,7-8-47-16,33 4 20 16,-39-19 20-16,39 19-20 15,-26-44-7-15,6 3-43 0,13 1 3 16,7-8-11-16,7-11-3 16,6-8 2-16,7-7-8 0,0-3 6 15,6-5-9-15,0 5 17 16,7 7-16-16,-7 10-5 0,1 16-111 15,-8 11-115-15,-19 33-103 16,0 0-128-16,0 0-208 0,0 0-97 16</inkml:trace>
  <inkml:trace contextRef="#ctx0" brushRef="#br0" timeOffset="1181">1649 1201 1597 0,'40'33'439'0,"-1"-11"-60"16,1-7-103-16,-8-8-123 0,14 1-66 15,0-5-64-15,0-3 5 16,-6 0-105-16,-1-3-219 0,-39 3-347 16,0 0-204-16</inkml:trace>
  <inkml:trace contextRef="#ctx0" brushRef="#br0" timeOffset="1549">736 362 1624 0,'0'0'418'16,"-26"44"-52"-16,12 1-72 0,8 3-78 15,12 0-63-15,1 0-34 16,0 0-36-16,-7-4-44 0,6-7-12 16,-6-4-16-16,0-33 2 15,-13 37-7-15,13-37 0 16,-33 19-9-16,-6-16 10 0,-1-6-7 16,1-8-8-16,-14-4 12 15,7 0-11-15,-6 4 15 0,6 4 18 16,-7 3 76-16,1 15 23 15,6 4 18-15,0 7-63 0,0 4-16 16,13 7-40-16,33-33-13 16,-40 55-2-16,14-7-2 0,20-7-15 15,-1 0-145-15,7-41-180 16,7 48-154-16,-7-48-210 0,19 37-159 16</inkml:trace>
  <inkml:trace contextRef="#ctx0" brushRef="#br0" timeOffset="1728">480 214 2728 0,'0'0'346'0,"-13"-29"-66"0,13 29-146 15,0 0-62-15,0 0-40 16,0 0-64-16,0 0-255 0,0 0-456 15,0 0-441-15</inkml:trace>
</inkml:ink>
</file>

<file path=ppt/ink/ink14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6:43.469"/>
    </inkml:context>
    <inkml:brush xml:id="br0">
      <inkml:brushProperty name="width" value="0.1" units="cm"/>
      <inkml:brushProperty name="height" value="0.1" units="cm"/>
      <inkml:brushProperty name="color" value="#3165BB"/>
      <inkml:brushProperty name="fitToCurve" value="1"/>
    </inkml:brush>
  </inkml:definitions>
  <inkml:trace contextRef="#ctx0" brushRef="#br0">51 255 513 0,'0'0'22'15,"0"0"54"-15,0 0 2 16,0 0 29-16,0 0-4 0,0 0 53 16,0 0 9-16,0 0 20 15,0 0-46-15,0 0 0 0,0 0-7 16,0 0-3-16,-33-23-2 16,33 23 85-16,0 0 5 0,0 0-13 15,-13 30-44-15,6 7-15 16,7 4-25-16,7 3-30 15,-1 4-7-15,7 4-20 0,0-1 10 16,1 1-21-16,5-4-11 16,1-4-15-16,0-3-21 15,-1-4 8-15,1-7-11 0,-20-30-7 16,0 0 14-16,13 33-70 16,-13-33-99-16,0 0-148 0,0 0-186 15,0 0-191-15,0 0 2 16</inkml:trace>
  <inkml:trace contextRef="#ctx0" brushRef="#br0" timeOffset="748">550 0 738 0,'0'0'125'16,"0"0"102"-16,0 0 3 15,0 0-52-15,0 0-29 16,39 26-26-16,-39-26 14 15,46 44-21-15,-6 0 15 0,-1-3-9 16,1-1-26-16,-7 1-13 16,6 0-30-16,0-1-10 0,-6 1-12 15,0-8-25-15,-7 1 0 16,-26-34 30-16,27 36-4 0,-27-36 12 16,6 37-14-16,-6-37-21 15,0 0-14-15,-26 30 0 0,26-30 18 16,-46 15-2-16,13-8-11 15,33-7-13-15,-33-11 13 16,33 11 10-16,-39-18-7 16,39 18-9-16,-26-34-15 0,12 1 14 15,8 4 16-15,6-1-15 16,0 30-3-16,6-33 16 0,-6 33-1 16,0 0-19-16,0 0 9 15,0 0-1-15,0 0 17 0,0 0-5 16,0 0-5-16,0 37-7 15,0-8 5-15,0 4 11 0,-6-3 0 16,-1 0 0-16,7-30 10 16,-26 40 8-16,6-7-7 15,20-33-22-15,0 0 4 16,-52 34 13-16,52-34-5 0,-40 14-12 16,40-14 0-16,-46 4-6 15,46-4 12-15,-33-18 27 0,33 18-5 16,-32-37-12-16,18 0-12 15,8 0 15-15,12-7-19 0,1-1 16 16,13 1-1-16,-1 3-19 16,1 1 4-16,6-1 12 0,1 4-6 15,6 4-11-15,-7 3-8 16,-26 30 23-16,39-37-2 16,-12 11-19-16,-27 26-146 15,0 0-200-15,0 0-302 0,0 0-180 16</inkml:trace>
</inkml:ink>
</file>

<file path=ppt/ink/ink14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6:54.405"/>
    </inkml:context>
    <inkml:brush xml:id="br0">
      <inkml:brushProperty name="width" value="0.1" units="cm"/>
      <inkml:brushProperty name="height" value="0.1" units="cm"/>
      <inkml:brushProperty name="color" value="#3165BB"/>
      <inkml:brushProperty name="fitToCurve" value="1"/>
    </inkml:brush>
  </inkml:definitions>
  <inkml:trace contextRef="#ctx0" brushRef="#br0">315 13 270 0,'0'0'66'0,"0"0"14"0,0 0-1 16,0 0-21-16,0 0-3 16,0 0 0-16,0 0 7 0,0 0-5 15,0 0-9-15,0 0-25 16,0 0-20-16,0 0 18 16,0 0 2-16,0 0 4 0,0 0-2 15,0 0 19-15,0 0 1 16,-13-33 18-16,13 33-14 0,0 0-17 15,0 0-5-15,0 0 28 16,0 0 10-16,0 0-20 16,0 0-8-16,0 0-10 0,0 0-12 15,0 0-15-15,0 0 11 16,0 0 8-16,0 0-9 0,0 0 26 16,0 0 73-16,0 0-8 15,0 0-14-15,-13 40 6 0,7-6-9 16,6-34-29-16,-14 55-21 15,8-14-12-15,6-41-4 16,-13 44 2-16,0-11 16 0,13-33-13 16,0 0-2-16,0 0-9 15,-40 41-22-15,40-41 0 16,0 0 18-16,-46 26-5 0,46-26-3 16,-39 3-3-16,39-3 17 15,0 0-5-15,-46-18-4 0,46 18 3 16,0 0-19-16,-27-44 11 15,8 3 6-15,19 41 2 0,-13-44-8 16,13 7 6-16,0 37-11 16,-7-37 10-16,7 37-5 0,0 0-11 15,0 0 4-15,7-37 23 16,-7 37-22-16,0 0-2 16,0 0 14-16,0 0 2 15,0 0-8-15,0 0-9 0,0 0 5 16,0 0 6-16,0 0-2 15,0 0 0-15,0 0-7 0,0 0 1 16,0 0-2-16,0 0 61 16,0 0 0-16,0 0 31 0,0 0-26 15,0 0 0-15,19 40-6 16,-6-6 27-16,1-1 11 0,-8-4-6 16,1 5-10-16,-7-1-19 15,6 4-6-15,-6 4-5 0,7-1-8 16,-1 1-22-16,1 0-4 15,0-5-3-15,6-2-2 16,-7-1-1-16,1-3-4 16,-7-30-213-16,6 40-366 0,-6-40-328 15</inkml:trace>
</inkml:ink>
</file>

<file path=ppt/ink/ink14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7:12.264"/>
    </inkml:context>
    <inkml:brush xml:id="br0">
      <inkml:brushProperty name="width" value="0.1" units="cm"/>
      <inkml:brushProperty name="height" value="0.1" units="cm"/>
      <inkml:brushProperty name="color" value="#3165BB"/>
      <inkml:brushProperty name="fitToCurve" value="1"/>
    </inkml:brush>
  </inkml:definitions>
  <inkml:trace contextRef="#ctx0" brushRef="#br0">56 310 314 0,'-40'4'9'0,"40"-4"20"15,0 0 14-15,0 0-8 16,0 0-4-16,0 0-14 0,0 0 28 16,0 0 9-16,0 0 17 15,0 0 16-15,0 0 16 16,0 0 14-16,0 0 15 16,0 0 18-16,0 0 35 0,0 0-33 15,0 0 12-15,0 0-58 16,0 0-19-16,0 0-2 15,0 0 74-15,0 0 42 0,-19 48-29 16,19-15 4-16,13 8-35 16,-7 7-10-16,14 7-42 0,6 5-21 15,1 10-20-15,5 0-7 16,8 4 23-16,-7-4-15 16,6-3-29-16,1-5 8 15,-8-10-28-15,-5-8 6 0,-1-7-1 16,-26-37-12-16,26 37 7 15,-26-37-105-15,0 0-174 16,0 0-179-16,0 0-239 0,0 0-45 16</inkml:trace>
  <inkml:trace contextRef="#ctx0" brushRef="#br0" timeOffset="441">621 469 745 0,'0'0'146'0,"0"0"78"15,0 0 63-15,0 0-59 0,0 0-9 16,0 0-13-16,0 0 13 15,46 41-21-15,-27 7-40 16,1-4 0-16,-7 4-35 0,7 4 3 16,-7-4-27-16,7 0-15 15,-7-4-18-15,7-3-22 0,-7-8-15 16,0-3 14 0,-13-30 12-16,20 29-20 0,-20-29 16 15,0 0 11-15,0 0-21 16,0 0-10-16,33 8-13 0,-33-8-18 15,32-30 6-15,-12-10-9 16,6-8 3-16,-6-15 7 0,6-7-14 16,1-15 3-16,6-8-44 15,6-3-57-15,7 0-68 16,7 4-94-16,6 3-64 0,0 15-128 16,0 11-228-16,7 19-53 15</inkml:trace>
</inkml:ink>
</file>

<file path=ppt/ink/ink1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3:36:11.950"/>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1032 430 663 0,'-40'-11'88'15,"40"11"67"-15,-52-11 50 16,-1 0-13-16,14 4-49 0,-1-1-30 15,40 8-55-15,-46 0-27 16,46 0-20-16,0 0-3 0,0 0 27 16,0 0-35-16,0 0-6 15,46 22 24-15,26-14-15 16,34-12 9-16,12-7-18 0,20-7-13 16,6-5 7-16,8 1 2 15,-1-7 22-15,-13 3-9 16,-13-4 1-16,-14 1 2 15,-19 3-6-15,-19 7 0 0,-27-6 25 16,-46 25-25-16,0 0 11 16,-7-52-25-16,7 52 24 15,-79-44-34-15,-13 18 31 0,-13 7-10 16,-20 12 6-16,-6 7 106 16,-14 11 26-16,-13 4-15 0,7 7-13 15,0 7 9-15,13 1-55 16,20 7-33-16,26-4-17 15,20-3-1-15,19-4-6 16,20-1 11-16,33-25-5 0,0 34-20 16,0-34 15-16,59 18-5 15,20-14 4-15,7-8-4 16,12-7 0-16,7-7-6 0,7-5-2 16,-7-2 23-16,-6-1-12 15,-14 0 9-15,-26 7-8 0,-6 1 11 16,-53 18-23-16,0 0 0 15,0 0-2-15,0 0 15 16,-59-30 8-16,-20 19-16 0,-26 11-5 16,-20 15 2-1,-13 7-5-15,-7 4 4 0,1 4-4 16,-7-1 22-16,13 1 51 16,6 3-11-16,27-3-26 0,20-5-25 15,19 1 0-15,20 7 3 16,13-3-7-16,20 7 21 0,26-4-25 15,20-7 29-15,19-4-19 16,21-3 0-16,19-8 0 16,26-7 1-16,13-8-3 0,14-4 5 15,6-6 12-15,7-5-12 16,-7-3-5-16,-6-4-8 16,-14 0 8-16,-26-3-6 0,-26 3 11 15,-20-7 5-15,-26-4-2 16,-26-8-2-16,-34 1-2 15,-12-4 1-15,-27 7-13 0,-19 4 8 16,-14 12 0-16,-13 6-7 16,-6 12-1-16,-7 10-2 0,7 8-1 15,6 12 6-15,14 10-1 16,6 8 1-16,26 3 13 0,13 4 3 16,14 4-19-16,26-1 17 15,13 1-9-15,26-8 16 0,14-3-16 16,19-8 0-16,26-3 0 15,7-12 16-15,20-10-9 16,6-5-7-16,0-6-3 16,7-8 0-16,-6-4 7 0,5-7-4 15,-5-4-7-15,-8-7-2 16,-12-12 14-16,-14-3-8 0,-19-4 8 16,-26-7 17-16,-14-3-12 15,-26 2-14-15,-26 5 8 16,-27 11-4-16,-26 10-18 0,-26 16 11 15,-26 14 20-15,-14 15-32 16,-13 15 8-16,1 15 11 0,-8 14 0 16,8 8 99-16,19 7-24 15,13 8-36-15,20-4-15 0,26 3-12 16,26-3-12-16,27-4 7 16,26 1-1-16,26-12-17 15,27-8 21-15,19-6-5 16,27-19-3-16,19-12-2 0,13-10 14 15,7-11-22-15,7-8 18 16,-1-7-10-16,1-11 0 0,0-8 8 16,-14-11-21-16,-13 0 23 15,-26-7 1-15,-19 0-11 0,-27 4 6 16,-20-1-1-16,-33 8-11 16,-19 11 6-16,-20 4-14 0,-20 15 10 15,-19 7 7-15,-7 3-15 16,6 12 28-16,1 0-21 15,6 3 0-15,13 0-4 16,20-3-221-16,46-4-239 0,-39 7-283 16</inkml:trace>
</inkml:ink>
</file>

<file path=ppt/ink/ink15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7:15.320"/>
    </inkml:context>
    <inkml:brush xml:id="br0">
      <inkml:brushProperty name="width" value="0.1" units="cm"/>
      <inkml:brushProperty name="height" value="0.1" units="cm"/>
      <inkml:brushProperty name="color" value="#3165BB"/>
      <inkml:brushProperty name="fitToCurve" value="1"/>
    </inkml:brush>
  </inkml:definitions>
  <inkml:trace contextRef="#ctx0" brushRef="#br0">0 237 384 0,'0'0'118'0,"0"0"14"15,0 0-18-15,0 0-6 0,0 0 22 16,0 0 18-16,0 0 4 16,0 0-25-16,0 0-19 15,0 0 4-15,46 7 36 0,-46-7 0 16,0 0-24-16,26 44 10 16,-6 1-27-16,-14 3-6 15,8 3-27-15,-14 5-10 16,6-4-6-16,-6 3-10 0,0-3-2 15,7-4 2-15,-1 3-20 16,1-10-19-16,-7-41 2 16,13 52 1-16,-13-52-7 0,7 40-14 15,-7-40 15-15,0 0-26 16,0 0-129-16,0 0-177 0,0 0-263 16,0 0-77-16</inkml:trace>
  <inkml:trace contextRef="#ctx0" brushRef="#br0" timeOffset="2640">736 0 281 0,'0'0'67'15,"0"0"35"-15,0 0 18 0,0 0 14 16,0 0-8-16,0 0-26 16,6 59 14-16,-6-59 40 0,-6 59-34 15,6-59 6-15,-13 60-1 16,13-60-23-16,-13 48-49 15,13-48-11-15,0 0-26 0,0 0-2 16,-53 40 4-16,53-40 0 16,-59 15-37-16,59-15 9 15,-46-4 6-15,46 4 16 0,0 0-27 16,0 0-12-16,-46-40-17 16,46 40 29-16,0 0 5 15,-20-56-17-15,20 56 55 16,0 0-18-16,-13-52-10 0,13 52-14 15,0 0-23-15,0 0 58 16,0 0-5-16,0 0-10 16,0 0-10-16,0 0-6 0,0 0-6 15,0 0 16-15,0 0 18 16,0 0 2-16,0 0-20 0,0 0-22 16,0 0 34-16,0 0-7 15,-46 0-1-15,46 0 1 16,0 0-26-16,0 0 14 15,0 0 23-15,0 0-6 0,0 0-10 16,0 0-17-16,0 0 25 16,0 0-3-16,-39-48 4 15,39 48-3-15,0 0 0 0,0 0-17 16,0 0 30-16,0 0 35 16,0 0 7-16,0 0 36 15,0 0 0-15,-27 60 1 0,21-16-10 16,-1-3-15-16,14 3-8 15,-7 0-4-15,13-3-22 0,-7-1-30 16,8 5 10 0,-1-5-10-16,6-3-9 0,-19-37 16 15,20 52-16-15,0-15 0 16,-20-37-9-16,20 41-70 0,-20-41-142 16,0 0-144-16,13 40-105 15,-13-40-23-15</inkml:trace>
</inkml:ink>
</file>

<file path=ppt/ink/ink15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7:20.497"/>
    </inkml:context>
    <inkml:brush xml:id="br0">
      <inkml:brushProperty name="width" value="0.1" units="cm"/>
      <inkml:brushProperty name="height" value="0.1" units="cm"/>
      <inkml:brushProperty name="color" value="#3165BB"/>
      <inkml:brushProperty name="fitToCurve" value="1"/>
    </inkml:brush>
  </inkml:definitions>
  <inkml:trace contextRef="#ctx0" brushRef="#br0">303 107 582 0,'0'0'130'16,"0"0"23"-16,0 0-5 0,0 0-34 15,0 0-40-15,0 0 138 16,0 0 8-16,0 0-4 16,-53 33-13-16,14 11-41 15,6 8-6-15,7 0-19 0,-1 3-30 16,-6 4-13-16,20 0-26 15,-6-3-10-15,5-4-2 0,1-4 3 16,0-4-18-16,7-7-11 16,-1-4-13-16,7-33-11 0,0 0-10 15,0 0 13-15,-7 41 9 16,7-41 46-16,0 0-8 0,0 0-37 16,0 0-1-16,0 0-18 15,7-33 6-15,6-8-14 16,7-7 14-16,-7-4-1 15,13-11-9-15,-13-3 7 0,20-8-16 16,0 0 24-16,-13 4-11 16,19 0-13-16,-12 11 18 0,-8 11-15 15,-6 11 21-15,-13 37-17 16,14-37 6-16,-14 37 0 0,0 0-5 16,0 0 5-16,0 0-6 15,0 0 15-15,0 0-22 16,0 0 26-16,0 0-24 0,6 44 22 15,1-3-11-15,-7 3 0 16,0 4 4-16,6 4-9 0,1 7 15 16,6 4 56-16,13 3 19 15,1 1-35-15,-1-5-23 16,7 1-8-16,6-4-3 0,-13-3-23 16,20-8 11-16,-13-8 0 15,0-6-8-15,-7-5 8 16,-26-29-115-16,33 33-184 0,-33-33-222 15,0 0-305-15,0 0-48 16</inkml:trace>
</inkml:ink>
</file>

<file path=ppt/ink/ink15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7:38.629"/>
    </inkml:context>
    <inkml:brush xml:id="br0">
      <inkml:brushProperty name="width" value="0.1" units="cm"/>
      <inkml:brushProperty name="height" value="0.1" units="cm"/>
      <inkml:brushProperty name="fitToCurve" value="1"/>
    </inkml:brush>
  </inkml:definitions>
  <inkml:trace contextRef="#ctx0" brushRef="#br0">3800 736 730 0,'0'0'197'0,"0"0"42"16,0 0-53-16,0 0-9 0,0 0-72 16,0 0-45-16,0 0-20 15,-26-48-3-15,26 48-40 16,6-48-3-16,-6 48 13 0,33-55 2 16,0 14-14-16,-33 41 8 15,53-41-10-15,-53 41 12 0,59-22-10 16,-13 19 5-1,0 10-18-15,-46-7 37 0,59 33-2 16,-6 1-23-16,-7-1-1 16,0 0 2-16,-46-33 5 0,59 37 12 15,-20-11-9-15,-39-26-37 16,0 0 53-16,46 22-15 16,-46-22 15-16,0 0-15 0,0 0-16 15,0 0 15-15,0 0 4 16,0 0 10-16,0 0 158 15,-66-11-29-15,-6 18-31 0,-7 15 12 16,-6 12 26-16,-14 14-2 16,1 7-13-16,-7 4 1 0,-7 0-25 15,7 1-19-15,0-1-31 16,13-8-40-16,0-3-1 16,13-7-23-16,13-8 4 15,7-3-7-15,13-8 3 0,7-4 8 16,6-6-143-16,33-12-166 15,-40 3-198-15,40-3-241 16,-39-22-29-16</inkml:trace>
  <inkml:trace contextRef="#ctx0" brushRef="#br0" timeOffset="780">3196 97 1404 0,'-46'33'311'0,"46"-33"-2"16,-40 63-49-16,14-11-83 15,6 7-2-15,1-4-43 0,-1-3-30 16,0 4-10-16,-6-5-33 15,-14 1-26-15,-6-4-3 16,-13-11-8-16,-6 4-14 16,-14-8-3-16,0-7 4 0,-7-8-14 15,1-3 9-15,6-11-4 16,0-1-6-16,7-14 15 0,13-3-13 16,13-5 4-16,46 19 0 15,-26-55-10-15,19 3 10 16,20-7-16-16,13 3 16 0,7 8 3 15,13 4-12-15,-6 7 12 16,-1 15-11-16,-6 7 8 0,-33 15 3 16,39 11-8-16,-39-11 17 15,20 48-21-15,-20 4 13 16,-13 0 9-16,-20-1-13 16,-6 1 0-16,-7-8 4 0,-13-7-15 15,-7-3 22-15,0-8-17 16,-6-4 6-16,6-8 12 15,7-6-23-15,6-4 17 0,14-12-2 16,39 8-9-16,-39-22 5 16,39 22 0-16,-14-52-6 0,14 8 6 15,7 3-6-15,-7 41-7 16,20-44 22-16,-20 44-23 0,0 0 20 16,0 0 1-1,0 0-16-15,-27 41 23 0,-5-1-8 16,-1-3-14-16,-7 8 16 15,-6-9 57-15,7-2 15 0,6-8 1 16,0-4-24-16,33-22-25 16,-39 15 13-16,39-15-1 15,-33 0-22-15,33 0 12 0,0 0-12 16,-26-49-13-16,12 5 5 16,14-8-10-16,7-10-4 0,6-9 5 15,13-6-5-15,1-12-8 16,12-3 12-16,7 3-4 0,0 12-4 15,7 6 1-15,-1 16-90 16,-6 11-115-16,0 18-141 16,-6 15-130-16,-40 11-164 15,39 40-7-15</inkml:trace>
  <inkml:trace contextRef="#ctx0" brushRef="#br0" timeOffset="945">1415 1379 1483 0,'52'37'346'16,"21"-7"-18"-16,12-12-68 0,14-3-61 15,6-11-66-15,7-4-63 16,-1-8-34-16,-6-7-30 0,-6-7-254 16,-20-7-538-1</inkml:trace>
  <inkml:trace contextRef="#ctx0" brushRef="#br0" timeOffset="1343">975 363 2635 0,'-7'37'240'0,"0"7"21"0,1-3-21 16,6 0-84-16,0 3-62 15,-7-7-53-15,1 4-20 0,-7-4 6 16,13-37-31-16,-46 48 8 16,0-11-9-16,0-12-7 15,-7-6 15-15,-6-8-18 0,6-7 1 16,-6 7 19-16,0 0-19 15,0 11 5-15,-7 4 11 0,-6 11 2 16,6 3 1 0,7 12 68-16,6 4 3 0,7 3-11 15,7 0-22-15,13 0-26 16,6 0-1-16,20-4-2 0,20 1-14 16,6-8-29-16,13-11-182 15,1-4-218-15,-1-7-268 0,7-15-287 16</inkml:trace>
  <inkml:trace contextRef="#ctx0" brushRef="#br0" timeOffset="1532">659 171 3253 0,'0'0'324'15,"0"0"-29"-15,0 0-125 16,0 0-85-16,-26-41-45 0,26 41-104 16,0 0-264-16,0 0-285 15,0 0-530-15</inkml:trace>
</inkml:ink>
</file>

<file path=ppt/ink/ink15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7:56.436"/>
    </inkml:context>
    <inkml:brush xml:id="br0">
      <inkml:brushProperty name="width" value="0.1" units="cm"/>
      <inkml:brushProperty name="height" value="0.1" units="cm"/>
      <inkml:brushProperty name="color" value="#ED1C24"/>
      <inkml:brushProperty name="fitToCurve" value="1"/>
    </inkml:brush>
  </inkml:definitions>
  <inkml:trace contextRef="#ctx0" brushRef="#br0">0 0 434 0,'0'0'65'0,"0"0"26"0,0 0 8 16,0 0-35-16,0 0-17 15,0 0 2-15,0 0 213 0,13 48-35 16,-6 15-2-16,6 26 21 15,-7 18 23-15,7 29-18 0,7 16-29 16,0 7-26-16,13 3-38 16,-7-3-57-16,7 0-16 0,0-7 20 15,13-8-28-15,-7-8-45 16,1-10-11-16,-1-11-9 0,-13-27-12 16,1-10 3-16,-8-19 10 15,-6-15-21-15,7-11 18 0,-20-33-2 16,0 0-2-16,0 0-13 15,0 0 7-15,0 0-9 0,46-59 12 16,-13-7-14-16,0-12-22 16,6-10-17-16,1-8-25 0,-1-8 33 15,7 12 23-15,-6 3-2 0,6 8 24 16,-14 14-13-16,-5 19 6 16,-1 15-3-16,-26 33-1 0,26-18 8 15,-26 18 3-15,33 33 7 0,0 11-1 16,0 8 5-16,0 7 1 15,-1 0-1-15,8 4 0 0,-7 0-8 16,6-12-1-16,1 1-5 16,6-4 0-16,-7-7-4 0,7-8-26 15,-7-3-205-15,1-8-114 16,-1-7-224-16,1-12-77 0,-40-3 14 16</inkml:trace>
  <inkml:trace contextRef="#ctx0" brushRef="#br0" timeOffset="580">2661 244 531 0,'0'0'98'16,"0"0"82"-16,0 0 26 0,-20 44 23 15,-6 15 50-15,-13 19 6 0,-7 18-6 16,6 11-28-16,7 11-53 15,1-3-37-15,5 0-18 0,8-8 6 16,5 0-16-16,8-4-17 16,12-3 3-16,8 0-11 15,5-8-24-15,14-3-29 0,7-1-13 16,6-10-14-16,13 0-17 0,0-16-5 16,13-2-2-16,7-12-4 15,0-4 5-15,6-7-1 0,1-11-15 16,-7 0-30-16,-1-8-68 0,8-3-101 15,-14-4-102-15,-13-4-117 16,-6-3-145-16,-7-4-60 0,-7 0 46 16</inkml:trace>
  <inkml:trace contextRef="#ctx0" brushRef="#br0" timeOffset="1936">4363 765 301 0,'0'0'51'15,"0"0"12"-15,7-44 1 0,-7 44-23 16,0 0-12-16,26-41 1 0,-26 41-16 15,0 0 6-15,0 0 0 16,53-37 10-16,-53 37-5 0,46-18 42 16,-46 18 17-16,46 0 19 0,-46 0-14 15,0 0 31-15,0 0 6 16,52 73-21-16,-19-10-9 16,-20 0-32-16,-6 0 10 0,-1 0-13 15,-6-4 21-15,0-11-12 16,7 0-12-16,-7-48-22 0,0 55-5 15,0-55-14-15,6 45 2 0,-6-45-2 16,0 0 0-16,0 0 13 16,0 0 16-16,0 0 6 0,0 0 0 15,0 0-12-15,0 0-17 0,0 0-14 16,0 0-18-16,0 0 4 16,53-23 18-16,-7-10-11 0,-7-7 2 15,1-9 16-15,6-2-15 16,-7-5-5-16,7-3 3 0,-6 11-3 15,-40 48 3-15,52-55-8 16,-52 55 5-16,40-37 4 0,-40 37-4 16,0 0 70-16,52 11 56 0,-52-11-40 15,40 52-20-15,-21 3-21 16,1 0-22-16,-7 1-5 0,7-1-7 16,0 1-6-16,-1-5 0 0,8 1-5 15,-1-7-3-15,0-1-11 16,7 0-162-16,-33-44-182 0,53 45-154 15,-1-12-12-15,-6-11 11 0</inkml:trace>
  <inkml:trace contextRef="#ctx0" brushRef="#br0" timeOffset="2332">6354 78 593 0,'0'0'60'0,"0"0"59"16,0 0 64-16,0 0 58 15,0 0 15-15,0 0-5 16,53 37 25-16,-7 14-13 0,-7 23-25 15,1 15-39-15,-7 18-7 0,-1 19-14 16,1 7-12-16,0 0-9 16,0 0-21-16,-7-4 11 0,7-7-3 15,-7-4-12-15,-12-3-17 0,-1-1-36 16,-7 1-31-16,-12-1-22 16,-1-3-3-16,-13 0-7 15,-12-8-14-15,-8-3-2 0,-12-4 0 0,-14-7-44 16,-6-8-115-16,-7-11-102 15,-13-3-50-15,-7-12-88 16,-13-3-115-16,1-15-133 0,-14-11-8 16,-13-11 47-16</inkml:trace>
</inkml:ink>
</file>

<file path=ppt/ink/ink15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8:24.912"/>
    </inkml:context>
    <inkml:brush xml:id="br0">
      <inkml:brushProperty name="width" value="0.1" units="cm"/>
      <inkml:brushProperty name="height" value="0.1" units="cm"/>
      <inkml:brushProperty name="color" value="#3165BB"/>
      <inkml:brushProperty name="fitToCurve" value="1"/>
    </inkml:brush>
  </inkml:definitions>
  <inkml:trace contextRef="#ctx0" brushRef="#br0">9958 0 823 0,'0'0'69'16,"0"0"29"-16,0 0 72 0,0 0 135 16,0 0 21-16,13 40 0 15,7 23-52-15,6 29-52 0,14 16-56 16,6 13-46-1,6 12-34-15,8 0 21 0,5 0-15 16,1 0-2-16,-13-7 17 16,-7 0-30-16,-7-8 5 0,-13-4 10 15,-6 1-23-15,-20-4-18 16,-7-4-5-16,-19-4-11 0,-7-10-1 16,-19-5-13-16,-14-10-21 15,-13-8-3-15,0-3 5 0,-6-4-2 16,-1-4 3-16,8-4-10 15,-1-7-1-15,13-4 11 0,7-3-43 16,6-8-99-16,14-3-73 16,13-8-91-16,26-22-136 15,0 0-207-15,0 0-81 0</inkml:trace>
  <inkml:trace contextRef="#ctx0" brushRef="#br0" timeOffset="2992">9163 1895 388 0,'0'0'114'0,"0"0"62"16,0 0 6-16,0 0-73 0,0 0 63 16,0 0-11-16,0 0-66 15,0 0 6-15,0 0-68 0,-39 7-4 16,6-7-3-16,33 0 49 16,-40-3-12-16,40 3-5 15,-32-15 8-15,32 15-37 16,0 0-33-16,-27-37 4 0,21 7 7 15,6 30-7-15,-7-29-18 16,7 29 5-16,0 0 13 0,7-30 7 16,-7 30-36-16,0 0 37 15,0 0-13-15,33-11-2 0,-33 11 7 16,32 11 12-16,-32-11-12 16,33 26-4-16,-33-26 10 0,27 30-15 15,-27-30-8-15,0 0 32 16,0 0 62-16,19 22 80 15,-19-22-39-15,0 0-29 16,-39 22-29-16,-1-11 5 0,1-7 11 16,0-1-3-16,6-3-20 15,-7-7 20-15,7 0-3 0,1-4-11 16,32 11-24-16,-33-30-28 16,0-3 9-16,13-4-6 0,0 0-10 15,14-7-5-15,-1-1 10 16,1-3 2-16,6-4-10 15,0-3-17-15,6 0-78 0,1-5-75 16,6 5-100-16,-6 3-140 16,6 8-115-16,-13 3-80 15</inkml:trace>
  <inkml:trace contextRef="#ctx0" brushRef="#br0" timeOffset="3196">9091 1178 1680 0,'0'0'316'16,"0"0"-54"0,0 0-77-16,0 0-96 0,0 0-34 15,0 0-46-15,0 0 7 16,0 0-148-16,0 0-335 0,0 0-196 15</inkml:trace>
  <inkml:trace contextRef="#ctx0" brushRef="#br0" timeOffset="3944">8348 1625 1150 0,'-39'-37'215'16,"13"4"-18"-16,12 3-99 16,8 1-16-16,6 29-42 15,-7-33 3-15,7 33-47 0,0 0 19 16,7-30-25-16,-7 30 10 16,0 0-15-16,0 0 32 0,33 15-42 15,-33-15 47-15,19 40-15 16,-5 5 0-16,-14-8-14 0,-7 0 27 15,-6-4 35-15,0 4-8 16,13-37-26-16,-46 41-25 0,13-16 25 16,0-2-21-16,0-12 12 15,33-11-16-15,-39 11 19 16,39-11-32-16,-33 0 22 0,33 0-57 16,0 0 11-16,-20-37 8 15,14 0 27-15,6 4-20 0,6-1 17 16,-6 34 9-16,0 0 0 15,7-29-24-15,-7 29 28 16,0 0-17-16,0 0 101 0,0 0-24 16,-27 40 37-16,1-3-4 15,-7-3-5-15,0-1-33 0,1-4-24 16,-1-6-16-16,0-5-7 16,0-3-10-16,7-4 5 0,-1-4 7 15,27-7-4-15,0 0-10 16,-32-11-3-16,32 11 3 15,-33-33-10-15,13 0 2 0,13-12 22 16,1-3-9-16,6-7-2 16,0 7 4-16,6 0-10 0,1 15-9 15,-7 10 12-15,0 23-10 16,-7-22 6-16,7 22 9 0,0 0 57 16,0 0 2-16,-32 19-19 15,-1 3 12-15,-7 4-1 0,1 3-21 16,-1-3-4-16,-12 0-4 15,-1 0-11-15,1 0 30 16,-1 0 18-16,-6 11 3 0,0 7-2 16,6 0-24-16,14 4-17 15,-1-3-11-15,14-1-13 0,6 0 5 16,7 4 0-16,13-7 8 16,7-4-13-16,13 4-5 0,-7-8-17 15,-13-33-136-15,26 33-174 16,-26-33-192-16,0 0-149 0</inkml:trace>
  <inkml:trace contextRef="#ctx0" brushRef="#br0" timeOffset="4317">6679 1548 1168 0,'0'0'246'0,"0"0"-25"15,0 0-10-15,0 0-79 0,0 0-50 16,0 0-35-16,-26 44-32 16,26-44 1-16,0 0-6 15,0 0-2-15,0 0 19 0,0 0-11 16,-26 48 12-16,26-48 1 15,-46 22 8-15,46-22-18 0,-53 11-10 16,0 4 28-16,1 0 34 0,-1 7 28 16,-12 15 5-16,-1 4-13 15,0 7-26-15,0 3-27 0,1 1-15 16,-1 0-13-16,7-1-2 16,0-3 0-16,6-3-12 0,1-1-3 15,6-11-152-15,13-3-255 16,33-30-211-16,-40 26-3 15</inkml:trace>
  <inkml:trace contextRef="#ctx0" brushRef="#br0" timeOffset="4697">8072 122 1572 0,'0'0'325'0,"13"40"-26"0,-19 1-16 15,-20 3-64-15,-20-3-82 0,-14-1-71 16,-12 1-29-16,-20-4-22 16,0 0-8-16,-6-4-5 0,-8-3 2 15,14-8-4-15,7-7 0 16,13-8-4-16,13-11-5 0,13-10-44 15,6-12-2-15,14-11 16 0,0-11 17 16,6 0 10-16,0 7 12 16,20 41-11-16,-13-37 1 0,13 37 6 15,0 0-1-15,-39 52 5 16,-1 14 0-16,1 8 0 16,-14 8-4-16,7-1 4 0,-6 0 0 0,-1-3 0 15,-6-4-211-15,0 3-258 16,-7-7-157-16,-6-3 7 15</inkml:trace>
  <inkml:trace contextRef="#ctx0" brushRef="#br0" timeOffset="5016">5555 1511 613 0,'0'0'208'15,"20"44"71"-15,-20-44 51 16,40 48-70-16,-40-48-83 16,39 44-79-16,-39-44-27 0,33 37 47 15,-33-37 6-15,0 37-57 0,0-37-23 16,-46 41-30-16,0-12 8 16,-7-14-14-16,7-4 2 0,0-7-2 15,0-8 3-15,46 4-2 16,-46-22 19-16,46 22-4 0,-39-52-10 15,19-3-4-15,14-8-14 16,12-3-2-16,14 3 9 0,0 7-7 16,6 8-1-16,13 15-46 0,-6 4-196 15,7 14-179-15,-40 15-136 16,39 0-47-16</inkml:trace>
  <inkml:trace contextRef="#ctx0" brushRef="#br0" timeOffset="5350">4320 1496 1251 0,'0'0'227'0,"0"0"65"16,0 0-12-16,0 0-79 0,0 0-77 15,0 0-6-15,-46-8-50 0,46 8-8 16,-46 4 5-16,46-4 8 16,-39 8 24-16,39-8 5 0,0 0-2 15,-46 0-13-15,46 0-23 16,0 0-25-16,-40-26-17 0,40 26-9 16,-26-48-11-16,6-4 2 0,7-7 0 15,7-4-4-15,-1-11 4 16,7-7-7-16,7 3-3 0,-1 4-80 15,-6 4-130-15,7 4-168 16,6 18-204-16,0 3-111 16</inkml:trace>
  <inkml:trace contextRef="#ctx0" brushRef="#br0" timeOffset="5529">4622 868 963 0,'53'-26'350'0,"13"-4"13"16,6-3-101-16,0-4-134 15,7 4-51-15,-7-4-62 16,1 7-9-16,-14 8-63 0,-13 7-354 16,-46 15-140-16</inkml:trace>
  <inkml:trace contextRef="#ctx0" brushRef="#br0" timeOffset="6232">3499 1186 970 0,'0'0'94'0,"0"0"83"0,0 0 86 15,0 0-25-15,0 0-78 16,0 0-57-16,52 29-50 0,-12 4-24 16,-40-33-18-16,39 45-1 0,-26-5 5 15,-13-40 9-15,-6 48-20 16,-14-7 3-16,20-41 4 0,-59 44-21 16,13-10 19-16,6-16 1 15,40-18 2-15,-39 11-12 0,39-11-18 16,0 0 2-16,0 0 6 15,-33-48-14-15,27-4-20 0,19-7-14 16,6-11 5-16,1-4 27 16,0 4 16-16,0 3 10 0,-14 19 0 15,7 15 13-15,-13 33 9 16,0 0-30-16,0 0 39 0,-72 33 44 16,6 19-11-16,1 4 6 0,5 6-18 15,8-2-16-15,12-1-6 16,14-8-21-16,6-3-1 0,20-3-8 15,7-8 7-15,-7-37-7 16,26 37-6-16,-26-37 17 16,53 33-14-16,-14-18 11 0,1-8-6 15,-40-7 5-15,39-7-17 16,-39 7 15-16,0 0-5 0,0 0 5 16,7-37-5-16,-7 37-3 0,-46-37 7 15,0 11 10-15,-7 7-17 16,1 1 15-16,-8-1-1 0,8-3-20 15,6-4 20-15,6 1-11 16,40 25 2-16,-39-41 1 0,13 4 4 16,26 37 5-16,-20-41 5 0,20 41-14 15,0 0-7-15,0 0 7 16,0 0-13-16,0 0 52 16,0 0 61-16,0 0-13 0,-7 45-5 15,-6 6-14-15,-13 5-23 16,-7 3-21-16,-13 4-11 0,-13 3-5 15,-7-3-6-15,1 0-1 16,-14-4-47-16,6-4-268 0,1-10-295 16,6-1-137-16</inkml:trace>
  <inkml:trace contextRef="#ctx0" brushRef="#br0" timeOffset="6660">2000 1415 1602 0,'0'0'339'16,"-52"7"-5"-16,6 0-71 0,46-7-65 16,-40 4-56-16,40-4-45 15,0 0-34-15,0 0-31 0,0 0-24 16,0 0-18-16,0 0-4 0,-6-48 1 15,19 0 13-15,20 4-8 16,6 3 5-16,7 4-1 0,-6 8-13 16,-1 10 3-16,-39 19 3 15,46 0 11-15,-46 0 10 16,0 0-1-16,13 52 4 0,-13-4 27 16,-19-4 22-16,-14 4 29 15,-7 0 25-15,-12 4-6 0,-1-4-20 16,-13-4-13-16,-6-3-38 0,-13 3-14 15,-7-3-10-15,-13-4 1 16,-7-11-6-16,-13-4-5 0,0-15 1 16,0 1-11-16,0-12-5 15,7-7-120-15,6-11-64 0,14-12-87 16,-7-6-89-16,13-8-110 0,6-8-128 16,21-10-21-16</inkml:trace>
  <inkml:trace contextRef="#ctx0" brushRef="#br0" timeOffset="6861">1455 513 2720 0,'0'0'284'0,"0"0"-63"16,0 0-87-16,0 0-63 15,0 0-42-15,20-37-27 16,-20 37-113-16,0 0-194 0,0 0-355 16,0 0-305-16</inkml:trace>
  <inkml:trace contextRef="#ctx0" brushRef="#br0" timeOffset="7768">5713 580 1122 0,'0'0'178'0,"0"0"-42"15,0 0-97-15,0 0-6 0,0 0-15 16,20-26-24-16,-20 26 30 15,0 0-19-15,0 0-27 0,26-30 34 16,-26 30-23 0,33-22 7-16,-33 22 20 0,33-15-16 15,-33 15-14-15,33-7 21 16,-33 7-10-16,33 4-18 0,-33-4 38 16,0 0-24-16,32 48 52 15,-12-4 0-15,-7 0-2 0,-6-3 32 16,-7 3 4-16,0-3-32 15,6-8-15-15,-6-33-35 0,0 37 16 16,0-37 0-16,0 0-21 16,0 0 8-16,0 30 22 0,0-30 11 15,0 0 29-15,0 0-23 16,0 0-10-16,0 0-35 0,20-48 10 16,13-15 3-16,0-4-4 15,13-7 4-15,6 8-14 16,-12 10-2-16,-7 12 11 0,-7 15-5 15,-26 29-7-15,26 3 10 16,-26-3 50-16,20 45 6 16,0 10-22-16,-14 0-17 0,1 5-17 15,-1-5-8-15,-6 4 8 16,7-11-499-16,0 0-333 0</inkml:trace>
  <inkml:trace contextRef="#ctx0" brushRef="#br0" timeOffset="8752">463 498 590 0,'0'0'96'0,"0"0"55"15,0 0 1-15,0 0-39 16,0 0 45-16,-13 34 82 16,-20 39-23-16,-20 31 40 15,-6 33-12-15,-7 22-47 0,-6 14-18 16,13 12-48-16,6-4-40 15,20-7-50-15,14-12-27 0,19-7-2 16,13-14-7-16,20-8 5 16,19-8-51-16,7-14-294 0,1-15-333 15,-1-11-97-15</inkml:trace>
</inkml:ink>
</file>

<file path=ppt/ink/ink15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8:37.969"/>
    </inkml:context>
    <inkml:brush xml:id="br0">
      <inkml:brushProperty name="width" value="0.1" units="cm"/>
      <inkml:brushProperty name="height" value="0.1" units="cm"/>
      <inkml:brushProperty name="color" value="#3165BB"/>
      <inkml:brushProperty name="fitToCurve" value="1"/>
    </inkml:brush>
  </inkml:definitions>
  <inkml:trace contextRef="#ctx0" brushRef="#br0">79 59 863 0,'0'0'166'0,"0"0"13"15,-26-26-48-15,26 26-59 0,0 0-42 16,0 0-16-16,-26-22 2 15,26 22 13-15,0 0-38 16,0 0-14-16,0 0 43 16,0 0-29-16,0 0 14 0,-27-11-1 15,27 11-12-15,0 0-4 16,0 0 25-16,0 0-25 0,0 0 34 16,0 0-22-16,0 0-6 15,0 0 28-15,0 0-36 0,0 0 23 16,0 0-17-16,0 0-11 15,0 0 23-15,0 0 11 0,0 0-20 16,0 0 24-16,0 0-32 16,0 0-3-16,0 0 33 15,0 0-36-15,0 0 30 0,0 0 2 16,0 0-36-16,0 0 31 16,0 0 3-16,0 0-17 15,0 0 6-15,0 0-48 0,0 0-338 16</inkml:trace>
</inkml:ink>
</file>

<file path=ppt/ink/ink15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8:41.097"/>
    </inkml:context>
    <inkml:brush xml:id="br0">
      <inkml:brushProperty name="width" value="0.1" units="cm"/>
      <inkml:brushProperty name="height" value="0.1" units="cm"/>
      <inkml:brushProperty name="fitToCurve" value="1"/>
    </inkml:brush>
  </inkml:definitions>
  <inkml:trace contextRef="#ctx0" brushRef="#br0">5504 1197 517 0,'26'11'137'16,"7"8"-6"-16,7 3 10 0,6 8 59 16,6 3-42-1,1 4-70-15,-1-4 11 0,-12 0-38 16,6-7-41-16,-20 0 10 15,-26-26-7-15,0 0 55 0,26 30 13 16,-26-30-37-16,0 0-31 16,-26 22-19-16,-20-8 11 0,-7-6 0 15,7-4 3-15,0-8-9 0,7-4-5 16,0 1-4-16,39 7 0 16,-33-29-13-16,20-1 10 0,-1-3-10 15,28 3-8-15,-14-3 14 16,26 7 13-16,-26 26 3 0,20-33-21 15,-7 11 12-15,-13 22 13 16,0 0-19-16,0 0-11 16,0 0 36-16,0 0-4 0,-46 18-15 15,6 4 11-15,-6 4 31 16,13-4-37-16,7-3 0 0,26-19 17 16,0 0-15-16,-26 37 31 15,26-37 5-15,-13 37-15 0,13-37-28 16,26 29 19-16,7-7-9 15,-7-11-17-15,7-3 42 0,-33-8-30 16,33 4-12-16,-33-4 34 16,0 0 43-16,0 0-10 15,0 0 7-15,0 0 3 0,0 0-30 16,0 0-25-16,0 0 32 16,-53-4 0-16,7 11 36 0,-6 12 42 15,-1 3-29-15,1 4 14 16,-1 7 9-16,7 4-19 0,0-4-23 15,7-3-6-15,-1-1 8 0,40-29-14 16,-39 34-4-16,6-9-2 16,33-25-16-16,-39 19-18 0,39-19-10 15,-46 4-2-15,46-4-7 16,-46-12-13-16,46 12-2 0,-40-25-106 16,40 25-112-16,-39-45-129 15,26 1-163-15,13-8-234 16,13-3 27-16</inkml:trace>
  <inkml:trace contextRef="#ctx0" brushRef="#br0" timeOffset="196">5261 968 1363 0,'0'0'364'16,"-7"-26"25"-16,7 26-82 15,0 0-138-15,0 0-92 0,0 0-33 16,0 0-31-16,0 0 2 16,0 0-15-16,0 0-196 0,0 0-286 15,0 0-184-15,0 0 14 16</inkml:trace>
  <inkml:trace contextRef="#ctx0" brushRef="#br0" timeOffset="659">4946 1146 898 0,'0'0'282'0,"0"36"-51"0,0-36-6 16,0 41-106-16,0-41-43 15,0 0-33-15,0 41-6 0,0-41-16 16,0 0-21-16,0 0 24 15,-14 37-29-15,14-37 24 0,0 0-9 16,-46 14-10-16,46-14-38 0,-59 0-82 16,7-7-35-16,52 7 155 15,-40-26-169-15,40 26 70 0,0 0 81 16,-46-33-11-16,46 33 16 16,0 0 7-16,0 0-2 0,0 0 14 15,0 0 128-15,0 0 50 16,0 0-1-16,0 0 3 15,0 0 23-15,-39 15 21 0,39-15 7 16,0 0-40-16,-53 22-29 16,7-11-21-16,0-4-33 0,0-3-23 15,-6 0-9-15,-7-8-30 16,-1 0-6-16,1 4-14 0,0-7-9 16,7 7-10-16,-1 0-6 0,7 4-3 15,7 3-10-15,39-7 0 16,-46 26 6-16,46-26-8 0,-40 41-194 15,20-1-136-15,20-40-284 16,20 63-311-16</inkml:trace>
  <inkml:trace contextRef="#ctx0" brushRef="#br0" timeOffset="829">4229 2213 1579 0,'73'-3'291'0,"-1"-5"-106"16,26-3-89-16,-12 4-49 15,6-12-105-15,-13-7-449 16,-20-3-272-16</inkml:trace>
  <inkml:trace contextRef="#ctx0" brushRef="#br0" timeOffset="1039">3974 588 2560 0,'0'0'166'0,"0"0"24"16,-26-23-69-16,26 23-58 0,0 0-36 15,0 0-27-15,39 8-269 16,-39-8-380-16,0 0-245 0</inkml:trace>
  <inkml:trace contextRef="#ctx0" brushRef="#br0" timeOffset="1599">3303 1079 1450 0,'-40'26'434'0,"40"-26"-13"0,0 0-83 15,0 0-84-15,0 0-64 16,0 0-41-16,0 0-22 0,0 0-20 16,-33 15-38-16,33-15-28 15,-39-11-23-15,6 3-11 0,33 8-7 16,-46-29 6-16,13-1 3 15,0-3-15-15,14-8-4 0,-8-14 1 16,14-12-3-16,7-7-3 16,-14 0 15-16,20 8 0 15,-7 14 0-15,7 19-10 0,0 33-5 16,-6-30 0-16,6 30 15 16,0 0 4-16,0 41-2 0,0 15-15 15,0 3 20-15,6 7-1 16,1 1-6-16,6 3-8 0,-6-4 22 15,-7-3-8-15,6 0-9 16,-6-11-1-16,0-4 14 0,-13-11-3 16,-7 3-7-16,20-40-5 15,-59 41 13-15,0-12 9 0,0-14-7 16,-7-7 56-16,1-5 15 16,-1-10 7-16,-6-8-17 15,6-3 17-15,7-12-18 0,0-11-10 16,6-10-13-16,7-5 5 15,7-3-18-15,6 0-17 0,6-4-5 16,8 4-9-16,6 4-3 16,6 3 0-16,7 4 0 0,-7 4 0 15,14 7-113-15,0 7-174 16,-7 30-99-16,0 0-183 0,0 0-193 16,0 0-56-16</inkml:trace>
  <inkml:trace contextRef="#ctx0" brushRef="#br0" timeOffset="1755">2107 1811 1786 0,'72'48'372'0,"-6"-26"-152"0,-7-19-108 15,26-17-58-15,-6-9-39 16,7-6-327-16,6-4-413 0</inkml:trace>
  <inkml:trace contextRef="#ctx0" brushRef="#br0" timeOffset="1967">4328 0 1919 0,'0'0'294'16,"-53"4"20"-16,20 3-105 0,-19 4-113 16,-7 4-42-16,-14 4-21 15,-12 6-18-15,-20 5-101 0,-13 11-321 16,-14 10-316-16,-6 9-59 16</inkml:trace>
  <inkml:trace contextRef="#ctx0" brushRef="#br0" timeOffset="2379">1193 795 1924 0,'0'0'370'0,"-13"-34"-69"0,13 34-121 16,0 0-103-16,0 0-43 15,0 0 67-15,0 0 20 0,46 30-45 16,0 14 35-16,7 15-35 16,-1 8-25-16,1 10 30 15,6 5-37-15,-6 3-14 0,-14 0-3 16,-6 0 16-16,-20-8-18 16,-13-3 14-16,-33-4-1 0,-26-3-5 15,-33-12-14-15,-26-10 3 16,-14-12-11-16,-6-18-5 0,-6-19 7 15,-1-18 43-15,1-15 51 16,19-11-42-16,0-19-1 0,20-7-32 16,13-7-20-16,19-11 6 15,21-1 12-15,19 1 6 16,13 7-42-16,27 7-4 0,13 4 10 16,26 12-66-16,13 10-219 15,20 11-106-15,13 8-150 0,0 11-200 16,0 18-96-16</inkml:trace>
  <inkml:trace contextRef="#ctx0" brushRef="#br0" timeOffset="2512">825 1138 2334 0,'0'0'276'16,"0"0"-48"-16,0 0-108 15,0 0-59-15,0 0-29 16,0 0-78-16,0 0-271 0,0 0-433 15</inkml:trace>
</inkml:ink>
</file>

<file path=ppt/ink/ink15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8:50.464"/>
    </inkml:context>
    <inkml:brush xml:id="br0">
      <inkml:brushProperty name="width" value="0.1" units="cm"/>
      <inkml:brushProperty name="height" value="0.1" units="cm"/>
      <inkml:brushProperty name="fitToCurve" value="1"/>
    </inkml:brush>
  </inkml:definitions>
  <inkml:trace contextRef="#ctx0" brushRef="#br0">9 0 2135 0,'0'0'81'0,"0"0"35"15,-13 30 66-15,13 10 16 0,13 5-2 16,7 10-21-16,12 8-51 15,1 4-22-15,7 3-26 0,6 4-10 16,-7 7 123-16,1 4-59 16,-8 0-12-16,-5-4 2 0,-8-3-26 15,-5-4-34-15,-14-4-17 16,-20 0-16-16,0-7-27 16,-13-11-180-16,0-8-153 0,-13-15-120 15,0-3-237-15,46-26-298 16</inkml:trace>
</inkml:ink>
</file>

<file path=ppt/ink/ink15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8:50.991"/>
    </inkml:context>
    <inkml:brush xml:id="br0">
      <inkml:brushProperty name="width" value="0.1" units="cm"/>
      <inkml:brushProperty name="height" value="0.1" units="cm"/>
      <inkml:brushProperty name="fitToCurve" value="1"/>
    </inkml:brush>
  </inkml:definitions>
  <inkml:trace contextRef="#ctx0" brushRef="#br0">0 37 1832 0,'0'0'362'0,"0"0"-68"0,0 0-86 15,0 0-27-15,0 0-6 16,40-19-67-16,12 12-50 16,14 3-33-16,19 0-17 0,1 1-3 15,6 3 1-15,-7 0 7 16,-6 0-19-16,-7 3 6 0,-19-3 0 16,-14 8-3-16,-39-8-28 15,0 0-31-15,0 0-25 0,-19 29 8 16,-21-3 21-16,-12-4 17 15,-7 4 9-15,-14 4 22 0,-6-1 10 16,1 5 0-16,-1-1 3 16,6 0 2-16,1-7 2 0,20-4 6 15,6-7 24-15,46-15 4 16,-27 11 7-16,27-11 2 16,0 0-8-16,0 0-19 0,33 4-14 15,20-1 1-15,-1-6-10 16,14-1-21-16,6-7-238 0,7 0-357 15,7-4-250-15</inkml:trace>
</inkml:ink>
</file>

<file path=ppt/ink/ink15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8:51.752"/>
    </inkml:context>
    <inkml:brush xml:id="br0">
      <inkml:brushProperty name="width" value="0.1" units="cm"/>
      <inkml:brushProperty name="height" value="0.1" units="cm"/>
      <inkml:brushProperty name="fitToCurve" value="1"/>
    </inkml:brush>
  </inkml:definitions>
  <inkml:trace contextRef="#ctx0" brushRef="#br0">370 524 1007 0,'0'0'311'15,"26"-18"53"-15,-26 18-25 0,0 0-45 16,0 0-73-16,0 0-110 16,0 0-46-16,0 0-33 0,-52 7-19 15,-1 12-3-15,1 7-4 16,-8 7-1-16,8 0 0 0,12 0 3 15,1 1-4-15,13-5-4 16,26-29 5-16,-13 41 1 0,13-8 15 16,0-33-17-1,39 26-4-15,7-11 0 0,0-8 0 16,0-10-3-16,0-1-4 16,0-11 7-16,-7 0 0 0,1-7 6 15,-1-7-6-15,-12-5-7 16,-1 1 7-16,-6-4 4 0,-7-4-4 15,0 8-6-15,-7 4 11 16,-6 29 23-16,0 0-18 0,0 0-1 16,0 0-14-16,0 0 16 15,33 22-2-15,0 22-2 0,7 19 3 16,-8 15-10-16,14 3 0 16,-6 7 7-16,6 5-10 15,-13 3-1-15,0 7 16 0,-20-3-6 16,-7 0 8-16,-19 0 8 15,-13-15 28-15,-20-8 9 0,-7-10-8 16,-12-19 6-16,-8-15 6 16,-6-15-9-16,-6-14 13 0,6-8 0 15,0-18-3-15,14-11-19 16,5-15-32-16,8-15 0 0,12-14-13 16,8-8 0-16,25-15 0 15,20-4-3-15,13 1-4 0,20 0-5 16,14 3-102-16,18 7-167 15,8 5-213-15,12 6-305 16,1 16-93-16</inkml:trace>
  <inkml:trace contextRef="#ctx0" brushRef="#br0" timeOffset="368">1513 111 2358 0,'7'-30'313'0,"-7"30"-67"0,0 0-80 0,0 0-55 16,0 0-27 0,0 0-6-16,0 0-9 0,0 0-22 15,0 0-9-15,0 0-10 16,0 0-2-16,0 0-5 0,0 0 4 15,0 0 27-15,0 0-8 16,0 0 9-16,0 44-13 0,-13 8 27 16,-13 7 22-16,-1 19-41 15,-12 14-11-15,6 19 1 0,7 4-30 16,6 10-3-16,7-7-5 16,19 1 6-16,14-5-14 0,6-14-27 15,20-8-158-15,7-14-90 16,0-15-121-16,12-12-198 15,-6-21-215-15,7-8 0 0</inkml:trace>
  <inkml:trace contextRef="#ctx0" brushRef="#br0" timeOffset="891">2335 879 2170 0,'0'0'241'16,"-40"-37"-75"-16,1 4-72 0,13 7-31 15,26 26-1-15,-20-41-35 16,13 12-11-16,7 29-4 0,7-30-18 16,-7 30 3-16,39-26-7 15,-6 15 7-15,0 11 3 0,0 11 4 16,-33-11 8-16,33 41-4 15,-7 3 1-15,-6 1 5 0,-7 3 30 16,-7 0-2-16,-6-4-17 16,-6-7-5-16,-1-4-4 0,7-33-8 15,-6 37 1-15,6-37-12 16,0 0 8-16,0 0-5 16,0 0 0-16,0 0 8 0,0 0-8 15,0 0 6-15,0 0-1 16,33-11 0-16,6-15-1 0,7-14-4 15,0-12-3-15,7 0-4 16,-1 1 7-16,-12 6-8 0,-1 12 12 16,-13 11-4-16,-26 22 7 15,40 4 78-15,-40-4-10 0,33 48-15 16,-14 7 28-16,-6 0-26 16,1 8-30-16,-8-4-12 15,7-3-11-15,0-5 0 0,-6-6-6 16,13-5-1-16,-20-40 1 15,19 41-34-15,-19-41-137 0,0 0-130 16,0 0-189-16,0 0-215 16,46 33-51-16</inkml:trace>
  <inkml:trace contextRef="#ctx0" brushRef="#br0" timeOffset="1176">3557 0 1570 0,'0'0'256'16,"0"0"-28"-16,0 0 9 0,39 48 7 16,-12 7-35-16,6 12-12 15,-1 7-82-15,-5 7 26 0,-1 8-26 16,-13 3 30-16,0 4-32 15,-13-4 4-15,-13-3-18 0,-13 0-43 16,-14-4-25-16,-6-8-8 16,-13-3-12-16,-13-7-11 15,0-8-165-15,-1-7-160 0,1-8-229 16,13-11-357-16</inkml:trace>
</inkml:ink>
</file>

<file path=ppt/ink/ink1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3:36:14.181"/>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7218 212 388 0,'0'0'124'0,"0"0"2"0,0 0 0 16,0 0 52-16,0 0-32 15,-33-7-6-15,33 7-20 16,-52-8-8-16,12 5-54 0,-6-1 11 16,-6 4 17-16,-1 0 8 15,-6 4-32-15,-7-4 11 0,-6 0-3 16,-20-4-30-16,0-3 7 15,-20-1 5-15,1-3 30 0,-8 4 7 16,-5-4 7-16,-1 3-22 16,0 1-10-16,0 0-3 15,7-1-15-15,-1 4-22 16,8 1-24-16,-8 3 17 0,14 0 15 16,7 3-13-16,-1-3-9 15,14 4-6-15,6 0 3 0,0-4-7 16,7 0 0-16,-1 4 0 15,8-4-3-15,-1-4 0 0,0 0 3 16,1 4 5-16,-1-4 10 0,-6 1-15 16,12 6-7-16,-5-3 4 15,6 0 15-15,6 0-20 0,-6 4-1 16,13-4 15-16,-7-4-1 16,7 4-2-16,0 0-6 15,7 0 7-15,-1 0 4 0,1 0-8 16,-7-3-9-16,0 3 16 15,0-4-4-15,-13-3-8 0,-7-1-6 16,0 5 11-16,-12-8 12 16,5 3-7-16,8 1-14 0,-8-1 9 15,1-3 14-15,6 4-27 16,1 0 0-16,-8-1 20 0,8 1 4 16,-1-1-17-16,-6 5-4 15,6-1 15-15,-6 0 0 0,6 1-5 16,-6 6 13-16,6 1 3 15,0 0 17-15,-6-1-12 0,13 5-14 16,0-5 15-16,-7 1-14 16,13 4-8-16,7-5 0 15,0 5 6-15,14-8-4 0,-1 0-2 16,6 7-12-16,1-3 16 0,0-4 9 16,26 0-23-16,-33 7 5 15,7-7 19-15,26 0-10 0,-27 4-12 16,27-4 5-16,-26 0 12 15,26 0-14-15,0 0-2 0,0 0 21 16,0 0-5-16,0 0 0 16,-20 3 4-16,20-3 13 0,0 0-10 15,0 0-21-15,0 0 2 16,0 0 6-16,-26 0 10 16,26 0-6-16,0 0-13 0,-33 4 6 15,33-4 9-15,-33 0-9 16,33 0-3-16,-32 4 9 0,32-4-6 15,-33 4-9-15,33-4 1 16,-40 7 20-16,40-7-4 0,-39 7-11 16,39-7 3-16,-33 8-6 15,33-8 15-15,-46 7-9 0,13 4-11 16,0-3 14-16,0-1 11 0,-6 0-14 16,-7 1 6-16,-7-1-6 15,7 1-6-15,-13-1 10 16,0 0-7-16,0 1-6 0,-7-1 9 15,7-3 6-15,-7-1-6 16,14 1-9-16,-7 0 20 0,13 0-11 16,0-1-6-16,6 1 14 15,14-4-11-15,26 0 3 0,-26 0 15 16,26 0-11-16,0 0-4 16,-27 0 10-16,27 0-8 0,0 0-9 15,0 0 15-15,0 0-8 16,0 0-3-16,0 0 0 0,0 0 11 15,0 0-14-15,0 0 3 16,0 0 7-16,0 0-7 16,0 0-2-16,0 0 18 0,0 0-13 15,0 0 3-15,0 0 19 16,0 0-4-16,20 0-12 0,6 0 8 16,7 0 4-16,0 0-22 15,13 0 1-15,7 0 16 0,6-4-16 16,20 1-8-16,6-1 15 0,14 4-4 15,6-4 3-15,7 4 4 16,12 4-12-16,8 3 5 0,6 4 0 16,13 8 0-16,13-1-4 15,1 1 4-15,12-4-5 16,0 3 1-16,-6-7 9 0,-7 4-5 16,1-4 0-16,-8 0-3 15,-12-4 10-15,-14-3-13 0,-6 0 6 16,-20-4 4-16,-6 0-13 15,-20-4 14-15,-20 0 1 0,-6-3-17 16,-14 7 15-16,-39 0 9 0,33-4-21 16,-33 4 15-16,0 0-2 15,0 0-8-15,0 0 11 0,0 0-18 16,0 0 10-16,0 0 2 16,-40-26-9-16,1 12 7 15,-7 3 3-15,-7 3-3 0,1 8 5 16,-14 0 0-16,-13 0-5 15,0 4-8-15,-6-4 16 0,-7 4-14 16,-13-1-3-16,0 1 14 0,0 0-5 16,-14-4-10-16,-6 3 14 15,-6-3-2-15,-7 4-2 0,0 0 9 16,-7-4-9-16,1 7-7 16,-1 1 17-16,1-5-10 0,-1 5-5 15,1-5 11-15,-1 1-9 16,7 3 0-16,7-7 8 0,6 0-5 15,13 0 5-15,7 0-5 16,26-7 0-16,0 3 3 0,27-3-1 16,6 3-9-16,6 1 10 15,40 3-6-15,0 0 3 0,-26-8 3 16,26 8-15-16,0 0 12 16,0 0 5-16,0 0-10 0,0 0 5 15,0 0 0-15,0 0-18 16,33 8-135-16,6-1-102 0,-39-7-198 15,46 11-136-15,0-4-14 0</inkml:trace>
</inkml:ink>
</file>

<file path=ppt/ink/ink16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8:49.264"/>
    </inkml:context>
    <inkml:brush xml:id="br0">
      <inkml:brushProperty name="width" value="0.1" units="cm"/>
      <inkml:brushProperty name="height" value="0.1" units="cm"/>
      <inkml:brushProperty name="fitToCurve" value="1"/>
    </inkml:brush>
  </inkml:definitions>
  <inkml:trace contextRef="#ctx0" brushRef="#br0">375 25 843 0,'0'0'264'0,"0"0"72"0,0 0 16 15,0 0-32 1,0 0-57-16,0 0-45 0,0 0-68 15,13-26-72-15,-13 26-41 16,0 0-35-16,0 0-2 0,0 0 10 16,-46 7-1-16,0 23 2 15,6 14 142-15,-6 23-24 0,0 10 4 16,7 16-24-16,6 3-39 16,0 3-33-16,14 1-11 0,5 0-5 15,8-4-5-15,-1-7-5 16,20-4-11-16,1-12-4 0,-1-10-6 15,6-7-172-15,-5-16-203 16,-14-40-291-16,13 45-172 16</inkml:trace>
  <inkml:trace contextRef="#ctx0" brushRef="#br0" timeOffset="200">0 804 1520 0,'0'0'192'0,"0"0"60"16,-6-29-21-16,6 29-20 15,0 0-56-15,46-19-75 16,6 4-46-16,20 4-25 0,1 4-1 16,6 0-13-16,6-1-326 15,-13 5-344-15,-6-9-98 0</inkml:trace>
  <inkml:trace contextRef="#ctx0" brushRef="#br0" timeOffset="447">1242 76 1911 0,'-66'45'368'0,"-6"10"-30"16,-7 23-46-16,0 14-61 16,7 12-37-16,6 3-58 0,7 7-39 15,0 1-46-15,20-4-31 16,19-1-6-16,13-2-3 0,21-5-2 16,5-7-116-16,21-11-172 15,-1-15-280-15,1-11-344 0</inkml:trace>
  <inkml:trace contextRef="#ctx0" brushRef="#br0" timeOffset="900">1360 911 2306 0,'-13'-33'250'0,"7"-7"-61"15,6-1-69-15,6 4-48 16,7 0-39-16,20 0-22 0,13 4-11 16,7 7-5-16,6 11 13 15,0 15 1-15,-6 11 0 16,-7 15 3-16,-7 15 105 0,-19 7 5 16,-14 7-14-16,-6 4-31 15,-19 0-26-15,-8 8-24 0,1-12-12 16,0-7-7-16,-7-7-11 15,13-11 10-15,20-30 7 16,0 0 6-16,0 0-14 0,0 0-9 16,0 0-5-16,0 0-21 15,-6-45-1-15,12-10-24 0,27-15 5 16,6-8 20-16,14 0 5 16,-7 8 16-16,0 11-4 15,0 18 0-15,-7 16 12 0,-6 21 9 16,-6 22-4-16,-1 19-1 15,0 11-4-15,0 8-7 0,1 10 14 16,-8-3 2-16,1 4-34 16,0-12-271-16,0-7-262 0,-20-48-223 15,19 44-22-15</inkml:trace>
</inkml:ink>
</file>

<file path=ppt/ink/ink16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8:44.252"/>
    </inkml:context>
    <inkml:brush xml:id="br0">
      <inkml:brushProperty name="width" value="0.1" units="cm"/>
      <inkml:brushProperty name="height" value="0.1" units="cm"/>
      <inkml:brushProperty name="fitToCurve" value="1"/>
    </inkml:brush>
  </inkml:definitions>
  <inkml:trace contextRef="#ctx0" brushRef="#br0">7473 244 1271 0,'0'0'319'0,"0"0"22"0,-13 26-27 16,20 15-38-16,-1 21-17 15,14 23-83-15,13 15-14 0,6 18-60 16,14 12-2-16,-7-1 43 16,6 4-38-16,1-4 74 0,-14-3 18 15,-12 3-73-15,-14-3-10 16,-20 3-37-16,-19-7-22 0,-13-4-10 16,-21-3-27-16,-5-12 13 15,-21-10-18-15,-6-12-20 0,0-11 7 16,0-14-210-16,13-12-159 15,7-11-132-15,13-14-343 16,0-8-261-16</inkml:trace>
  <inkml:trace contextRef="#ctx0" brushRef="#br0" timeOffset="400">6350 1231 1607 0,'0'0'207'16,"0"0"66"-16,0 0-33 15,-33 44-55-15,6-11-5 0,8 0-54 16,19-33-46-16,-33 41 11 15,-7-11-2-15,1-8-10 16,6-4-14-16,-6-7 36 0,6-3 4 16,0-8-4-16,0-8 20 15,33 8-3-15,-46-26-45 0,13-3-21 16,7-12-4-16,6-7-34 16,1-15 1-16,-1-14 4 0,7-4 2 15,6-8-12-15,1 0-6 16,-1 8 6-16,7 3-2 15,-7 12-16-15,7 7 9 0,0 14-122 16,0 12-132-16,0 33-162 16,0 0-332-16,0 0-238 0</inkml:trace>
  <inkml:trace contextRef="#ctx0" brushRef="#br0" timeOffset="576">6310 802 2187 0,'0'0'403'0,"0"0"-76"15,0 0-119-15,0 0-92 0,0 0-64 16,0 0-31-16,0 0-26 16,0 0-342-16,0 0-361 0,13 44-220 15</inkml:trace>
  <inkml:trace contextRef="#ctx0" brushRef="#br0" timeOffset="828">5022 972 2087 0,'0'0'245'16,"0"0"78"-16,0 0 23 15,0 0-61-15,0 0-42 0,26 41-69 16,7 14-54-16,0 8-40 16,-7 7-45-16,1 8-14 0,-14-1-4 15,-13 1-22-15,-7-1-75 16,-6-3-145-16,-20 0-105 0,0-11-142 16,-6-11-314-16,39-52-129 15</inkml:trace>
  <inkml:trace contextRef="#ctx0" brushRef="#br0" timeOffset="1288">5745 274 2024 0,'0'-34'235'0,"0"34"16"0,-26-29-30 15,-14 10-65 1,1 1-26-16,-7 3-39 0,-7 8-1 16,1-1-45-16,-7 8-16 15,-14 4-19-15,-6 7-2 0,-13 4-8 16,7 11 0-16,0 7 4 16,6 8-4-16,0 3 7 0,13 0-7 15,0 4 6-15,14 0-10 16,6-7-1-16,6 3 14 0,8-10-16 15,5-5-74-15,27-29-83 16,0 0-60-16,-26 33 59 0,26-33 58 16,0 0-6-16,0 0 11 15,0 0 10-15,0 0 22 16,0 0 45-16,0 0 2 0,0 0 23 16,0 0-21-16,0 0 32 15,0 0-15-15,0 0-7 0,0 0 32 16,-39-18-26-16,39 18 5 15,0 0-14-15,0 0 17 0,0 0 3 16,0 0-29-16,0 0-99 16,0 0-148-16,0 0-84 0,0 0 20 15,0 0-10-15</inkml:trace>
  <inkml:trace contextRef="#ctx0" brushRef="#br0" timeOffset="1932">3879 2036 2011 0,'0'0'323'16,"-59"-48"-76"-16,26 4-85 0,6-4-82 15,14-4-42-15,13-4-15 16,20-3-19-16,13-3-19 16,19 10 19-16,8 7-15 0,5 9 17 15,8 13-20-15,-1 9 18 16,-13 10-4-16,-6 8-13 0,-7 7 16 15,-46-11-17-15,39 26 26 16,-39-26-17-16,13 36 22 0,-13-36 10 16,-20 45 24-16,20-45 59 15,-65 40-7-15,6-10 8 0,-7-12 1 16,0-6-2-16,0-12 25 16,1-4-17-16,12-4-12 0,1-10-18 15,6-4-17-15,6-4-1 16,14-15-41-16,-7-3-18 15,13-15 4-15,1-11-18 0,12-4-4 16,0-11 11-16,1-4-11 16,12-3 4-16,-6-1-82 0,0 1-164 15,0 7-87-15,-6 4-153 16,6 7-192-16,-7 7-65 0</inkml:trace>
  <inkml:trace contextRef="#ctx0" brushRef="#br0" timeOffset="2276">4411 0 1126 0,'0'0'363'0,"0"0"-2"15,13 52-93-15,-19-8-72 16,-1 1-106-16,-13-1-28 0,1-3-26 15,-8-1-29-15,1-3 24 16,-7 0-25-16,0-7-10 0,0-4 23 16,-6-8-23-16,6-7 15 15,0-3-16-15,0-16-11 16,33 8 3-16,-39-26-17 16,13-3 30-16,26 29-6 0,-27-48 9 15,14 18 4-15,13 30-11 16,0 0 10-16,0 0-23 0,0 0 29 15,0 0-15-15,0 0 10 16,0 0-2-16,-33 48-66 0,1 8-159 16,-1-1-283-16,-7 12-109 15</inkml:trace>
  <inkml:trace contextRef="#ctx0" brushRef="#br0" timeOffset="3583">2952 1260 1056 0,'0'0'234'0,"0"0"19"15,0 0-133-15,0 0-50 0,0 0-41 16,0 0-19-16,0 0 4 15,0 0-14-15,0 0 13 16,0 0-19-16,0 0 54 0,0 0 8 16,0 0 25-16,0 0-22 15,0 0-31-15,0 0 22 0,0 0 1 16,0 0 23-16,0 0-11 16,0 0 12-16,0 0-23 0,0 0-27 15,0 0 3-15,0 0-3 16,0 0-10-16,0 0 1 0,0 0-34 15,0 0 25-15,0 0-7 16,0 0-11-16,0 0 18 0,0 0-24 16,40 30 32-16,-40-30-29 15,26 40 21-15,-26-40 2 16,20 37-12-16,-20-37 12 0,0 0-13 16,19 45 10-16,-19-45 2 15,0 0-17-15,0 0 30 0,0 0-31 16,-6 48 23-16,6-48-5 15,0 0-17-15,0 0 24 0,0 0-18 16,0 0 10-16,0 0-19 16,0 0 12-16,0 0 0 0,-46-26-22 15,46 26 36-15,-27-37-22 16,27 37 2-16,0 0 28 0,-13-37-43 16,13 37 21-16,0 0-7 15,0 0 10-15,0 0 1 16,0 0-15-16,0 0 15 0,0 0-13 15,0 0 15-15,0 0-19 16,0 0 21-16,0 0-5 0,0 0-19 16,0 0 25-16,0 0-40 15,0 0 49-15,0 0-15 0,-46-11 6 16,46 11-5-16,0 0-20 16,0 0 31-16,0 0-21 0,0 0 12 15,0 0-10-15,0 0 1 16,0 0 3-16,0 0-16 15,0 0 26-15,0 0-26 0,0 0 27 16,0 0-11-16,0 0-3 16,0 0 3-16,0 0-5 0,0 0 11 15,46 48-17-15,-46-48 27 16,0 0-16-16,0 0 8 0,0 0-8 16,33 44-6-16,-33-44 20 15,0 0-29-15,0 0 35 0,0 0-20 16,-46 44 4-16,46-44-8 15,-59 26-44-15,13-15 6 0,46-11 6 16,-59-3-4-16,59 3 23 16,-46-22-21-16,46 22 23 0,0 0-17 15,-46-60 6-15,20 16 26 16,26 44-19-16,-14-48 29 16,14 48-23-16,0 0 16 0,-13-44-3 15,13 44-24-15,0 0 24 16,0 0-9-16,0 0 13 0,0 0-4 15,0 0-8-15,0 0 14 16,0 0-11-16,0 0 17 0,-19 48-21 16,19-48 19-16,-33 48-5 15,33-48-5-15,-33 48 9 0,33-48-23 16,-20 40 33-16,20-40-8 16,0 0-18-16,0 0 16 0,0 0-9 15,40 49 12-15,-40-49-19 16,52 18 1-16,-52-18 11 15,46 7-9-15,-46-7 8 0,0 0 18 16,0 0-42-16,0 0 29 16,0 0-9-16,0 0 55 0,0 0 3 15,0 0-13-15,0 0-13 16,0 0-28-16,0 0 11 0,-52 37-2 16,6-22 79-16,46-15 40 15,-53-7-20-15,14-12-4 0,39 19 7 16,-40-40-21-16,7-5-9 15,7-3-41-15,6-3 2 0,1-16-11 16,5-7-28-16,-5-7 2 16,6-19-9-16,-1 8-6 15,8 3 15-15,-1 11-17 0,1 16 2 16,6 6 6-16,0 16-140 16,0 40-90-16,0 0-269 0,0 0-227 15,0 0 35-15</inkml:trace>
  <inkml:trace contextRef="#ctx0" brushRef="#br0" timeOffset="3915">1743 1160 931 0,'0'0'238'0,"0"0"-13"0,33 48-39 15,-33-48 20-15,0 0-30 16,33 41-11-16,-33-41-25 0,0 0 9 16,0 0-51-16,-27 37-48 15,27-37 20-15,-59 26 2 0,-6-8 9 16,5-14-24-16,-5-4-19 16,6 0 24-16,-7 4 0 15,0-4 30-15,14 3-23 0,-1 8-26 16,7-3-22-16,46-8-14 15,-39 18 5-15,39-18-12 0,-40 30 0 16,40-30 0-16,-19 37-5 16,19-37 5-16,0 44-146 0,0-44-226 15,26 45-260-15,-26-45-190 16</inkml:trace>
  <inkml:trace contextRef="#ctx0" brushRef="#br0" timeOffset="4097">1500 758 2333 0,'13'-34'163'0,"-13"34"-42"16,0 0-47-16,0 0-38 0,0 0-39 15,0 0-2-15,0 0-373 16,0 0-365-16</inkml:trace>
  <inkml:trace contextRef="#ctx0" brushRef="#br0" timeOffset="4352">481 244 1836 0,'-72'56'365'16,"0"21"-28"-16,0 15-41 16,-1 16-98-16,8 10-40 0,12 7-70 15,14 8-23-15,12-3-18 16,14 6-32-16,13 5 5 0,13-4-10 16,20 3-10-16,7 0-8 15,6-7-231-15,6-7-215 16,-12-11-317-16,-1-8-125 0</inkml:trace>
</inkml:ink>
</file>

<file path=ppt/ink/ink16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8:53.875"/>
    </inkml:context>
    <inkml:brush xml:id="br0">
      <inkml:brushProperty name="width" value="0.1" units="cm"/>
      <inkml:brushProperty name="height" value="0.1" units="cm"/>
      <inkml:brushProperty name="fitToCurve" value="1"/>
    </inkml:brush>
  </inkml:definitions>
  <inkml:trace contextRef="#ctx0" brushRef="#br0">4350 994 1112 0,'-20'-26'261'0,"20"26"8"16,-26-37-57-16,13 7-89 0,13 30-45 15,-13-40-12-15,-1 6-48 16,14 5-14-16,0 29-7 0,0-37 16 16,14 4-13-16,-1-1-5 15,6 5-6-15,-19 29 2 16,40-22 15-16,-7 14-3 15,0 16-8-15,-1 10 5 0,8 12-9 16,6 7 12-16,0 0 1 16,0 3-30-16,0 1 37 0,0-4-22 15,0-4 11-15,-7-11 7 16,-13-3 6-16,-6-5-22 0,-20-14 70 16,26 8 58-16,-26-8 4 15,0 0 10-15,0 0 8 0,0 0-15 16,7-22 6-16,-14-4-47 0,-6 4 7 15,13 22-14-15,-26-26-27 16,-13 11-15-16,-7 8 14 16,-13 18 25-16,-7 11-6 0,-13 11 0 15,-6 19 27-15,-14 3-12 16,0 12-29-16,1-1-21 0,-7 1-18 16,6-1-12-16,14-7 14 15,-1-3-12-15,1-8-12 0,26-7-8 16,0-8-149-16,6-7-148 15,53-26-202-15,-53 14-276 0,53-14-94 16</inkml:trace>
  <inkml:trace contextRef="#ctx0" brushRef="#br0" timeOffset="749">3706 484 1559 0,'0'0'248'16,"-40"33"33"-16,40-33-55 0,-26 55 10 15,6-3-54-15,7-4-26 0,0 4-38 16,7 3-61-16,-14-3-29 16,7-4 27-16,-14 0 4 15,-12-7-35-15,-14-4-8 0,-6-11 5 16,-26-1-16-16,-1-10-3 15,-12-7 11-15,-1-5-5 0,7-6-15 16,7-5 9-16,13-10 6 16,12-4-15-16,14-8-9 0,14-11 2 15,12-3-41-15,20-8-24 16,20-3 21-16,19 0 29 0,0 6 2 16,14 13 15-16,0 13 8 0,6 9-10 15,-13 17 14-15,-7 12-7 16,-39-15 3-16,46 63 16 0,-33-4 3 15,-13-4 63-15,-19-3 17 16,-8-4 2-16,-19-4-26 16,-6-3-20-16,-21-11 6 0,8-4-24 15,-14-8-20-15,0-3 6 16,7-12-14-16,6 1-5 0,7-11 2 16,13-1 13-16,46 8-15 0,-46-29-11 15,46 29 11-15,-33-48-14 16,20-4-8-16,13 0 17 0,13 4-6 15,-6 8 3-15,-7 40 0 16,13-41 11-16,-13 41-8 0,0 0-8 16,0 0 13-16,0 0 8 15,0 0-12-15,-33 48 59 16,0-4 58-16,-13 1 14 0,46-45-7 16,-66 55 4-16,7-18-3 15,7-7 6-15,-8-12-17 0,60-18-6 16,-59 8-23-16,59-8 9 0,-72-15 19 15,72 15-25-15,-66-37-32 16,66 37-36-16,-52-67 1 0,19 1-9 16,26-8-18-16,1-4 22 15,-1-7-12-15,20-11-16 0,7-3 5 16,6-1 21-16,7 7-28 16,0 8-16-16,0 12-51 15,0 17-126-15,-33 56-101 0,0 0-30 16,52-44-49-16,-52 44-62 15,53 15-127-15,-53-15-177 0,33 81-1 16</inkml:trace>
  <inkml:trace contextRef="#ctx0" brushRef="#br0" timeOffset="910">1774 1614 1835 0,'0'0'357'0,"39"59"-32"0,-39-59-86 15,59 37-64-15,7-18-84 16,0-12-44-16,6-7-21 0,0-3-26 16,7-9-40-16,-13 1-354 15,6-14-497-15</inkml:trace>
  <inkml:trace contextRef="#ctx0" brushRef="#br0" timeOffset="1305">874 458 1989 0,'0'0'267'0,"-14"59"44"0,14-4-63 16,0 1-67-16,0-4-86 15,-6-1-40-15,6-3-33 0,-7-7-8 16,-6-4 14-16,13-37 10 16,-20 41-9-16,20-41-14 0,-46 25-2 15,7-13-2-15,6-12 0 16,-13-8 24-16,0-10 14 0,0-4-13 16,-6-8 2-16,6 8 23 15,0 3 15-15,6 5-1 16,-6 14-10-16,0 3-2 15,-6 16-11-15,6 7-37 0,46-26-8 16,-60 51 5-16,21-3-1 16,0 0-1-16,19 0-17 0,20-48-72 15,-20 56-183-15,20-56-178 16,-6 48-297-16,6-48-221 0</inkml:trace>
  <inkml:trace contextRef="#ctx0" brushRef="#br0" timeOffset="1493">676 321 2412 0,'0'0'280'16,"0"0"13"-16,0 0-68 0,0 0-101 15,20-37-65-15,-20 37-39 16,0 0-20-16,0 0-183 0,0 0-280 15,0 0-454-15</inkml:trace>
</inkml:ink>
</file>

<file path=ppt/ink/ink16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8:55.748"/>
    </inkml:context>
    <inkml:brush xml:id="br0">
      <inkml:brushProperty name="width" value="0.1" units="cm"/>
      <inkml:brushProperty name="height" value="0.1" units="cm"/>
      <inkml:brushProperty name="fitToCurve" value="1"/>
    </inkml:brush>
  </inkml:definitions>
  <inkml:trace contextRef="#ctx0" brushRef="#br0">8077 550 1120 0,'0'0'318'0,"0"0"62"15,0 0-57-15,0 0-1 16,33 85-38-16,-7 15-54 16,0 14-46-16,0 12-19 0,-6 3-26 15,6 4-56-15,-6 4-20 16,-13-4 20-16,-7 0-8 0,-27 0-8 16,-19-8-31-16,-26-10-19 15,-26-4-9-15,-8-12-17 0,-12-14-189 16,0-11-135-16,-7-11-198 15,7-11-335-15,6-8-76 16</inkml:trace>
  <inkml:trace contextRef="#ctx0" brushRef="#br0" timeOffset="492">5639 1385 1657 0,'0'0'357'16,"0"0"20"-16,0 0-89 16,0 0-126-16,0 0-72 0,0 0 101 15,0 0-45-15,26 40-73 16,-19 16-38-16,6 7-25 16,-7 7 10-16,1 0-18 0,6 4-2 15,0-8-6-15,-6-6-184 16,-1-9-280-16,-6-6-362 15,0-45-35-15</inkml:trace>
  <inkml:trace contextRef="#ctx0" brushRef="#br0" timeOffset="768">6519 502 1801 0,'-52'-22'287'0,"-14"3"49"0,-13 1-25 15,-13 7-54-15,0-4-69 16,0 7-61-16,0 1-47 16,0 7-50-16,-6 7-3 15,12 12-16-15,7 10-7 0,-6 8 2 16,13 15-10-16,12 7 7 15,8 8-9-15,12 7-103 0,8 3-205 16,-1 1-252-16,0-1-287 16</inkml:trace>
  <inkml:trace contextRef="#ctx0" brushRef="#br0" timeOffset="1319">4062 1806 1932 0,'0'0'327'0,"-33"-44"-90"0,13 7-70 16,20 37-75-16,-20-52-28 16,14 11-39-16,6 1-8 15,13-1-17-15,7-3 4 0,19 3-31 16,7 4 24-16,7 11-6 15,6 8 2-15,6 10 1 0,-12 16-5 16,6 10 13 0,-13 8-18-16,-6 7 22 0,-8 8-1 15,-12 0-8-15,-7-1 7 16,0-3-2-16,-13-37 8 0,-6 48 37 16,-7-14 49-16,13-34 24 15,-53 33-31-15,-13-15-3 0,-6-14-12 16,0-4-8-16,0-4-2 15,-1-7 7-15,8-4 4 16,5-7-8-16,8-7-24 0,6-5-10 16,6-10-16-16,8-4-6 15,5-11-11-15,8 0 0 16,5-8 5-16,1 1-5 0,7-4-10 16,-1-1 6-16,7-2 4 15,0-5-3-15,7 0-5 16,6 4 2-16,0 4 9 0,0 7-3 15,0 1-21-15,-6 3-53 16,-1 3-26-16,1 4-13 0,-14 1-17 16,1 3 7-16,-7 3-9 15,0 1-29-15,-7 3-30 0,0 1-83 16,20 40-121-16,-33-41-112 16,14 11-98-16</inkml:trace>
  <inkml:trace contextRef="#ctx0" brushRef="#br0" timeOffset="1720">5290 25 1971 0,'20'-33'249'0,"-20"33"2"16,0 0-11-16,0 0-35 0,-33 41-67 16,0 7-55-16,-13 3-18 15,0 5-30-15,-6-5-5 0,6-6-23 16,0-5-2-16,0-3-1 16,0-11-4-16,6-4 9 15,40-22-9-15,-52 19 6 0,12-12-11 16,40-7 5-16,-39-3-6 15,39 3-7-15,0 0-30 0,0 0 4 16,-33-48 6-16,13 7 14 16,14 8 11-16,6 33-8 15,0-30 18-15,0 30-16 16,0 0 8-16,0 0-1 0,0 0 4 16,-46 44-9-16,6 12-187 15,-19 7-151-15,-6 14-264 0,-14 5-141 16</inkml:trace>
  <inkml:trace contextRef="#ctx0" brushRef="#br0" timeOffset="2348">3030 1252 1784 0,'33'-45'189'0,"-33"45"-27"16,52-7-26-16,-52 7-37 0,59 22-57 15,-59-22 0-15,0 0-37 16,46 33 34-16,-46-33-30 16,0 0 24-16,0 0-22 0,0 0 12 15,7 49-9-15,-7-49-20 16,0 0 27-16,0 0-16 15,0 0 5-15,0 0-18 0,-53-4-1 16,53 4 18-16,-52-22 0 0,52 22-17 16,-66-30 8-16,20 12-4 15,-6 7-3-15,52 11 10 16,-53 0-11-16,53 0 14 16,-59 14-27-16,59-14 33 0,0 0-9 15,0 0-3-15,-33 48-13 16,33-48 19-16,0 0 4 0,13 48-17 15,-13-48 11-15,0 0-19 16,0 0 24-16,46 48-16 0,-46-48 0 16,0 0 13-16,0 0-14 15,0 0 28-15,0 0-32 0,0 0 32 16,-39 37-18 0,-1-14 46-16,-12-9 55 0,6-10 41 15,-7 0-5-15,1-8 5 16,6 0-11-16,13-7-36 0,33 11-7 15,-53-29-36-15,53 29-4 16,-46-59-39-16,20 3 10 0,0-7-26 16,12-3 10-16,-5-12 1 15,6-10-20-15,-1-12 18 0,8 0-4 16,-1 8-13-16,7 3-35 16,7 15-148-16,-7 11-111 15,0 19-144-15,0 44-292 16,0 0-37-16</inkml:trace>
  <inkml:trace contextRef="#ctx0" brushRef="#br0" timeOffset="2703">1689 1403 1390 0,'-6'52'384'15,"6"-52"0"-15,0 37-74 0,0-37-78 16,0 0-94-16,0 0-13 16,0 0-32-16,0 0 1 15,0 0-33-15,0 0-24 16,0 0-26-16,-53 22 5 0,1-15-5 16,-1-10 1-16,1-8 22 15,-1 0-13-15,-6 0 37 0,-7 7 14 16,14 4-11-16,-14 7 8 15,13 15-37-15,1 12 14 0,-1 10-24 16,14 11 4-16,6 12-26 16,7 3 9-16,12 4-7 0,14-4-7 15,7-3 8 1,19-5-57-16,7-10-155 0,7-7-231 16,6-12-410-16,0-11-219 15</inkml:trace>
  <inkml:trace contextRef="#ctx0" brushRef="#br0" timeOffset="2874">1722 1159 2519 0,'0'0'92'0,"0"0"-22"0,20-40-22 16,-20 40-32-16,0 0-41 15,0 0-297-15,0 0-395 0</inkml:trace>
  <inkml:trace contextRef="#ctx0" brushRef="#br0" timeOffset="3120">395 712 2393 0,'-72'82'255'15,"12"14"7"-15,-5 15-33 0,12 14-42 16,7 16-63-16,7 10-45 16,12 12-40-16,8-1-16 0,6 1-16 15,13-8-12-15,6-4-3 16,14-18-181-16,6-14-157 15,-6-20-310-15,0-10-251 0</inkml:trace>
</inkml:ink>
</file>

<file path=ppt/ink/ink16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9:01.527"/>
    </inkml:context>
    <inkml:brush xml:id="br0">
      <inkml:brushProperty name="width" value="0.1" units="cm"/>
      <inkml:brushProperty name="height" value="0.1" units="cm"/>
      <inkml:brushProperty name="fitToCurve" value="1"/>
    </inkml:brush>
  </inkml:definitions>
  <inkml:trace contextRef="#ctx0" brushRef="#br0">282 0 1443 0,'-20'81'178'16,"1"8"59"-16,-8 10 33 0,1 16-6 15,6 3-67-15,-6 8-41 16,6-1-64-16,1 1-18 0,-1 3 22 16,0-7-40-16,1-7-26 15,5-15-27-15,-5-23 13 0,12-18-1 16,1-14 28-16,6-45 12 15,0 0-22-15,0 0-26 0,0 0 0 16,46-34 1-16,13-17-11 16,0-20 0-16,13-6 3 0,7-8-10 15,0 0 10 1,-7 15 0-16,-13 11-14 0,-6 18 23 16,-14 19-13-16,1 18 1 15,-40 4 12-15,33 41-4 0,-7 14-10 16,-13 8 18-16,-6 3-13 15,-1 8 0-15,7-3 4 0,0 2 2 16,14-6-6-16,12-4-111 16,1-12-330-16,12-10-483 0</inkml:trace>
</inkml:ink>
</file>

<file path=ppt/ink/ink16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9:01.804"/>
    </inkml:context>
    <inkml:brush xml:id="br0">
      <inkml:brushProperty name="width" value="0.1" units="cm"/>
      <inkml:brushProperty name="height" value="0.1" units="cm"/>
      <inkml:brushProperty name="fitToCurve" value="1"/>
    </inkml:brush>
  </inkml:definitions>
  <inkml:trace contextRef="#ctx0" brushRef="#br0">413 16 2303 0,'-20'-30'215'16,"20"30"51"-16,-40 15-19 15,1 18-54-15,-14 30-17 0,-6 22-34 16,7 22-45-16,-1 15-41 15,14 15-34-15,6 3 0 16,13 8-14-16,14-11-11 0,12-1 3 16,20-10 9-16,7-12-70 15,7-14-158-15,6-15-187 0,0-26-384 16,6-22-178-16</inkml:trace>
  <inkml:trace contextRef="#ctx0" brushRef="#br0" timeOffset="492">820 743 2093 0,'0'0'324'0,"0"0"-90"0,-46-51-74 15,46 51-73-15,-33-41-31 16,33 41-22-16,-13-41-27 0,13 41-7 15,0 0 5-15,0 0-9 16,0 0 4-16,59-36 0 0,-13 28-8 16,-46 8 12-16,59 41-4 15,-19 11 9-15,-21 3 0 0,-5 15-7 16,-1-3-2-16,-7-1 11 16,-6 4-16-16,7-11 9 15,-7-7 9-15,-7-7-7 16,7-45-2-16,0 44-1 0,0-44-3 15,0 0 11-15,0 0-1 16,0 0-10-16,0 0 6 0,0 0-1 16,40-11-17-16,-1-22 21 15,1-19-7-15,-1-7-5 0,14-12 3 16,-7-2 0-16,6 6 0 16,-12 15 44-16,-40 52-15 0,46-37-14 15,-46 37 77-15,46 4 8 16,-46-4-49-16,46 56-25 0,-14-1-3 15,-5 4-18 1,-1 0-5-16,-6 0 7 0,-7-3-1 0,7-8-15 16,-7-4-208-1,-13-44-188-15,0 0-221 0,26 44-171 16</inkml:trace>
  <inkml:trace contextRef="#ctx0" brushRef="#br0" timeOffset="772">2259 130 1958 0,'33'45'301'0,"-7"6"22"0,-6 16-38 15,0 7-46-15,-7 14-19 16,7 5-24-16,-7 10-2 0,-7-3 3 15,-12 3-22-15,-1 1-29 16,-13-1-33-16,-12-3-39 0,-21 3-31 16,-13 1-30-16,-13-8 5 15,-6-11-18-15,0-8-24 0,-1-14-238 16,1-11-132-16,12-19-81 16,1-11-145-16,13-7-257 0</inkml:trace>
</inkml:ink>
</file>

<file path=ppt/ink/ink16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9:00.704"/>
    </inkml:context>
    <inkml:brush xml:id="br0">
      <inkml:brushProperty name="width" value="0.1" units="cm"/>
      <inkml:brushProperty name="height" value="0.1" units="cm"/>
      <inkml:brushProperty name="fitToCurve" value="1"/>
    </inkml:brush>
  </inkml:definitions>
  <inkml:trace contextRef="#ctx0" brushRef="#br0">125 0 1898 0,'0'0'106'0,"33"44"97"15,-13 15 26-15,-7 8-7 0,0 14-37 16,7 8-40-16,-14-1-2 16,-6 5-59-16,0 7-40 15,-13-4-14-15,0-4-6 0,-13-3-24 16,-1-8-5-16,-6-11-51 16,-6-14-239-16,0-12-349 0,-1-15-249 15</inkml:trace>
  <inkml:trace contextRef="#ctx0" brushRef="#br0" timeOffset="249">966 632 2230 0,'0'0'332'16,"0"0"-26"-16,53-15-75 15,-7 7-82-15,0 5-57 16,13-1-46-16,0 8-26 0,7-1-14 16,-7 1 7-16,-7 0-23 15,-6-4-21-15,-46 0-82 16,33 4-143-16,-33-4-133 0,0 0-160 16,0 0-83-16,0 0 20 15</inkml:trace>
  <inkml:trace contextRef="#ctx0" brushRef="#br0" timeOffset="396">900 972 1466 0,'0'0'258'16,"0"0"-28"-16,0 0-106 16,46 25-57-16,0-21-18 0,14-8-49 15,5-7-4-15,1-3-292 16,0-9-355-16</inkml:trace>
</inkml:ink>
</file>

<file path=ppt/ink/ink16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8:59.564"/>
    </inkml:context>
    <inkml:brush xml:id="br0">
      <inkml:brushProperty name="width" value="0.1" units="cm"/>
      <inkml:brushProperty name="height" value="0.1" units="cm"/>
      <inkml:brushProperty name="fitToCurve" value="1"/>
    </inkml:brush>
  </inkml:definitions>
  <inkml:trace contextRef="#ctx0" brushRef="#br0">809 195 1505 0,'0'0'370'15,"0"0"-24"-15,0 0-63 0,0 0-50 16,0 0-56-16,-13-29-81 16,13 29-32-16,-26-30-35 15,26 30-8-15,-39-26-14 0,-7 8-7 16,0 14-10-16,-7 8 13 16,0 14-10-16,-12 12 16 15,-8 14-9-15,8 23 26 0,-1 14 49 16,7 11-27-16,0 8 2 15,13 4-23-15,6-5-23 0,7 1 10 16,14-8-17-16,12-3 11 16,7-8-8-16,7-14-86 15,6-8-171-15,7-15-207 0,-20-44-273 16,32 34-34-16</inkml:trace>
  <inkml:trace contextRef="#ctx0" brushRef="#br0" timeOffset="180">165 908 2206 0,'0'0'195'0,"0"0"-36"16,0 0-35-16,0 0-57 16,0 0-47-16,0 0 11 0,53-33-31 15,19 15 8-15,7 3-17 16,13 11 0-16,-6 0-349 0,-8 1-306 15,-5-5-104-15</inkml:trace>
  <inkml:trace contextRef="#ctx0" brushRef="#br0" timeOffset="448">1729 0 1736 0,'0'0'255'0,"0"0"90"0,0 0-14 15,-33 48-75-15,-13 14-39 16,0 20-36-16,-13 14-43 16,7 15-37-16,-1 7-54 0,7 4-23 15,7 0-7-15,19 0-1 16,7-1-16-16,26-6 3 0,0-8-70 15,20-11-185-15,6-15-258 16,1-14-319-16,6-15-120 0</inkml:trace>
  <inkml:trace contextRef="#ctx0" brushRef="#br0" timeOffset="880">2110 720 1686 0,'0'-41'264'16,"0"41"-28"-16,7-55-75 15,-7 55-75-15,13-52-48 0,-13 52-18 16,0 0 11-16,0 0 33 16,53-18 75-16,-53 18 40 0,46 29-4 15,-13 16-18-15,-20 6-4 16,-7 8-48-16,-12 8-50 0,-1-4-20 15,1-4-14 1,-8-7-21-16,8-8 15 0,6-44-11 16,-13 44-4-16,13-44 0 15,0 0 11-15,0 0-11 0,0 0 4 16,0 0 3-16,0 0-10 16,46-26 3-16,-7-14 0 0,14-8-11 15,6-11 20-15,0-1-9 16,0 9-8-16,-6 3 2 0,-1 11 12 15,1 11-6-15,-7 19-10 16,6 10 14-16,-6 12-4 0,-6 15-5 16,-1 7 8-16,-6 7 3 15,0 4-13-15,-7 0 7 16,1-4-84-16,-8 1-188 0,-6-8-287 16,-13-37-338-16</inkml:trace>
</inkml:ink>
</file>

<file path=ppt/ink/ink16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9:12.572"/>
    </inkml:context>
    <inkml:brush xml:id="br0">
      <inkml:brushProperty name="width" value="0.1" units="cm"/>
      <inkml:brushProperty name="height" value="0.1" units="cm"/>
      <inkml:brushProperty name="color" value="#ED1C24"/>
      <inkml:brushProperty name="fitToCurve" value="1"/>
    </inkml:brush>
  </inkml:definitions>
  <inkml:trace contextRef="#ctx0" brushRef="#br0">836 517 1326 0,'0'0'336'0,"0"0"-77"16,0 0-43-16,0 0-64 15,0 0-47-15,0 0-29 0,0 0-54 16,0 0-4-16,0 0-16 16,-13-40-5-16,13 6-14 15,0 1-33-15,7-7-3 16,-1 3-13-16,7 0 1 0,-6 3 9 15,-7 34 26-15,13-44 20 16,-13 44 17-16,13-30-17 0,-13 30-17 16,0 0 5-16,0 0 34 15,0 0-8-15,40-14-1 0,-8 14-13 16,8 3-35-16,6 5-41 16,-7 3 21-16,7-4 38 0,0 4 13 15,0-3 14-15,-13-1-8 16,0 1 1-16,-33-8-10 15,0 0 40-15,33 7-10 16,-33-7-13-16,0 0 11 0,0 0-11 16,0 0 25-16,0 0 14 15,0 0 17-15,0 0-10 0,0 0-7 16,0 0-10-16,0 0-4 16,0 0-10-16,-33 29-10 0,0-3-5 15,0 4 13-15,0-4 6 16,-6 0 17-16,6 3 9 0,-13-3-17 15,7-4 0-15,-7-3 8 16,0-1-15-16,0-3-9 16,-7-4 15-16,14-4 30 15,-7-3 27-15,13-4 5 0,33 0-6 16,-40-7 2-16,40 7-27 16,-32-22-32-16,32 22-14 0,-27-41-2 15,1 0-4-15,13-3 0 16,0 0 4-16,0-4 6 0,6-4-11 15,0 0-5-15,7 4-3 16,0 7 3-16,-6 8-6 0,6 4 14 16,0 29-5-16,0-30-14 15,0 30-2-15,0 0-9 0,0 0-101 16,0 0-169-16,0 0-233 16,0 0-151-16</inkml:trace>
  <inkml:trace contextRef="#ctx0" brushRef="#br0" timeOffset="508">330 96 990 0,'-13'-37'300'16,"6"8"9"-16,7 29-2 0,-13-30-45 16,13 30-91-16,0 0-71 15,0 0-42-15,0 0-32 0,0 0-22 16,0 0 3-16,0 0 87 16,7 44-13-16,-1 8-43 0,8 4-1 15,5 10-14-15,1-3-10 16,13 7-4-16,-7 4-5 0,0-4-4 15,1 0 0-15,-8-7 16 16,-5-4-22-16,-1-7 22 0,-13-11-9 16,0-41 5-16,0 44 34 15,-13-11 32-15,13-33-28 16,0 0-19-16,-46 22-16 16,6-11 0-16,1-7-10 0,-1-8 14 15,1-3 25-15,-7 0 23 16,6-8 8-16,1-7-18 0,0-4-9 15,6-7 1-15,0-4 3 16,7-8-1-16,-1 5 1 0,14-1-12 16,7-3-29-16,6 3 0 15,6 4-3-15,14 4-13 0,6 3-2 16,7 8 7-16,0 7-184 16,6 8-227-16,1 3-372 0,6 8-254 15</inkml:trace>
</inkml:ink>
</file>

<file path=ppt/ink/ink16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9:13.784"/>
    </inkml:context>
    <inkml:brush xml:id="br0">
      <inkml:brushProperty name="width" value="0.1" units="cm"/>
      <inkml:brushProperty name="height" value="0.1" units="cm"/>
      <inkml:brushProperty name="color" value="#ED1C24"/>
      <inkml:brushProperty name="fitToCurve" value="1"/>
    </inkml:brush>
  </inkml:definitions>
  <inkml:trace contextRef="#ctx0" brushRef="#br0">1610 465 1192 0,'0'0'336'0,"0"0"-27"0,0 0-80 16,0 0-61-16,0 0-27 15,0 0-64-15,0 0-51 16,0 0-11-16,0 0-20 0,0 0 20 16,0 0 93-16,26 56-33 15,1-1-17-15,5 1-21 0,-5-1-16 16,6-3-13-16,-1-11-16 15,-12-5 19-15,-20-36-16 16,26 30 8-16,-26-30-81 16,0 0-244-16,0 0-336 0,0 0-86 15</inkml:trace>
  <inkml:trace contextRef="#ctx0" brushRef="#br0" timeOffset="288">2037 137 1279 0,'-33'-45'331'0,"7"16"16"16,26 29-37-16,-39-26-56 0,-1 7-24 15,7 8-65-15,0 4-54 16,-6 7-23-16,-7 7-8 15,0 4-31-15,0 8 1 0,0 3-19 16,0 8 1-16,0 3-13 16,0 4-19-16,7 3 7 0,-1 1 2 15,40-41-18-15,-52 56-26 16,12-12-168-16,40-44-247 0,-46 44-309 16,46-44-86-1</inkml:trace>
  <inkml:trace contextRef="#ctx0" brushRef="#br0" timeOffset="856">1157 706 1401 0,'0'0'362'16,"0"0"-60"-16,39 44-97 0,-39-44-51 15,13 52-77-15,-13-52 8 16,7 55-24-16,-7-18-39 0,0-37 22 16,0 41-2-16,0-41-18 15,0 0 22-15,0 0-25 16,0 0-13-16,0 0 8 0,0 0-16 16,-46 22 4-16,46-22-1 15,-46-11-18-15,46 11 2 0,-46-30-10 16,46 30-9-16,-33-52 36 15,33 52-19-15,-20-44 19 16,20 44-4-16,0 0-6 0,0 0 6 16,0 0 8-16,0 0 17 15,0 0 0-15,0 0-17 16,0 0-6-16,0 59 11 0,0-11-17 16,-6-3 27-16,6-45-15 15,-14 48 4-15,14-48-7 0,-19 44-13 16,19-44 30-16,0 0-18 15,0 0-8-15,-53 33 11 16,53-33-13-16,-52-3-29 0,52 3 5 16,0 0-8-16,-40-45 29 15,40 45-14-15,-26-48 20 0,26 48 18 16,0 0-25-16,0 0 28 16,0 0 26-16,0 0 4 0,0 0-1 15,0 0-23-15,0 0-4 16,-40 59-6-16,8 0-20 15,-1-3 12-15,-7-4-6 16,7-1-165-16,1-6-335 0,-1-8-375 16</inkml:trace>
  <inkml:trace contextRef="#ctx0" brushRef="#br0" timeOffset="1033">900 1736 1724 0,'59'-14'288'15,"-6"-12"-32"-15,13 0-97 0,-1-7-78 16,-5-1-42-16,5-3-185 16,-6-7-422-16</inkml:trace>
  <inkml:trace contextRef="#ctx0" brushRef="#br0" timeOffset="1252">644 133 2965 0,'0'0'236'0,"0"0"-15"15,0 0-103-15,0 0-61 0,0 0-18 16,0 0-16-16,0 0-20 16,0 0-254-16,0 0-365 0,13 37-429 15</inkml:trace>
  <inkml:trace contextRef="#ctx0" brushRef="#br0" timeOffset="1552">151 632 1976 0,'0'0'286'16,"59"55"-73"-16,-13-14-58 0,-46-41-50 15,33 48-36-15,-20-8 8 16,-13-40-10-16,-6 41-26 0,6-41-34 15,-40 37-3 1,7-18 14-16,-6-12-12 0,0-3 44 16,39-4 45-16,-46-19-22 15,46 19-32-15,-46-41-31 0,19-3-1 16,8-4-5-16,12-4-12 16,14 4-64-16,-1 0-170 0,-6 48-390 15,26-51-353-15</inkml:trace>
</inkml:ink>
</file>

<file path=ppt/ink/ink1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3:36:15.709"/>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2505 726 210 0,'-39'-11'34'0,"-1"8"5"16,1-5-2-16,-7 1-7 15,0 7 11-15,0 3 18 16,0-3 24-16,-7 0-19 0,14 4 13 15,0 0 12-15,39-4 12 16,-60 4 26-16,14-1 36 0,0-3-7 16,46 0-52-16,-65 4 41 15,6 0-11-15,6-1-47 16,0 5-24-16,1-1 15 16,6 1-23-16,46-8 3 0,-53 11-47 15,53-11 11-15,0 0-27 16,-46 11 5-16,46-11 0 0,0 0 3 15,0 0 36-15,0 0-15 16,0 0 2-16,0 0-41 16,40 18 43-16,-1-10-41 0,1-16 16 15,6-3-3-15,-7-7 19 16,-39 18-33-16,46-41 21 0,-13 4 3 16,-7 0-1-16,-13 0 0 15,-6 0-24-15,-14 0 19 0,1-3-16 16,-14 3 37-16,-6 0-34 15,26 37 23-15,-59-41-30 16,-1 11 25-16,1 12-29 16,-6 14 31-16,-8 8 63 0,8 14 21 15,-8 5-31-15,14 6-22 16,7 4 2-16,12 4-19 0,14 8 22 16,13-5-22-16,19 1-18 15,-6-41 1-15,40 44 6 16,19-10-17-16,7-12-8 0,-1-15 23 15,14-3-12-15,7-12 0 16,-8-3 16-16,1-7-23 0,-6-8 14 16,-1-7-21-16,-13-4 30 15,-6-4-23-15,-21-10 14 16,-12 2-18-16,-20-10 24 16,-20 0-23-16,-19 8 25 0,-14 2-15 15,-19 13 0-15,-13 10 0 16,-20 11-12-16,-20 22 21 0,0 15-18 15,-13 19 111-15,0 22 0 16,0 7 19-16,6 15-39 16,21 0-40-16,19 7-23 0,26-7 4 15,33 0-23-15,13-7 10 16,34-12-10-16,12-3-6 0,13-7 12 16,14-8-6-16,13-15-3 15,12-7-1-15,1-11 18 16,20-12-2-16,6-14-12 0,-6-11 0 15,-1-15 4-15,-12-15-4 16,-14-10-3-16,-13-12-7 0,-13-19-42 16,-20-14-4-16,-32-11 18 15,-21-4 20-15,-25 4 3 0,-14 7 21 16,-13 19-6-16,-19 25-14 16,-7 19 10-16,-20 26-3 15,-7 22 7-15,-12 26 13 0,6 22 73 16,6 15-30-16,14 7-24 15,19 7-9-15,14 8-4 16,19 0-3-16,20-3-6 0,27-1-5 16,19-7-5-16,19-4 0 15,34-7-9-15,19-11 6 0,14-16 3 16,19-10 0-16,20-11 11 16,-7-11-8-16,7-8-6 0,-7-18-4 15,-6-11 7-15,-7-23 0 16,-13-10-46-16,-13-16-16 0,-7-2 34 15,-19 2 21-15,-21 12-10 16,1 7-81-16,-20 15-195 0,-13 4-342 16,0 44-281-1</inkml:trace>
</inkml:ink>
</file>

<file path=ppt/ink/ink17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9:31.339"/>
    </inkml:context>
    <inkml:brush xml:id="br0">
      <inkml:brushProperty name="width" value="0.1" units="cm"/>
      <inkml:brushProperty name="height" value="0.1" units="cm"/>
      <inkml:brushProperty name="fitToCurve" value="1"/>
    </inkml:brush>
  </inkml:definitions>
  <inkml:trace contextRef="#ctx0" brushRef="#br0">690 0 2046 0,'0'0'367'0,"0"0"-4"0,0 0-60 15,46 78-4-15,20 21-42 16,19 20 0-16,7 14-3 0,7 11-31 15,-7 11-28 1,-13 15 9-16,-14 0 51 0,-25 3-23 16,-34-6-122-16,-38-1-61 15,-41 0-25-15,-38 0 20 0,-34-14-40 16,-13-15-264-16,-13-15-181 16,1-19-115-16,-1-14-67 15,0-27-261-15,13-17-284 0</inkml:trace>
</inkml:ink>
</file>

<file path=ppt/ink/ink17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9:34.040"/>
    </inkml:context>
    <inkml:brush xml:id="br0">
      <inkml:brushProperty name="width" value="0.1" units="cm"/>
      <inkml:brushProperty name="height" value="0.1" units="cm"/>
      <inkml:brushProperty name="fitToCurve" value="1"/>
    </inkml:brush>
  </inkml:definitions>
  <inkml:trace contextRef="#ctx0" brushRef="#br0">370 0 3094 0,'-53'103'289'0,"1"19"36"15,-1 26-59-15,1 11-14 16,-1 18-126-16,7 8-52 15,7 3-58-15,19-7-13 0,20-4-3 16,26-14-42-16,20-15-141 16,20-26-112-16,19-26-91 0,7-22-239 15,-6-26-412-15</inkml:trace>
</inkml:ink>
</file>

<file path=ppt/ink/ink17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9:31.688"/>
    </inkml:context>
    <inkml:brush xml:id="br0">
      <inkml:brushProperty name="width" value="0.1" units="cm"/>
      <inkml:brushProperty name="height" value="0.1" units="cm"/>
      <inkml:brushProperty name="fitToCurve" value="1"/>
    </inkml:brush>
  </inkml:definitions>
  <inkml:trace contextRef="#ctx0" brushRef="#br0">3700 2084 1999 0,'0'-37'323'16,"0"37"4"-16,7-34-63 15,-7 34-59-15,0 0 20 16,0 0-6-16,33 41-55 15,-7 26-76-15,0 14-36 0,1 15-15 16,-8 4-17-16,8-1-14 16,-1 1-27-16,-6-11-174 15,-14-8-97-15,1-7-124 0,-14-15-167 16,1-15-203-16,6-44 7 16</inkml:trace>
  <inkml:trace contextRef="#ctx0" brushRef="#br0" timeOffset="260">4627 794 2467 0,'-79'-33'254'16,"-6"3"1"-16,-14 12-23 0,-19 7-30 15,0 15-40-15,-14 14-50 16,7 12-43-16,0 10-35 0,14 16-26 16,12 6 4-1,20 12-8-15,14 8-77 0,19 10-146 16,13 4-141-16,0 11-203 0,13 0-241 16,-6 8-79-16</inkml:trace>
  <inkml:trace contextRef="#ctx0" brushRef="#br0" timeOffset="632">2386 2704 2027 0,'-20'-29'368'0,"7"-16"-59"0,13-10-104 15,13-11-89-15,20-8-66 16,13 0-25-16,20 7-9 15,6 16-12-15,7 14-4 16,0 18 0-16,-7 23 7 0,-19 18 2 16,-7 15 1-16,-26 15 25 15,-14 3 7-15,-19 4-7 16,-13-3 1-16,-14-5-9 0,-12-3 11 16,-7-11 27-16,-7-3 7 15,-6-9 12-15,6-14 13 0,0-7 15 16,14-11-11-16,-1-12 9 15,7-10-18-15,13-12-19 16,0-14-35-16,14-12-21 16,12-21-8-16,7-16-9 0,7-14-121 15,6-11-93-15,6-16-92 16,14-2-78-16,0-5-131 0,7 8-226 16,-1 4-53-16</inkml:trace>
  <inkml:trace contextRef="#ctx0" brushRef="#br0" timeOffset="967">3635 0 1871 0,'13'37'361'0,"-7"4"-28"15,-19 10-68-15,0-3-74 16,-7 0-69-16,1-3-32 15,-8-8-36-15,27-37-21 0,-52 44-17 16,6-18-7-16,-7-8-1 16,-6-10-8-16,7-8 0 0,-8-8 0 15,8-7 10-15,-1-7-10 16,7 0 6-16,46 22-1 16,-52-33-5-16,52 33-4 0,0 0-1 15,-40-22-2-15,40 22 7 16,0 0 0-16,0 0 5 15,-39 33-3-15,39-33-14 16,-33 48 17-16,20-7-51 0,-7-1-241 16,7 8-355-16,-20 8-212 15</inkml:trace>
  <inkml:trace contextRef="#ctx0" brushRef="#br0" timeOffset="1616">1420 2025 1889 0,'0'0'266'0,"0"0"-26"16,0-30-8-16,0 30-51 15,33 7-47-15,0 8-39 16,6 11-24-16,1 7-31 0,-7 4-18 15,-7-7-17-15,-26-30-5 16,26 40 15-16,-26-40-15 0,-13 37 6 16,-20-11-1-16,-6-11-16 15,-7-8 14-15,0-7 1 16,6-14-15-16,40 14 11 16,-33-45-22-16,20-6 14 0,20-12 8 15,13-11-22-15,19-4 12 16,0 1 7-16,1-1-9 0,-1 19 9 15,-12 11 12-15,-27 48-19 16,0 0 24-16,0 0 24 16,0 0-4-16,-46 33-1 0,6 15-17 15,1 8 10-15,-1 3-18 16,14 4-17-16,0-4 21 0,19-8-15 16,7 1-1-1,13-8 20-15,14-7-19 0,5-7 10 16,1-8-20-16,0-7 21 15,-33-15-8-15,33 22-6 0,-33-22 18 16,0 0-5-16,-33 26-2 16,-6-11 43-16,-14-4 35 0,-6-11 3 15,6-4 2-15,7-11 23 16,0-11 22-16,14-7 0 16,5-19-49-16,14-10-27 0,7-16-21 15,6-14-33-15,13-8 3 16,-7-15 5-16,7-10-11 0,1-4-5 15,5 3 14-15,1 11-9 16,6 12-8-16,-6 18-84 16,6 18-115-16,-6 23-105 15,-20 44-73-15,0 0-107 0,0 0-246 16,0 0-39-16</inkml:trace>
  <inkml:trace contextRef="#ctx0" brushRef="#br0" timeOffset="1920">855 1836 1840 0,'-13'44'365'0,"13"-44"-31"16,-7 48-67-16,1-11-33 16,6-37-58-16,-13 45-61 15,13-45-42-15,-33 44-21 0,33-44-27 16,-53 37-22-16,1-15 5 15,-1-14 25-15,0-8 8 0,-6-4-8 16,-6-3-9-16,5-1 3 16,-5 1 51-16,6 7 15 0,-1 7-6 15,8 12-17-15,6 10-24 16,6 12-10-16,8 7-33 16,5 7-3-16,21-3 0 0,6 0-7 15,19-1-153-15,1-3-215 16,13-11-312-16,0-3-409 15</inkml:trace>
  <inkml:trace contextRef="#ctx0" brushRef="#br0" timeOffset="2096">586 1773 3018 0,'0'0'237'0,"13"-40"-100"16,-13 40-65-16,19-41-39 16,-19 41-171-16,0 0-276 15,0 0-443-15</inkml:trace>
</inkml:ink>
</file>

<file path=ppt/ink/ink17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9:30.477"/>
    </inkml:context>
    <inkml:brush xml:id="br0">
      <inkml:brushProperty name="width" value="0.1" units="cm"/>
      <inkml:brushProperty name="height" value="0.1" units="cm"/>
      <inkml:brushProperty name="fitToCurve" value="1"/>
    </inkml:brush>
  </inkml:definitions>
  <inkml:trace contextRef="#ctx0" brushRef="#br0">0 403 1685 0,'-7'-29'256'0,"7"29"86"16,0 0-69-16,53-26-74 16,6 7-61-16,26 8-48 15,7 0-36-15,13 7-24 16,14-3-14-16,-1 3-16 0,0 4 0 16,-13-3 7-16,-6 3-70 15,-20-4-175-15,-13-4-279 0,-14 1-204 16,-19-4 0-16</inkml:trace>
  <inkml:trace contextRef="#ctx0" brushRef="#br0" timeOffset="371">959 0 1520 0,'0'0'287'0,"0"0"91"0,-52 0-58 16,-8 30-41-1,1 14-78-15,-6 12-33 0,5 3-74 16,1 7-20-16,7 1-52 16,-7-1 10-16,-1-10-26 0,14-5 9 15,0-14-22-15,7-3 18 16,39-34-22-16,-46 14-15 0,46-14-52 16,-46-7 14-16,46 7 13 15,-13-37 33-15,13-7-8 0,20-4 26 16,6-15-14-16,13-4 22 15,7-6-16-15,0 10 78 0,-6 11-2 16,-7 11 12-16,-33 41 83 16,32-11 85-16,-32 11-26 15,14 52-46-15,-1 11-42 0,-13 11 69 16,0 11-59-16,13 3-77 16,7 12-25-16,-1 0-103 0,1 0-267 15,-7-4-133-15,0 0-166 16,-13-11-421-16</inkml:trace>
</inkml:ink>
</file>

<file path=ppt/ink/ink17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9:29.939"/>
    </inkml:context>
    <inkml:brush xml:id="br0">
      <inkml:brushProperty name="width" value="0.1" units="cm"/>
      <inkml:brushProperty name="height" value="0.1" units="cm"/>
      <inkml:brushProperty name="fitToCurve" value="1"/>
    </inkml:brush>
  </inkml:definitions>
  <inkml:trace contextRef="#ctx0" brushRef="#br0">0 1858 2079 0,'-7'37'349'0,"7"-37"10"15,0 0-58-15,0 0-65 0,0 0-106 16,0 0-73-16,0 0-23 16,40-44-15-16,-8-11-2 15,-5-5-12-15,6-13-9 0,6-16-7 16,7-18 16-16,7-23-19 15,6-10-16-15,6-23-29 0,14-18-6 16,7-3 25 0,-1 10 35-16,-6 19-10 0,-13 29 6 15,-7 27 13-15,-13 25-8 16,-13 33-6-16,-33 41 34 0,0 0 13 16,0 0-15-16,33 85 14 15,-20 11 30-15,0 15 9 16,0 11 7-16,-6 14 3 0,12 9-8 15,1 6 11-15,6 1-36 16,14-12-26-16,-1-7 2 0,1-19-18 16,-1-21-17-16,-6-16-62 15,0-14-134-15,-7-22-116 16,-26-41-158-16,0 0-302 16,0 0-149-16</inkml:trace>
  <inkml:trace contextRef="#ctx0" brushRef="#br0" timeOffset="213">420 1134 1861 0,'0'-40'355'0,"0"40"-56"16,46-37-83-16,7 11-78 15,19 11-57-15,14 0-51 0,12 4-7 16,7 0-73-16,0 0-258 16,7-8-381-16,-7 1-149 15</inkml:trace>
</inkml:ink>
</file>

<file path=ppt/ink/ink17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9:38.304"/>
    </inkml:context>
    <inkml:brush xml:id="br0">
      <inkml:brushProperty name="width" value="0.1" units="cm"/>
      <inkml:brushProperty name="height" value="0.1" units="cm"/>
      <inkml:brushProperty name="fitToCurve" value="1"/>
    </inkml:brush>
  </inkml:definitions>
  <inkml:trace contextRef="#ctx0" brushRef="#br0">417 75 2097 0,'0'0'314'15,"-20"-48"-36"-15,20 48-57 16,0 0-71-16,0 0-52 0,0 0-48 15,-13-37-5-15,13 37-7 16,0 0-14-16,0 0 4 0,-53 22-18 16,1 15 2-1,-8 11-9-15,8 4-6 0,-1 3 7 16,7 4-10-16,13-3 6 16,14-5-5-16,6-3 1 0,13-3 12 15,6-8-13-15,14-4 9 16,-20-33 5-16,46 18-15 0,-7-10 6 15,1-16 10-15,6-10-16 16,6-12 9-16,-6-10 0 0,7-8-12 16,-7-11 17-16,0 0-8 15,0-4 0-15,-7 4 8 16,-6 7-14-16,-13 8 10 0,-20 44-4 16,20-34-16-16,-20 34 16 15,0 0 36-15,13 45 27 0,0 25-25 16,-7 26-27-16,1 15 9 15,0 14-12-15,-7 12 22 16,-7 11 12-16,-6 7 48 0,-13-3-34 16,-1-1-14-16,1-7 118 15,-7-15-6-15,-6-18-25 16,-1-18-7-16,-6-20-54 0,0-17-12 16,-6-19-23-16,-7-19-7 15,13-14 27-15,-7-4 19 0,53 0-2 16,-53-44-24-16,14-12-22 15,19-7-19-15,7-14-5 0,20-16-7 16,12-3-10-16,8-7-40 16,19 3-119-16,6 4-102 15,1 4-94-15,6 3-121 16,0 8-238-16,0 0-249 0</inkml:trace>
</inkml:ink>
</file>

<file path=ppt/ink/ink17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9:40.491"/>
    </inkml:context>
    <inkml:brush xml:id="br0">
      <inkml:brushProperty name="width" value="0.1" units="cm"/>
      <inkml:brushProperty name="height" value="0.1" units="cm"/>
      <inkml:brushProperty name="fitToCurve" value="1"/>
    </inkml:brush>
  </inkml:definitions>
  <inkml:trace contextRef="#ctx0" brushRef="#br0">0 11 1979 0,'0'0'310'0,"0"0"-54"16,0 0-101-16,0 0 21 0,0 0 74 15,13 48-22-15,0 30-66 16,7 29-38-16,0 19-46 16,6 18-35-16,0 11-10 0,1 0 9 15,-1 0-23-15,-6-11-2 16,-1-7-10-16,-5-19-7 0,-1-22 0 16,0-18 0-16,-13-19 6 15,6-15 17-15,-6-14-2 0,0-30-3 16,0 0-18-16,0 0 0 15,0 0 3-15,-6-55 2 0,-1-8-2 16,20-15-3-16,7-10-12 16,20-9 4-16,-1 13 8 0,0 10 0 15,-6 22-4-15,0 19-4 16,0 22-6-16,0 25 8 16,0 27 10-16,-7 18 0 0,7 15-4 15,-7 0-8-15,7 3-1 16,0 1-152-16,6-4-174 0,-6-11-290 15,13-4-301-15</inkml:trace>
  <inkml:trace contextRef="#ctx0" brushRef="#br0" timeOffset="285">1880 0 2399 0,'-40'30'187'0,"1"25"58"16,-14 19 10-16,1 22-39 16,-8 22-19-16,1 12-15 0,13 10-71 15,13 12-46-15,14 3-24 16,19 0-26-16,13-7-8 0,13-12-13 15,14-10 1-15,-1-19-100 16,7-11-183-16,0-18-229 16,-7-19-394-16,-6-18-110 0</inkml:trace>
  <inkml:trace contextRef="#ctx0" brushRef="#br0" timeOffset="725">1880 1005 1806 0,'-20'-40'293'0,"0"10"-45"0,20 30-21 16,-6-33-31-16,6 33-75 0,0 0-67 16,0 0-30-16,0 0-3 15,0 0-5-15,39 11-7 16,-6 22 16-16,0 15 23 0,-14 11 4 15,1 8-21-15,-7 7-3 16,7 3 2-16,-7-3-20 0,-6-4-6 16,6-11 6-16,-7-14-10 15,-6-8-5-15,0-8 10 0,0-29 12 16,0 0-11-16,0 0-6 16,0 0 6-16,0 0-4 0,27-22-2 15,-1-15-6-15,7-11 2 16,6-15 14-16,1 1-6 15,-1-1-8-15,1 7 11 0,-8 8-5 16,-5 11-14-16,-27 37-3 16,0 0 20-16,33 0 7 0,-33 0-20 15,26 59 10-15,0 1 4 16,-6 6-10-16,-7-3-3 0,7 0 3 16,-1-8-177-16,-5-7-252 15,5-11-345-15,-19-37-83 0</inkml:trace>
  <inkml:trace contextRef="#ctx0" brushRef="#br0" timeOffset="984">3076 288 1895 0,'46'49'357'15,"-7"17"33"-15,-19 23-18 16,-1 14-41-16,-12 12-48 0,-14 10-62 16,1 5-21-16,-7 3-55 15,-7-4-60-15,-13-3-46 0,-6-12-30 16,-14-7 1-16,-6-14 4 16,-13-12-34-16,-7-15-139 15,0-14-158-15,-6-8-132 0,-1-14-335 16,7-19-368-16</inkml:trace>
</inkml:ink>
</file>

<file path=ppt/ink/ink17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9:39.653"/>
    </inkml:context>
    <inkml:brush xml:id="br0">
      <inkml:brushProperty name="width" value="0.1" units="cm"/>
      <inkml:brushProperty name="height" value="0.1" units="cm"/>
      <inkml:brushProperty name="fitToCurve" value="1"/>
    </inkml:brush>
  </inkml:definitions>
  <inkml:trace contextRef="#ctx0" brushRef="#br0">0 344 2151 0,'0'0'456'0,"0"0"-63"16,40 11-47-16,12 4-72 15,7 3-109-15,14 1-72 0,12-5-52 16,7 1-15-16,13-4-21 15,0 0 0-15,-6-3-9 0,-14-5-83 16,-6-3-160-16,-20 0-96 16,-13-3-220-16,-6-16-411 0</inkml:trace>
  <inkml:trace contextRef="#ctx0" brushRef="#br0" timeOffset="207">454 0 1667 0,'0'0'457'15,"0"0"-6"-15,0 0-55 0,19 63-104 16,1 11-62-16,6 15-60 16,1 7-92-16,6 7-34 0,-1 1-18 15,1 3-26-15,7-8 4 16,-7-10-232-16,-1 0-249 0,1-15-441 15</inkml:trace>
</inkml:ink>
</file>

<file path=ppt/ink/ink17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9:38.572"/>
    </inkml:context>
    <inkml:brush xml:id="br0">
      <inkml:brushProperty name="width" value="0.1" units="cm"/>
      <inkml:brushProperty name="height" value="0.1" units="cm"/>
      <inkml:brushProperty name="fitToCurve" value="1"/>
    </inkml:brush>
  </inkml:definitions>
  <inkml:trace contextRef="#ctx0" brushRef="#br0">277 122 2511 0,'0'0'356'0,"-7"59"-84"0,-13 22-11 16,-19 11-9-16,-14 19 3 15,7 7-19-15,0 8-18 0,7 11-49 16,19 3-74-16,14 0-61 16,6-3-9-16,19-11-22 0,14-8 1 15,0-15-30-15,6-21-234 16,7-12-181-16,-6-18-99 0,-1-15-244 16,1-19-283-16</inkml:trace>
  <inkml:trace contextRef="#ctx0" brushRef="#br0" timeOffset="455">783 860 2183 0,'-14'-29'250'15,"1"-1"-63"-15,13 30-12 16,-6-37-76-16,6 37-42 0,-7-29-9 15,7 29-41-15,0 0-1 16,0 0-4-16,33-11-8 16,0 18 15-16,-7 23 0 0,0 10 65 15,1 16 39-15,-8 10-26 16,1 4-15-16,-13 1-52 16,-7-5 0-16,0-3-10 0,-7-11-4 15,1-12 0-15,-1-6 4 16,7-34-3-16,0 0 4 0,0 0-11 15,0 0 0-15,0 0-4 16,0 0 0-16,13-56 6 0,7-7-2 16,6-14-5-16,14-12-3 15,6 8 5-15,0 11 3 16,-7 14 0-16,-6 19-4 0,-33 37 4 16,52-11 0-16,-12 30 12 15,-7 21 41-15,0 19-23 0,-7 15-12 16,0 8-2-16,-6 6-5 15,0-3-3-15,-7-7-8 16,-7-8-13-16,7-11-169 0,-13-15-291 16,14-14-402-16,-14-30-143 15</inkml:trace>
  <inkml:trace contextRef="#ctx0" brushRef="#br0" timeOffset="744">1992 0 2198 0,'39'40'310'0,"-13"23"-2"16,7 18-1-16,0 19-29 0,7 15-28 15,-8 10-19-15,8 5-16 16,-7-1-59-16,-7 8-51 0,0-4 18 15,-13 0-55-15,-19-12-32 16,-14-2-5-16,-19-12-4 16,-14-7-27-16,-6-15-7 0,-7-12-132 15,7-13-188-15,7-12-95 16,6-11-121-16,46-37-325 0,-40 36-161 16</inkml:trace>
</inkml:ink>
</file>

<file path=ppt/ink/ink17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9:36.119"/>
    </inkml:context>
    <inkml:brush xml:id="br0">
      <inkml:brushProperty name="width" value="0.1" units="cm"/>
      <inkml:brushProperty name="height" value="0.1" units="cm"/>
      <inkml:brushProperty name="fitToCurve" value="1"/>
    </inkml:brush>
  </inkml:definitions>
  <inkml:trace contextRef="#ctx0" brushRef="#br0">526 558 960 0,'26'-52'272'0,"-26"52"-32"16,20-51-21-16,-20 51 12 0,7-41-47 16,-7 41-21-16,0 0-28 15,0 0-32-15,0 0-34 16,-7-37-10-16,7 37-13 16,0 0-19-16,0 0-12 0,-39-29-4 15,39 29-4-15,-53-30-7 16,7 8 0-16,0 3 0 0,7 8 9 15,-7 0 69-15,13 8-33 16,33 3-21-16,-53 18 22 16,14 19 54-16,6 18 10 0,7 16-7 15,-1 14 9-15,14 11-38 16,0 11-29-16,7 4-24 0,6-4-7 16,0-4-7-1,6-7 1-15,14-3-26 0,-7-20-104 16,0-13-150-16,0-16-232 15,-13-44-282-15,13 41-8 0</inkml:trace>
  <inkml:trace contextRef="#ctx0" brushRef="#br0" timeOffset="202">14 1050 2098 0,'-14'-34'364'0,"14"34"-28"16,0 0-92-16,0 0-99 16,0 0-42-16,0 0-35 0,53-26-25 15,6 12-28-15,7 6-15 16,6 1-162-16,0-1-276 0,-6 1-374 16,0-4-117-16</inkml:trace>
  <inkml:trace contextRef="#ctx0" brushRef="#br0" timeOffset="437">1150 373 1848 0,'0'0'340'0,"0"0"16"16,0 0-30-16,0 0-61 0,-26 74-39 15,-7 19-36-15,0 6-55 16,1 12-47-16,5 15-42 0,14-1-14 16,7 1-29-16,12-8 25 15,7-11-162-15,7-7-173 0,6-15-256 16,7-11-422-16</inkml:trace>
  <inkml:trace contextRef="#ctx0" brushRef="#br0" timeOffset="873">1578 931 1836 0,'-7'-48'300'0,"7"0"3"16,0 8-35-16,0-1-69 0,7 8-78 15,-7 33-54-15,32-37-39 16,8 18-6-16,6 16 2 15,0 14 0-15,0 15 31 16,0 10 45-16,-7 16-5 0,-12 4-33 16,-14 3-3-16,-7-4-26 15,-12 1-12-15,-7-8 3 0,-7-4-24 16,-6-11 15-16,26-33-12 16,-33 33-8-16,-7-18 11 0,40-15-9 15,-26-7 3-15,26 7 0 16,-13-41-3-16,13-14-4 15,20-8 15-15,12-11-11 0,14-4 7 16,7 12 3-16,-7 7-20 16,0 15 13-16,-13 21 47 0,-33 23 51 15,52 23 18-15,-19 28-20 16,-6 16-46-16,-8 14 13 16,-6 8-15-16,1-1-29 0,-1-6-1 15,6-5-28-15,-5-10-159 16,-8-16-133-16,7-10-143 15,-13-41-239-15,0 0-327 0</inkml:trace>
  <inkml:trace contextRef="#ctx0" brushRef="#br0" timeOffset="1140">2852 0 2422 0,'46'45'322'0,"-13"14"-15"16,-6 15-37-16,5 14-2 0,-5 5-1 15,12 10 2-15,-13 8 26 16,1 3-38-16,-8 1-75 0,-5 7-42 16,-14-8-91-16,-14 1-2 15,-5-15-37-15,-8-12-17 0,-12-10-105 16,6-15-162-16,-6-15-125 15,39-48-63-15,-46 40-66 0,46-40-197 16,-40 12-214 0</inkml:trace>
  <inkml:trace contextRef="#ctx0" brushRef="#br0" timeOffset="1365">3496 902 2180 0,'46'0'298'0,"-13"-4"-1"16,7 4-40-16,-1 0-47 15,14-4-49-15,-1 1-67 16,21-1-55-16,-8-3-8 0,1-1-16 16,0 4-25-16,-20-3-26 15,-14 7-139-15,-32 0-180 0,0 0-252 16,0 0-193-16,0 0 15 15</inkml:trace>
  <inkml:trace contextRef="#ctx0" brushRef="#br0" timeOffset="1509">3641 1256 1488 0,'0'0'288'0,"0"0"-77"0,53 19-65 16,-7-15-75-16,13-8-51 15,6-7 5-15,8 0-235 16,-1-8-390-16</inkml:trace>
</inkml:ink>
</file>

<file path=ppt/ink/ink1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3:36:16.829"/>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5226 62 714 0,'0'0'49'0,"0"0"2"16,0 0 21-16,-39-3 41 16,39 3 12-16,-40-8 58 15,40 8-49-15,-52 0-22 16,19-3-49-16,33 3-7 0,-59 7-10 15,13 0 44-15,-7 4 16 16,0-3 8-16,1 3-30 16,-14 0 5-16,-6 0-17 0,-14 0-19 15,-12-3-22-15,-14-1-15 16,-19-3 6-16,-7-1-17 0,-13-6 7 16,0 3-23-16,-14 0 18 15,-6-4 15-15,-6 0 32 16,0 1 17-16,6-1-18 0,6 4-20 15,1 0 0-15,6 0-19 16,1-4-6-16,-8 4 3 16,1 0-8-16,6-4 12 0,1-3-5 15,-1 3-1-15,7-3 11 16,6 0-24-16,7-1 21 0,0-3-3 16,7 0 10-16,6 0 9 15,7 0-2-15,13 0 5 0,13 3-4 16,13 1-11-16,6 0-5 15,8 3-9-15,12 0 14 0,14 4 5 16,6 0-13-16,33 0 10 16,-26 0-27-16,26 0 16 0,0 0-17 15,0 0 1-15,0 0 6 16,0 0-8-16,0 0 6 16,0 0 11-16,0 0-11 0,0 0-4 15,0 0 7-15,0 0-3 16,26-3-9-16,-26 3 18 0,20 0-19 15,-20 0 10-15,0 0 0 0,0 0-176 16,32 0-156-16,-32 0-253 16,0 0-153-16</inkml:trace>
</inkml:ink>
</file>

<file path=ppt/ink/ink18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9:44.496"/>
    </inkml:context>
    <inkml:brush xml:id="br0">
      <inkml:brushProperty name="width" value="0.1" units="cm"/>
      <inkml:brushProperty name="height" value="0.1" units="cm"/>
      <inkml:brushProperty name="color" value="#ED1C24"/>
      <inkml:brushProperty name="fitToCurve" value="1"/>
    </inkml:brush>
  </inkml:definitions>
  <inkml:trace contextRef="#ctx0" brushRef="#br0">1344 746 926 0,'0'0'377'0,"20"11"31"15,-20-11-50-15,0 0-43 0,0 0-56 16,0 0-51-16,0 0-75 16,0 0-40-16,0 0-33 0,0 0-24 15,0 0-18-15,0 0-8 16,0 0-3-16,7-37-14 15,-7 0-39-15,0-7-29 16,0-4-18-16,13-7-3 0,0-5 23 16,0 5 31-16,7 11 9 15,-7 10 20-15,-13 34-12 0,13-29 29 16,-13 29-12-16,33-4 0 16,-7 19 0-16,7 15 8 0,-7 6 7 15,1 9 1-15,5-1-8 16,-5 0-3-16,6-7-10 0,-1 0 13 15,-5-3 7-15,-8-12-7 16,-19-22 8-16,0 0-8 16,27 26 20-16,-27-26 14 0,0 0 6 15,0 0-27-15,0 0 9 16,-33 11-10-16,-13 0-12 0,-7-4 5 16,-12 1 1-16,-1-5-2 15,0 5-4-15,0-5 17 0,7-3 51 16,-6-7-3-16,5 0 4 15,14-1 18-15,0-7-10 0,14-3-9 16,-1-4-18-16,33 22-7 16,-40-45-15-16,14 1-21 0,0-8-3 15,6-3 6-15,0-12-10 16,7 1-6-16,-7-1 12 16,7 5 4-16,0 6-15 0,7 8-2 15,6 48 7-15,-14-40-4 16,14 40-64-16,0 0-135 0,0 0-162 15,0 0-328-15,-32 29-187 16</inkml:trace>
  <inkml:trace contextRef="#ctx0" brushRef="#br0" timeOffset="436">562 122 1489 0,'-6'-45'358'0,"6"45"6"15,-13-40-49-15,13 40-89 16,-7-37-83-16,7 37-62 0,0 0-35 16,0 0-37-16,0 0-13 15,0 0 19-15,0 52 95 0,7 14-52 16,-7 19 11-16,6 15-16 15,7 3-20-15,0 4 29 0,-6 12 13 16,13-1-6-16,-7 0-7 16,-7 0-25-16,8-3-8 15,-21-12-14-15,0-14-8 0,-12-11 14 16,-8-12 3-16,-12-14-11 16,-7-19-3-16,-7-11-10 0,-6-14 11 15,0-16-15-15,0-10 4 0,6-16 4 16,1-10-7-16,-1-15 8 15,14-15 1-15,6-15-6 0,13-3-3 16,14-4 0-16,6 4-1 16,19 7 0-16,14 7 0 0,20 4-137 15,13 11-139-15,12 4-209 16,8 8-281-16,6 10-153 16</inkml:trace>
</inkml:ink>
</file>

<file path=ppt/ink/ink18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9:46.464"/>
    </inkml:context>
    <inkml:brush xml:id="br0">
      <inkml:brushProperty name="width" value="0.1" units="cm"/>
      <inkml:brushProperty name="height" value="0.1" units="cm"/>
      <inkml:brushProperty name="color" value="#ED1C24"/>
      <inkml:brushProperty name="fitToCurve" value="1"/>
    </inkml:brush>
  </inkml:definitions>
  <inkml:trace contextRef="#ctx0" brushRef="#br0">0 104 1437 0,'59'0'191'15,"6"-4"55"-15,14-3-95 16,0-1-54-16,7-7-50 16,-8 1-28-16,1 6 2 0,0-6-112 15,-13-5-389-15,-7 4-273 0</inkml:trace>
</inkml:ink>
</file>

<file path=ppt/ink/ink18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9:45.492"/>
    </inkml:context>
    <inkml:brush xml:id="br0">
      <inkml:brushProperty name="width" value="0.1" units="cm"/>
      <inkml:brushProperty name="height" value="0.1" units="cm"/>
      <inkml:brushProperty name="color" value="#ED1C24"/>
      <inkml:brushProperty name="fitToCurve" value="1"/>
    </inkml:brush>
  </inkml:definitions>
  <inkml:trace contextRef="#ctx0" brushRef="#br0">2629 558 927 0,'0'0'209'16,"0"0"28"-16,0 0-7 16,0 0-57-16,0 0 218 15,0 0-65-15,0 30-76 0,6 11-106 16,8 14-23-16,5 4-48 0,1 8-43 16,6 3-7-16,1 4-9 15,-8-4-4-15,8-4-5 16,-8-10-40-16,1-5-293 0,-7-14-311 15,0-7-160-15</inkml:trace>
  <inkml:trace contextRef="#ctx0" brushRef="#br0" timeOffset="251">3095 196 1790 0,'-26'-40'250'0,"-7"-1"-31"16,-13 4-25-16,-19 4-14 0,-14 7-22 15,-20 11-26-15,-6 11-29 16,-7 12-36-16,1 7-22 0,12 14-21 16,7 8-17-16,7 7-7 15,19 8 0-15,7 7-12 0,19-3-19 16,7 10-115-16,14-3-208 0,12 0-291 15,1 0-80-15</inkml:trace>
  <inkml:trace contextRef="#ctx0" brushRef="#br0" timeOffset="791">1873 880 1549 0,'-13'-34'324'16,"13"34"-48"-16,0 0-115 16,0 0-96-16,0 0 70 0,0 0 6 15,0 0-67-15,-20 34-35 16,1-1-29-16,-1 0 16 16,0-7-23-16,-6 0 18 0,-7 0-24 15,0-8 0-15,-13-3 14 0,7-4-4 16,-7-3-7-16,6-5 7 15,1-6 1-15,13-9-5 0,26 12-11 16,-27-29-1-16,14-4-3 16,7-8 21-16,12 0-12 0,7 4-13 15,0 8 19-15,-13 29 1 16,20-37-4-16,-20 37-16 0,0 0 8 16,0 0 83-16,0 0-14 0,0 0-17 15,20 33 6-15,-14-3 3 16,1 7-19-16,-7-4-6 15,-7-4-5-15,1-3-9 0,-1-3-11 16,7-23 8-16,-26 25-5 16,0-10-9-16,-1-4 10 0,1-7 1 15,0-4-13-15,26 0 11 0,-33-11-2 16,33 11-14-16,-33-33 6 16,13-1-8-16,1 5-2 0,19 29 14 15,-7-37 0-15,7 37-14 16,0 0 11-16,0 0-5 0,0 0 2 15,0 0 8-15,0 0-11 0,-26 44 9 16,6 4-115 0,-6 4-165-16,-7 3-187 0,0 1-204 15,0-5-43-15</inkml:trace>
  <inkml:trace contextRef="#ctx0" brushRef="#br0" timeOffset="1168">1203 322 2161 0,'-33'-41'199'0,"33"41"-64"0,0 0-48 16,0 0-55-16,0 0-26 0,0 0 3 16,0 0-175-16,0 0-314 15,0 0-209-15</inkml:trace>
  <inkml:trace contextRef="#ctx0" brushRef="#br0" timeOffset="1484">243 795 1569 0,'-6'37'393'0,"12"-4"-28"16,14 8-44-16,-7-1-65 0,7 1-66 15,0 3-28-15,-7-3-61 0,0-4-29 16,-6-8 2-16,-7-29-18 15,-20 37-32-15,20-37-1 0,-53 30-19 16,7-19-4-16,0-7 15 16,7-8-12-16,-1-7-3 0,8-8 12 15,32 19-12-15,-40-37 3 16,20-7-3-16,7-8-7 0,13 1 7 16,7-8-23-16,13 3-107 15,-1 1-125-15,8 7-195 0,5 3-246 16,1 8-79-16</inkml:trace>
</inkml:ink>
</file>

<file path=ppt/ink/ink18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2:06.579"/>
    </inkml:context>
    <inkml:brush xml:id="br0">
      <inkml:brushProperty name="width" value="0.1" units="cm"/>
      <inkml:brushProperty name="height" value="0.1" units="cm"/>
      <inkml:brushProperty name="fitToCurve" value="1"/>
    </inkml:brush>
  </inkml:definitions>
  <inkml:trace contextRef="#ctx0" brushRef="#br0">14740 757 673 0,'0'0'126'16,"0"0"132"-16,0 0 79 15,0 0-36-15,0 0-44 16,0 0-25-16,0 0-88 0,-20-33-65 15,20 33-44-15,-59-26-6 16,-13 11-26-16,-7 8-3 16,-26 3 17-16,0 0-26 0,-14 8-3 15,-12 0 12-15,-20 7 14 16,-27 0-14-16,-12 0 7 0,-14 7-7 16,0-3-4-16,-6 4 21 15,13 3 1-15,0 0-9 0,13 8-3 16,13-1-2-16,7 8 4 15,6 0-12-15,7 4 11 16,13 3 7-16,-7 0 3 16,14 8-12-16,12-4-3 0,8 4 6 15,12 3 0-15,20-3-11 16,7 0-6-16,13 3 17 0,20 0-8 16,6 1-3-16,20 3 46 15,13 0-1-15,13-7 43 16,26 14-5-16,20-7-29 0,27-3 11 15,19-1 2-15,20-7-22 16,26-7-3-16,6-4-8 0,21 0-20 16,12-4-1-1,1 0-13-15,6-7 20 0,0-7-8 16,0-5-9-16,1-6 0 16,-8-4 5-16,-6-8-13 0,-13-4 2 15,-13-14 10-15,-7-7 5 16,-7-12-9-16,1-7-4 0,0-15-4 15,-7-7 19-15,0 0-11 16,-7 0-5-16,-6-1 9 16,-20 9 1-16,-6 6-10 0,-27 1 11 15,-13 3 19-15,-13 0-8 16,-20 1-17-16,-19-8 8 0,-14-1-1 16,-12 5-16-16,-14-4 5 15,-7 0 4-15,1 7 3 16,-7 0-9-16,6 1 11 15,-6 3 1-15,7 11-6 0,0 0-14 16,39 37 19-16,-53-41 0 16,7 8-20-16,13 7 4 0,33 26 2 15,-52-26-36-15,12 11-64 16,40 15-79-16,-46-7-98 0,46 7-183 16,-39-4-168-16,39 4-76 15</inkml:trace>
  <inkml:trace contextRef="#ctx0" brushRef="#br0" timeOffset="787">14050 1089 665 0,'0'0'164'15,"0"0"72"-15,0 0-30 0,39-7-40 16,-39 7 12-16,53 7-23 15,-20 8 0-15,-33-15-4 0,39 33-26 16,-39-33-20-16,33 45-16 16,-7-5 16-16,-26-40 9 15,0 52-23-15,0-15-26 16,0-37-17-16,-13 44-10 0,13-44-6 16,-46 45-17-16,7-12-15 15,6-11-4-15,-7-7-10 16,1 0-106-16,0-4-190 0,39-11-254 15,-53 0-180-15</inkml:trace>
  <inkml:trace contextRef="#ctx0" brushRef="#br0" timeOffset="1020">13879 698 1044 0,'0'0'338'16,"0"0"-19"-16,-26 44-9 0,6 12-53 15,13 3-82-15,-6 4-65 16,7-4-55-16,-1 3-40 16,1 1 5-16,6-7-10 0,6-5-152 15,-6-6-203-15,0-5-216 16,0-40-13-16</inkml:trace>
  <inkml:trace contextRef="#ctx0" brushRef="#br0" timeOffset="1564">13439 1230 1246 0,'0'0'273'16,"0"0"29"-16,0 0-38 16,0 0-56-16,0 0-15 15,0 0-48-15,6 40 1 16,-12 1-37-16,-14 0-30 0,-13-4-25 16,-6 0-28-16,-14-8-24 15,-13 1 12-15,-6-4-20 0,-7-8 6 16,-6 1-37-16,-1-8-44 15,8-4 19-15,5-3-13 0,14-12-22 16,7 5 18-16,19-16-5 16,33 19 14-16,-27-40-8 15,21 3-31-15,6 37 41 0,26-48 19 16,-26 48 24-16,46-34 12 16,-6 16-2-16,-40 18 17 15,39 11 2-15,-39-11 67 16,0 0 67-16,20 44 6 0,-20-7-5 15,0-37 14-15,-33 48-20 16,33-48-14-16,-53 45-10 0,7-16-28 16,7-10 14-16,-1-5-8 15,40-14-28-15,-46 4 3 0,46-4-20 16,0 0-4-16,-39-18-7 16,39 18-23-16,-26-37 4 15,19 3-12-15,1-6-12 0,12-5 20 16,7-6-18-16,7-5-1 15,0-7-81-15,-1 4-116 16,8 4-171-16,6 3-208 16,-7 8-223-16</inkml:trace>
  <inkml:trace contextRef="#ctx0" brushRef="#br0" timeOffset="1757">13491 931 1516 0,'0'0'275'0,"40"-4"-77"16,-40 4-77-16,0 0-69 16,0 0-127-16,0 0-334 15,0 0-183-15</inkml:trace>
  <inkml:trace contextRef="#ctx0" brushRef="#br0" timeOffset="1984">13189 1130 1292 0,'0'0'356'0,"0"0"-13"0,0 0-77 15,0 0-90-15,0 0-70 16,39-15-45-16,-39 15-36 0,0 0-15 16,0 0-2-16,0 0-17 15,-13 37-76-15,13-37-130 0,-52 37-153 16,-1-15-139-16,7-3-48 16</inkml:trace>
  <inkml:trace contextRef="#ctx0" brushRef="#br0" timeOffset="2323">13288 0 1468 0,'0'0'294'0,"0"0"-31"0,-20 48-62 16,-6-4-75-16,6 0-41 15,0 1-40-15,-6-8-25 0,26-37-6 16,-26 40 4-16,26-40-31 16,0 0-29-16,0 0-22 15,-40 22 22-15,40-22 22 16,0 0-13-16,0 0 41 0,-20-44-11 16,7 3-7-16,13 41 73 15,0-40 31-15,0 40-3 0,0 0-36 16,0 0-24-16,0 0-17 15,-46 3-7-15,0 20 5 16,0 14-27-16,0 7-145 0,-6 8-211 16,-1 10-234-16,-6 9-70 15</inkml:trace>
  <inkml:trace contextRef="#ctx0" brushRef="#br0" timeOffset="2656">11776 1355 1997 0,'0'0'337'0,"0"0"-43"16,0 0-58-16,46-18-65 15,-46 18-42-15,40 15-39 0,-40-15-36 16,0 0-18-16,26 37-4 15,-26-37-8-15,0 0-7 16,-20 40 1-16,20-40-6 0,-59 26-12 16,13-15 0-16,0-3-10 15,7-5 4-15,39-3-2 16,-46-3 10-16,46 3-2 0,0 0 0 16,-14-41-7-16,28 4-5 15,5 0-62-15,21 4-117 0,6 0-194 16,-7 10-263-16,7 1-167 15</inkml:trace>
  <inkml:trace contextRef="#ctx0" brushRef="#br0" timeOffset="3704">2544 6905 685 0,'0'0'188'15,"0"0"35"-15,-7-37-14 16,7 37-52-16,-13-41-83 0,13 41 1 16,-46-44 14-16,-13 7 1 15,-14 7 54-15,-19 8-13 0,-19 7-35 16,-14 4 6-16,-20 8-46 16,-6 3 27-16,-7 7-17 15,-6 8-13-15,-7 7-10 16,7 4-31-16,6 11 11 0,14 14-7 15,12 12-20-15,14 7 23 16,13 15-8-16,6 11-1 0,14 12 54 16,13 2 7-16,12 5-12 15,8-1-6-15,19-6-12 0,26-5 5 16,21-11 14-16,12-7-32 16,26-7 7-16,27-15-17 0,26-8-9 15,33-18 2-15,20-11-16 16,33-11 8-16,12-12 1 15,21-6-17-15,12-12 18 0,1-11-3 16,-7-7-8-16,-7-15 8 16,-19-19-2-16,-7-14 0 15,-19-19 6-15,-21-22-1 0,-19-14-10 16,-19-12-22-16,-27-4 5 16,-27 12 8-16,-25 7 10 0,-34 19 9 15,-32 14 3-15,-33 15-3 16,-20 18 0-16,-26 23-5 0,-7 14-3 15,-6 16-6-15,6 10-38 16,7 11-125-16,7 4-152 16,19 8-194-16,20-1-123 0,6 5-21 15</inkml:trace>
  <inkml:trace contextRef="#ctx0" brushRef="#br0" timeOffset="4348">2530 7385 813 0,'-13'-33'145'0,"7"-1"-10"16,-1 1-11-16,7-7-41 16,7-1-21-16,-1 0-59 0,1 1 26 15,-7 40-27-15,13-37 22 16,-13 37-24-16,0 0-25 15,0 0 36-15,46-26-31 16,-13 18 37-16,-33 8-26 0,52 15 23 16,-12-4-26-16,-40-11 38 15,39 26-51-15,-39-26 29 0,0 0 22 16,33 52 37-16,-20-11 31 16,-13-1 3-16,-19-3-5 0,-8 7-37 15,-12-7-30-15,-7 0-3 16,-13 0-22-16,0-3-9 0,-7-5 6 15,0-7 13-15,7-7-3 16,0-4-7-16,13-7 0 0,6-4-29 16,40 0 3-1,0 0-10-15,-13-41 19 0,13 8 17 16,0 33 0-16,40-37-19 16,-7 11 5-16,-1 11 35 0,1 12-17 15,-33 3-2-15,33 11 66 16,-33-11 79-16,26 37 40 0,-19-4-6 15,-20 4-39-15,-7 0-19 16,-6 0-29-16,-14-4-47 0,-12-3-16 16,-1 3-13-16,1-7-28 15,-7-8-196-15,6 1-222 0,14-8-275 16</inkml:trace>
  <inkml:trace contextRef="#ctx0" brushRef="#br0" timeOffset="4537">2425 7001 1355 0,'13'-30'280'0,"-13"30"-46"0,0 0-108 15,0 0-61-15,0 0-44 16,0 0-195-16,0 0-329 15,0 0-162-15</inkml:trace>
  <inkml:trace contextRef="#ctx0" brushRef="#br0" timeOffset="4756">1939 6934 1155 0,'0'0'223'15,"0"0"84"-15,0 0-26 0,13 37-101 0,7 11-77 16,0 11-54 0,-1 8-15-16,-6 3-93 0,-6-7-318 15,-7 0-238-15</inkml:trace>
  <inkml:trace contextRef="#ctx0" brushRef="#br0" timeOffset="5255">1656 7389 1436 0,'7'29'282'0,"-7"8"-7"16,-7 0-41-16,-6 0-64 0,0 0-55 16,-7 4-46-16,-12-4-25 15,-8-8-21-15,1-3 2 0,-14 0-18 16,7-4-2-16,-6-11-15 16,12-3 12-16,7-8-2 0,33 0 9 15,-39-19-9-15,39 19-22 16,-20-41-46-16,27-7-27 0,6 4 1 15,13 0 35-15,0 10 25 16,1 5 27-16,-27 29 7 16,33-22-4-16,-33 22 10 15,32 11-4-15,-32-11 78 0,7 37 27 16,-14 0 11-16,-12-4 11 16,-21 4-23-16,1-4-32 0,-7-3-13 15,-7-8 1-15,7 0 27 16,0-11-5-16,0 0-1 0,7-7-14 15,39-4-19-15,-40-7 5 16,40 7-7-16,-46-41-12 0,20 4-16 16,6-11-13-16,14-11-4 15,-1-4-11-15,14-11-40 16,6-4-67-16,-6 12-75 16,6 11-167-16,13 18-156 0,-26 37-168 15,46-11 37-15</inkml:trace>
  <inkml:trace contextRef="#ctx0" brushRef="#br0" timeOffset="5412">1354 7965 1105 0,'0'0'143'0,"53"-22"-36"15,-14-4-38 1,-39 26-50-16,46-52-156 0,-6 1-191 15,-8-5-130-15</inkml:trace>
  <inkml:trace contextRef="#ctx0" brushRef="#br0" timeOffset="5720">1939 6676 1136 0,'0'0'299'0,"0"0"68"0,-46 59-47 15,7-15-79-15,-1-7-87 16,7 0-75-16,-6-7-37 16,6-8-9-16,33-22-19 15,-39 26-56-15,6-8 42 0,33-18-227 16,0 0 39-16,-46-4 36 16,46 4 47-16,-27-37 43 0,14-3 33 15,7-5 7-15,6 5 10 16,0 3 42-16,0 37 41 0,0 0 35 15,0 0 59-15,0 0-24 16,0 0-42-16,-46 44-51 0,13 4-26 16,0 0-11-16,7 0-11 15,6 0-102-15,7-3-269 16,0-5-298-16</inkml:trace>
  <inkml:trace contextRef="#ctx0" brushRef="#br0" timeOffset="7568">11073 1825 373 0,'0'0'0'15,"0"0"-11"-15,0 0 11 16,-66 48 10-16,-6 7-6 16,-7 1 1-16,-6 3 14 0,-7 0-19 15,6 0 5-15,8-4-2 16,-1-3 8-16,6-8-3 16,8-3-8-16,6-8 4 0,-1-3-4 15,8-8 9-15,-7-4-9 16,0-3-8-16,6-4 4 15,7-3 16-15,0-1-1 16,0 8-17-16,0-4 6 0,7 4-16 16,-7 3 38-16,0 1 3 15,6 3 19-15,-6 0-7 16,13 0-15-16,33-22 8 0,-52 37 11 16,12-4 4-16,40-33 0 15,-46 52 2-15,13-8-6 0,1 1 3 16,5-1-22-16,-6 0 11 15,7 1-2-15,0-1-10 16,0 0-11-16,-1 4 30 16,1-3-10-16,0 3-8 0,-1-4-16 15,8 0 23-15,-1-3 37 16,7 3 0-16,0-3-6 16,0-4 22-16,-1 4-15 0,14-41-42 15,-13 48 42-15,-13-4 35 16,26-44-63-16,-33 48 4 0,0-11-29 15,33-37-14-15,-46 52 26 16,7-8-36-16,-1-7 4 0,40-37 15 16,-59 52-20-16,7-8 31 15,6-3-20-15,0-8 5 16,0 0 0-16,0 0 22 16,0 1-36-16,0-1 53 0,-7-7-16 15,7 3-2-15,0-3-1 16,-6 0 5-16,-1-7-22 15,7-1-8-15,46-18 8 0,-66 22-16 16,14-7-1-16,52-15 17 16,-53 11-12-16,53-11 4 0,-46 7 2 15,46-7 4-15,-46 8-28 16,46-8 35-16,-59 11 5 0,13 0-29 16,46-11 6-16,-59 15 2 15,0 7-15-15,6 0 33 16,-6 4-3-16,6-4-25 15,-6 8 0-15,7-1 23 0,-1 1-39 16,-6 7 36-16,6-4-3 16,1 0-4-16,-1 4-7 15,1-3 13-15,-1-1 11 0,1 0 28 16,-8 0 8-16,8 8-13 16,6-4-8-16,-13 3 10 0,6 1-15 15,-6 0-17-15,6-4 4 16,1-4-17-16,6 0 11 0,6-3-18 15,8-8 3-15,-1 0 7 16,33-22-8-16,-46 26 13 16,6-8-5-16,1-3 7 15,-1-4-7-15,1-3-6 0,0-1 19 16,-7-7-5-16,0-4-14 16,0-3 6-16,-7-4 0 0,7 0-3 15,-13-4-13-15,13 0 10 16,-7-3-4-16,7 7 7 0,-6 0-14 15,-7 3 17-15,6 5 0 16,-13 3-10-16,1 7 20 0,-1 4-15 16,-6 4 8-16,6 11-7 15,7 7 4-15,6 8 11 16,7 3-11-16,-6 8 6 16,6-1 25-16,-7 5 18 0,7-1 20 15,0 4-4-15,0 0-2 16,-7-3-21-16,1 3 15 0,-7 4-11 15,-7-8-3-15,-13 8-21 16,0-4-5-16,0-4 0 0,1 5-1 16,5-12-1-16,8-8-15 15,6-3 7-15,13-7-1 0,0-4-3 16,46-26 1-16,-46 18 8 16,46-18-12-16,-46 15 0 15,46-15 0-15,-46 11-4 0,46-11-7 16,-46 4 4-16,46-4 7 15,-40 0 8-15,40 0-5 16,-39 0 1-16,39 0 0 0,0 0 0 16,0 0-7-16,-46 14 3 15,46-14 0-15,-46 15 0 0,46-15 0 16,-53 19 0-16,14-8-3 16,39-11-4-16,-46 18 7 0,6-7 0 15,40-11-9-15,-39 15 9 16,39-15 7-16,-46 11-20 15,46-11-46-15,-46 19-58 0,46-19-108 16,0 0-167-16,0 0-141 16,0 0-81-16</inkml:trace>
</inkml:ink>
</file>

<file path=ppt/ink/ink18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2:18.106"/>
    </inkml:context>
    <inkml:brush xml:id="br0">
      <inkml:brushProperty name="width" value="0.1" units="cm"/>
      <inkml:brushProperty name="height" value="0.1" units="cm"/>
      <inkml:brushProperty name="color" value="#ED1C24"/>
      <inkml:brushProperty name="fitToCurve" value="1"/>
    </inkml:brush>
  </inkml:definitions>
  <inkml:trace contextRef="#ctx0" brushRef="#br0">39 613 1165 0,'-13'-45'446'16,"0"12"38"-16,13 33-37 15,0 0-62-15,-13-26-74 16,13 26-83-16,0 0-55 15,0 0 52-15,0 0 31 0,6 37 10 16,7 8-55-16,7 10-70 16,0 8-2-16,6 0-23 15,7-1-77-15,6 5-20 0,14-8-19 16,-7-3 16-16,7-1 3 16,-1-7-174-16,-6-7-180 0,-6-4-99 15,-40-37-24-15,32 51-144 16,-32-51-315-16,7 52-37 0</inkml:trace>
  <inkml:trace contextRef="#ctx0" brushRef="#br0" timeOffset="614">808 0 1596 0,'0'0'317'16,"0"0"17"-16,0 0-53 15,0 0-61-15,0 0-61 16,-20 36-51-16,7-2-19 0,7 3-38 16,-8 0-32-16,1 0-9 15,-13-4 5-15,26-33-4 0,-33 37-14 16,0-8-7-16,33-29-24 15,-46 19-12-15,7-12-2 0,-1-11 19 16,40 4 7-16,-46-33 11 16,14-4 7-16,12-7 0 15,7-4-3-15,13 0 7 0,-7 4-19 16,7 44 14-16,7-34 2 16,-7 34 3-16,0 0 0 15,0 0-5-15,39 11 12 0,-39-11 10 16,26 48 12-16,-6-3 6 15,0 3-1-15,-14-8-6 16,-6 1-5-16,-6-4-9 0,6-37-4 16,-33 44-2-16,-6-7-6 15,-7-11-2-15,0-11 2 0,0-4-10 16,0-11 8-16,13-7-8 16,0-8 10-16,33 15 1 0,-33-45-3 15,13 9-4-15,7 2 15 16,13 34-14-16,-13-33 8 0,13 33-9 15,0 0 9 1,0 0 26-16,0 0 6 0,53 26 12 16,-14 15-12-16,7 14 8 15,0 11 35-15,0 8 6 0,0 11-44 16,7-3-21-16,6 3-1 16,0 0-23-16,7 0-100 0,-7-8-212 15,0-3-432-15,-7-7-423 16</inkml:trace>
</inkml:ink>
</file>

<file path=ppt/ink/ink18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2:25.443"/>
    </inkml:context>
    <inkml:brush xml:id="br0">
      <inkml:brushProperty name="width" value="0.1" units="cm"/>
      <inkml:brushProperty name="height" value="0.1" units="cm"/>
      <inkml:brushProperty name="color" value="#3165BB"/>
      <inkml:brushProperty name="fitToCurve" value="1"/>
    </inkml:brush>
  </inkml:definitions>
  <inkml:trace contextRef="#ctx0" brushRef="#br0">13 292 629 0,'-13'-34'180'16,"13"34"48"-16,0-29 11 16,0 29 36-16,0 0-28 0,0-30-28 15,0 30-73-15,0 0-70 16,0 0 17-16,0 0 80 0,6 41-14 15,1 14-49-15,6 12-49 16,0 10-21-16,7 8-6 0,6 4 8 16,1 0-33-16,5-4 2 15,-5-4-11-15,-1-7 0 0,0-11 0 16,-13-4-243-16,1-15-380 16,-14-3-223-16</inkml:trace>
  <inkml:trace contextRef="#ctx0" brushRef="#br0" timeOffset="628">940 74 973 0,'0'0'186'0,"0"0"77"16,-7-26-14-16,7 26-102 15,0 0-97-15,0 0-18 0,0 0 42 16,0 0-30-16,0 0-13 0,0 0 11 16,0 29-38-16,0-29 25 15,-39 37-44-15,6-14 32 0,-13-5-9 16,6-7-15-16,-6-7 22 15,7-8-34-15,6-7 26 0,0 0-13 16,33 11 6-16,-33-41 5 16,14 4-20-16,5 0 28 15,1 8-28-15,13 29 22 0,0 0 0 16,0 0-20-16,0 0 15 16,0 0-13-16,0 0 26 0,0 0-19 15,-6 33 25-15,6 4-1 16,-7-4 34-16,1 1 48 0,-1-5-38 15,7-29-12-15,-33 41-47 16,33-41 24-16,-46 40-25 0,7-14 10 16,39-26-2-16,-53 19-12 0,53-19 8 15,-46-4-13-15,46 4 9 16,-39-18 1-16,39 18-5 0,-20-45 4 16,13 5-8-16,7-1 9 15,7 11 9-15,-7 30 5 0,0-29 3 16,0 29-11-16,0 0 101 15,0 0-24-15,13 48-18 16,-6 15 63-16,-7 7-29 0,6 7-40 16,7 5-34-16,1-5 3 15,5 8-28-15,8-7 7 0,5-1-9 16,8-6-20-16,-1-9-230 16,1-6-336-16,-7-12-351 0</inkml:trace>
</inkml:ink>
</file>

<file path=ppt/ink/ink18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2:27.171"/>
    </inkml:context>
    <inkml:brush xml:id="br0">
      <inkml:brushProperty name="width" value="0.1" units="cm"/>
      <inkml:brushProperty name="height" value="0.1" units="cm"/>
      <inkml:brushProperty name="color" value="#3165BB"/>
      <inkml:brushProperty name="fitToCurve" value="1"/>
    </inkml:brush>
  </inkml:definitions>
  <inkml:trace contextRef="#ctx0" brushRef="#br0">117 137 700 0,'-20'-33'215'16,"0"3"100"-16,0 1-18 16,1 3-1-16,6 7-12 15,13 19-76-15,0 0-98 0,0 0-58 16,0 0 115-16,-20 48-7 15,13 26-62-15,14 26-16 0,-1 18-12 16,14 8 13-16,6 3 0 16,1-3-19-16,6-8-29 0,-7-7-25 15,0-11 4-15,0-15-2 16,-12-12 4-16,-1-17 1 0,-13-56 9 16,6 55 23-16,-6-55 46 15,0 0 22-15,0 0-49 16,0 0-40-16,0 0-4 0,0 0-7 15,0 0-17-15,-46-22-3 16,20-15 3-16,13-15 2 0,6-10-11 16,14 2 2-16,-1 1-5 15,8 11 3-15,-8 11 6 0,-6 37 3 16,0 0-13-16,0 0 10 16,40 4 6-16,-40-4-3 0,39 55-5 15,-13 1 9-15,-6-1 1 16,6-3 1-16,1-4-6 0,12-4-4 15,-39-44 4-15,59 52 7 16,0-15-2-16,-6-15-11 16,-7-7-122-16,0-4-119 0,-46-11-183 15,52-4-275-15,-52 4-164 16</inkml:trace>
  <inkml:trace contextRef="#ctx0" brushRef="#br0" timeOffset="408">1142 1075 1665 0,'0'0'355'0,"0"0"5"16,19-29-122-16,-19 29-77 0,0 0 41 16,40-11-19-1,12 7-72-15,8 8-57 0,18-1-18 16,1 5-13-16,0-1-23 15,-13 1 4-15,-7-1 2 0,-7 0-3 16,-19-7-6-16,-33 0-14 0,27 8-44 16,-27-8-68-16,0 0-64 15,0 0-17-15,-53 33 36 0,0-7 42 16,1-4 44-16,-7 0 47 16,0 0 19-16,-7-3 29 0,7 3-2 15,0-7 46-15,6 3 69 16,7 4 33-16,7-3 0 15,39-19-36-15,-40 26-27 16,40-26 11-16,0 0-6 0,0 0-32 16,0 0-3-16,7 37-19 15,-7-37-14-15,59 18-11 0,13-10-7 16,20-8-4-16,0-8-70 16,7 5-246-16,-7-9-365 0,0-2-412 15</inkml:trace>
</inkml:ink>
</file>

<file path=ppt/ink/ink18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2:28.162"/>
    </inkml:context>
    <inkml:brush xml:id="br0">
      <inkml:brushProperty name="width" value="0.1" units="cm"/>
      <inkml:brushProperty name="height" value="0.1" units="cm"/>
      <inkml:brushProperty name="color" value="#3165BB"/>
      <inkml:brushProperty name="fitToCurve" value="1"/>
    </inkml:brush>
  </inkml:definitions>
  <inkml:trace contextRef="#ctx0" brushRef="#br0">15 614 966 0,'0'0'200'16,"-14"-30"82"-16,14 30-10 15,0 0-47-15,0 0 56 0,0 0-7 16,0 59-80-16,0 11-69 15,0 15-21-15,0 8-9 0,7 6-7 16,-7 1 20-16,0 4-39 16,7-8 10-16,-1 3-31 0,1-10 5 15,-1 0-31-15,1-12 6 16,-1-14 4-16,1-11 25 0,-7-52-27 16,7 52 6-16,-7-52 33 15,0 0 17-15,0 0-37 16,0 0-21-16,0 0-15 0,0 0-13 15,0 0 10-15,32-63-21 16,8 0 11-16,-1-7-11 0,7-4 19 16,7 4-17-16,-1 11 6 15,1 7-3-15,-7 11 0 0,-13 12 10 16,0 6-17-16,-33 23 16 16,46-3-8-16,-20 14-1 0,-26-11 9 15,39 48-3-15,-6-4 8 16,0 8-12-16,0 11 4 0,6-12 2 15,7-2 2-15,-6-1-22 16,6-12-159-16,-46-36-63 16,52 49-101-16,-6-20-142 0,-46-29-219 15,53 22-49-15</inkml:trace>
  <inkml:trace contextRef="#ctx0" brushRef="#br0" timeOffset="1213">954 614 692 0,'0'0'95'15,"0"0"99"-15,20-30 71 0,-20 30-19 16,46-30-35-16,7 12-64 16,6 7 1-16,6 3 16 0,8 5-51 15,12-5-52-15,1 5-27 16,12-1 3-16,-6 0-11 16,0-3-23-16,-13 0-7 0,0-1 0 15,-13 1 12-15,-14-4-11 16,-12 3-172-16,-40 8-166 0,46-18-77 15,-46 18-37-15,0 0 41 16</inkml:trace>
  <inkml:trace contextRef="#ctx0" brushRef="#br0" timeOffset="1632">1986 0 570 0,'0'0'184'0,"0"0"-38"16,0 0 92-16,0 0 71 0,-33 37 12 16,-6 15-62-16,-7 11-47 15,0 11-62-15,-7 3-19 0,-6-3-27 16,0-4-32-16,6-11-31 16,1 1-19-16,6-9-1 0,0-10-16 15,6-12 5-15,7-3-3 16,33-26-14-16,-32 15 17 0,32-15-7 15,0 0-13-15,0 0 18 16,-20-44-12-16,13-4-3 16,14-15 10-16,13-11-12 0,-1-7 9 15,-6-4 3-15,14 0-14 16,-14 11 16-16,0 15-5 0,0 14-9 16,-6 16 9-16,-7 29-15 15,0 0 20-15,0 0 60 0,0 37-3 16,6 15 40-16,1 14-12 15,6 4-40-15,7 12-15 0,-1-1-10 16,14 4-16-16,7 3-9 16,6-3 6-16,0-3-94 0,0-1-199 15,-7-11-305-15,1-3-229 16</inkml:trace>
</inkml:ink>
</file>

<file path=ppt/ink/ink18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2:49.031"/>
    </inkml:context>
    <inkml:brush xml:id="br0">
      <inkml:brushProperty name="width" value="0.1" units="cm"/>
      <inkml:brushProperty name="height" value="0.1" units="cm"/>
      <inkml:brushProperty name="color" value="#3165BB"/>
      <inkml:brushProperty name="fitToCurve" value="1"/>
    </inkml:brush>
  </inkml:definitions>
  <inkml:trace contextRef="#ctx0" brushRef="#br0">0 22 1423 0,'59'33'24'0,"13"-22"-3"16,13-11-12-16,14-7 2 16,6-4-4-16,-6-11-207 0,-1-4-330 15</inkml:trace>
</inkml:ink>
</file>

<file path=ppt/ink/ink18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2:43.603"/>
    </inkml:context>
    <inkml:brush xml:id="br0">
      <inkml:brushProperty name="width" value="0.1" units="cm"/>
      <inkml:brushProperty name="height" value="0.1" units="cm"/>
      <inkml:brushProperty name="color" value="#3165BB"/>
      <inkml:brushProperty name="fitToCurve" value="1"/>
    </inkml:brush>
  </inkml:definitions>
  <inkml:trace contextRef="#ctx0" brushRef="#br0">14339 1404 1406 0,'-7'-37'327'0,"-6"4"-16"0,7 11-97 15,6 22-78-15,0 0 33 16,0 0 71-16,-14 55-21 0,1 23-53 16,13 14-54-16,0 19-37 15,13 11-43-15,7 4-1 16,13-1-25-16,0 1-1 0,6-1-5 16,7-6 3-16,7-8-20 15,-14-12-115-15,1-17-317 0,-14-20-300 16,-26-14-143-16</inkml:trace>
  <inkml:trace contextRef="#ctx0" brushRef="#br0" timeOffset="288">15239 388 993 0,'-59'-55'217'16,"-7"-1"125"-16,-19 5-59 0,-7-1 18 15,-33 8-55-15,-26 3-35 16,-27 11-83-16,-32 1-33 0,-20 14 19 16,-13 8-14-16,13 10-38 15,26 9-32-15,33 6-4 16,33 12-20-16,20 6-6 0,33 13-11 15,19 10-10-15,27 18-64 16,19 19-283-16,20 8-333 0,0 18-174 16</inkml:trace>
  <inkml:trace contextRef="#ctx0" brushRef="#br0" timeOffset="687">12689 1992 1370 0,'0'0'319'0,"0"0"6"16,40 26-55-16,-40-26-63 16,52 40-37-16,-52-40-58 0,53 52-25 15,-53-52-11-15,39 52-20 16,-39-52-9-16,7 44-7 0,-7-44-13 15,0 0-20-15,-66 52-1 16,1-26 7-16,-1-15-1 0,-6-8-7 16,12-6-9-16,1-12 4 15,7-11 21-15,52 26 3 16,-66-70 10-16,7-8-9 0,13-7-16 16,0-11-4-16,-7-7 3 15,7-15 2-15,0-8-6 0,7-11-4 16,-1-11-3-16,14 1-7 15,-7 10 6-15,7 15 15 0,0 19-9 16,-1 21-2-16,8 19-13 16,-1 15-57-16,20 48-116 0,0 0-259 15,0 0-316-15</inkml:trace>
  <inkml:trace contextRef="#ctx0" brushRef="#br0" timeOffset="888">12643 3104 2214 0,'60'29'267'0,"-8"-10"-99"15,14-8-81-15,0-7-42 16,12-8-32-16,8 4-30 0,-14-4-284 15,0-7-467-15</inkml:trace>
  <inkml:trace contextRef="#ctx0" brushRef="#br0" timeOffset="1383">11178 2062 2119 0,'0'0'58'0,"-53"7"139"15,53-7-22-15,0 0-31 0,7 56-49 16,19-16-67-16,-26-40-3 16,66 48-8-16,-7-11-22 0,-6-15 17 15,-14-7-12-15,-39-15 10 16,0 0 2-16,46-3-12 0,-46 3 6 15,0 0-4-15,20-56-6 16,-14 4 13-16,-12 1 10 0,-14 3 70 16,-6 3 26-16,26 45-30 15,-59-37-40-15,0 26 4 16,-7 22 39-16,-6 26 5 0,-1 19 53 16,-6 14 21-16,7 15-14 15,-7 4-25-15,14-1-20 16,-8 1-28-16,14-4 8 0,-7-8 49 15,7-10 9-15,-6-12 60 16,12-14 48-16,53-41-9 0,-66 19-29 16,66-19-60-16,-52-30-69 15,52 30-35-15,-20-85-31 0,13-11 2 16,27-11-32-16,6-11-13 16,20-15-27-16,0 0-36 15,7 11-169-15,0 11-176 0,-7 18-105 16,-7 20-24-16,-13 13-136 15,-6 20-370-15</inkml:trace>
  <inkml:trace contextRef="#ctx0" brushRef="#br0" timeOffset="1760">9627 1545 1842 0,'-39'55'362'15,"19"-3"9"-15,20-52-62 16,-13 77-65-16,0-10-76 0,0-8-56 16,-20 0-44-16,-7-3-43 15,-12-1-18-15,-14-7 6 16,-13-11-8-16,0-4-12 0,0-14 7 16,1-5 8-16,12-10-31 15,13-15-4-15,53 11-13 0,-46-37-3 16,46 37 13-16,-19-44 23 15,19 44-11-15,0 0 6 0,0 0 24 16,46-26-25-16,-46 26 13 16,46 26 6-16,-46-26 2 0,32 66 20 15,-25-3 39-15,-14 4 14 16,-12-1 0-16,-14-3-32 16,-20 0-13-16,-6-4-20 15,-6-7-14-15,-8-8-2 0,-12-7-122 16,6-11-153-16,7-8-266 15,19-14-442-15</inkml:trace>
  <inkml:trace contextRef="#ctx0" brushRef="#br0" timeOffset="1944">8819 880 2523 0,'79'-15'311'16,"32"0"-68"-16,14 0-96 16,7-3-80-16,12 3-30 0,-12 4-33 15,-21-4-238-15,-25 8-565 16</inkml:trace>
  <inkml:trace contextRef="#ctx0" brushRef="#br0" timeOffset="2167">7958 311 2484 0,'-20'92'270'0,"7"23"-28"16,7 14-65-16,6 11-85 0,13-3-48 15,0 3-24-15,0-3-20 16,-6 3-91-16,-14 8-305 16,-32-4-548-16</inkml:trace>
  <inkml:trace contextRef="#ctx0" brushRef="#br0" timeOffset="2743">7209 1345 2182 0,'0'0'137'15,"0"0"124"-15,0 0-37 16,33 56-55-16,-20-1-70 16,-20-3-44-16,-6 3-9 0,-26 1-21 15,-7-5-15-15,-20-3-14 16,-6-3 7-16,-20-12 6 15,0-15-3-15,0-10-6 16,0-12-9-16,6-11 17 0,1-14-1 16,6-8-2-16,7-8-13 15,0-3 2-15,12 0 6 0,1 11 0 16,7 15 0-16,6 15 0 16,46 7-13-16,-59 33 13 15,6 8 14-15,14 10-14 0,19 5-3 16,0-1-3-16,27 4 0 15,6-3 6-15,13-4 11 0,-26-52-11 16,53 51 0-16,-1-17-7 16,-52-34-6-16,46 22 20 15,-46-22-7-15,0 0 7 16,0 0-17-16,0-67-2 0,-33-3 15 16,-13 4 6-16,-19-1-4 15,-8 8 0-15,-5 11-5 0,-1 15 30 16,0 25 8-16,0 16 18 15,0 29 27-15,-6 22 8 16,6 26-8-16,13 22-28 0,7 11-35 16,13 19-10-16,13 11 1 15,13 10 0-15,20-2-14 16,7-5-4-16,6-7-7 16,7-15-47-16,0-18-134 0,-1-15-156 15,1-22-222-15,-7-22-174 16,0-8-16-16</inkml:trace>
  <inkml:trace contextRef="#ctx0" brushRef="#br0" timeOffset="2964">6414 255 2649 0,'6'-48'217'0,"1"8"21"16,-7 40-17-16,7-37-81 16,-7 37-66-16,0 0-32 0,0 0-15 15,6-34-49-15,-6 34-154 16,0 0-183-16,0 0-248 16,-6 52-187-16</inkml:trace>
  <inkml:trace contextRef="#ctx0" brushRef="#br0" timeOffset="3464">5514 3566 2490 0,'-40'-34'299'0,"40"34"-36"16,-33-37-56-16,20 8-96 15,33-1-53-15,32-3-31 16,34 3 2-16,19 5-15 0,26 2-7 16,7 5-3-16,14 3-4 15,12 0-11-15,-6 4 16 0,-14 8-52 16,-12-1-194-16,-14 4-291 16,-20 7-400-16</inkml:trace>
  <inkml:trace contextRef="#ctx0" brushRef="#br0" timeOffset="5283">3680 1408 887 0,'0'0'220'0,"40"55"86"0,-8 4 22 15,-5 12-79-15,6-1-24 16,-7 7-71-16,0-6-56 15,-6-1-54-15,-7-11-13 16,-13-7-11-16,-13-8 5 0,-13-3-29 16,-14-12 4-16,-6-3 19 15,-6-15-4-15,6-3-6 16,0-12-12-16,46 4-12 0,0 0-2 16,-27-59 3-16,27-11-2 15,20-8-27-15,6-7 11 0,14 4 17 16,-7-1-3-16,-7 16-1 15,-6 14 13-15,-20 12 9 16,0 40-3-16,0 0-9 0,-66 0 13 16,-13 18 10-16,7 15 4 15,-1 12-18-15,8 10 8 16,12 12-8-16,1-5 0 0,25 5 13 16,8-1-2-16,25-3-4 15,14 0-10-15,26-4 0 16,6 0-11-16,21-7 4 15,-1-11 19-15,-6-4 29 0,-1-4-44 16,-12-11-2-16,-7-4-10 16,-46-18 18-16,39 15-6 0,-39-15 16 15,0 0 11-15,0 0-8 16,0 0 4-16,0 0-1 16,0 0-16-16,0 0 10 0,0 0 6 15,0 0 0-15,0 0-6 16,-46 15-14-16,0-4 10 15,0 8-15-15,-6-1 4 16,-7 0 10-16,-20 5 9 0,-7-1-6 16,1-4-12-16,0 1-2 15,6-4 16-15,13-12-15 16,13-6 5-16,7-5 0 0,7-10 0 16,6-8 10-16,7-11-18 15,13-15-2-15,6-3 0 0,1-4 12 16,-1 3 10-16,7 4-3 15,-7 4-5-15,7 11-4 16,0 37-4-16,0 0 4 0,-6-36 7 16,6 36 2-16,0 0-3 15,0 0 15-15,-59 3 37 16,0 12 44-16,-27 0 37 16,-19 3 7-16,-20 1-13 0,-19-1 6 15,-8-3-4-15,-12-11-2 16,-13-8-45-16,-14-14-33 0,-6-1 28 15,0-3 44-15,6-4 4 16,14 4-22-16,6 3-36 0,20 8-21 16,13 11-17-16,20 15-10 15,26 15 31-15,19 10-12 16,27 12 0-16,27 7-22 16,32 11-29-16,20 4 19 0,26 0-2 15,13 4-25-15,20 3 3 16,13-3-32-16,7-1-109 15,6 4-102-15,7-3-103 0,-13-4-132 16,-14 7-256-16,-6 0-203 16</inkml:trace>
  <inkml:trace contextRef="#ctx0" brushRef="#br0" timeOffset="5675">1571 695 2241 0,'0'0'394'15,"39"-7"-37"-15,27 21-36 0,6 27-113 16,14 14-90-16,6 12-70 15,0 10-10-15,0 5-33 0,-14 3-66 16,-5 3-170-16,-21-3-233 16,-12 8-285-16,-21-1-157 15</inkml:trace>
</inkml:ink>
</file>

<file path=ppt/ink/ink1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6:41.830"/>
    </inkml:context>
    <inkml:brush xml:id="br0">
      <inkml:brushProperty name="width" value="0.1" units="cm"/>
      <inkml:brushProperty name="height" value="0.1" units="cm"/>
      <inkml:brushProperty name="fitToCurve" value="1"/>
    </inkml:brush>
  </inkml:definitions>
  <inkml:trace contextRef="#ctx0" brushRef="#br0">13241 185 1175 0,'-79'-4'258'0,"-6"4"-22"16,-7-3-81-16,7 3-24 15,-7 0 6-15,-7 3-7 16,0 1-14-16,-12 4 0 0,-14-5 3 16,-7 8-15-16,-12 0-27 15,-1 0 14-15,-12 1 21 0,-8-1-19 16,-6 3-12-16,-13 1 2 15,7 0-4-15,13-4-22 16,-1 8-10-16,14-5-19 0,13 5 16 16,7-1-1-16,-1 4-15 15,14 1 20-15,6 6-4 0,7 4-23 16,20 1-15 0,6 3 0-16,0-4 9 0,7 11-9 15,0 1-6-15,6 3 9 16,-6-8 54-16,6 8-33 0,7 4-7 15,0-4-19-15,6 11-2 16,-6-4 19-16,13 5 36 0,0 2-28 16,6 1 1-16,8 0-1 15,-1 4-12-15,20-1-4 16,-1 1 10-16,8 3 8 0,12-4-4 16,8 4-1-16,12-3 17 15,7-1-7-15,19-3-9 16,7-4 13-16,14 0-9 0,6-7-14 15,13-7 3-15,13-9 2 16,13-2-9-16,13-1-13 16,14-11 5-16,6 0 4 0,0-7-6 15,7 4-3-15,6-12 4 16,7 4 1-16,-7-4 0 0,14-3-9 16,-7-8 4-16,-7 4 0 15,0-3 0-15,1-1 0 0,5-3-9 16,1-1 25-16,7-3 0 15,-7-4-24-15,6-7 8 16,0-4 5-16,-6-3-3 0,7-4-11 16,-14-12 3-16,0 1 6 15,-19-8 2-15,-7 0-14 16,-13-3 12-16,-14-4 0 0,-6 3-3 16,-13-3-3-16,-6-3 6 15,-7-5-6-15,-7-3-8 16,0-4 9-16,-13-4-5 0,-6-7-8 15,0-3-31-15,-7-12 8 16,0 4 17-16,-14 7 15 0,-5 8-8 16,-14 7 13-16,-13 8 0 15,0-1-9-15,-20 8 7 0,0 4 10 16,-12 7-21-16,-14-1 17 16,-14 1 0-16,-5 8-6 15,-14-1-7-15,0 4 10 16,0 4 8-16,-6 3-22 0,-1 5 0 15,7-1 7-15,-6 4-11 16,0-1-44-16,-1 1-22 16,7 4 5-16,0-1 16 0,7 4 9 15,13 4-23-15,13 4-64 16,7 0-50-16,39 7-117 0,0 0-132 16,0 0-217-16,-33 14-83 15</inkml:trace>
  <inkml:trace contextRef="#ctx0" brushRef="#br0" timeOffset="435">13083 917 828 0,'0'0'279'0,"53"-4"57"16,-53 4-75-16,0 0-22 15,0 0-30-15,0 0 12 16,0 0-42-16,0 0-38 0,0 0-42 16,0 0-7-16,0 0 3 15,0 0-27-15,-53 18-3 0,1-3-40 16,-1-4 9-16,-6 0 13 15,0 0-3-15,-7 1 43 16,1 6 5-16,-8 8 12 0,1 3 0 16,-7 8 15-16,0 8-14 15,1-1-1-15,5 8 9 0,1-1-13 16,13-2 6-16,6-5-36 16,7-4-27-16,46-40-7 15,-46 49-36-15,46-49 15 0,0 0-26 16,-46 44-159-16,46-44-108 15,0 0-58-15,0 0-120 16,0 0-159-16,0 0-226 0,0 0 35 16</inkml:trace>
  <inkml:trace contextRef="#ctx0" brushRef="#br0" timeOffset="640">12591 636 2142 0,'39'-11'384'16,"-39"11"-47"-16,53-8-103 15,-1 1-99-15,14 3-69 0,0 1-25 16,-1-5-29-16,1 1 0 16,-7-4-15-16,-6 3-127 0,-14 1-193 15,-39 7-292-15,0 0-260 16</inkml:trace>
  <inkml:trace contextRef="#ctx0" brushRef="#br0" timeOffset="1103">11927 787 1587 0,'0'0'380'0,"0"0"-35"0,-33 63-80 16,13-15-78-16,20-48-72 16,-19 56-19-16,19-56-28 0,-13 48-32 15,13-48-23-15,0 0-5 16,0 0 1-16,-53 37-14 16,53-37 13-16,-46 11-24 0,46-11-22 15,0 0-17-15,0 0 27 16,-33-52 11-16,33 52 3 15,-13-48 18-15,13 48-16 0,0 0 54 16,0 0 11-16,0 0 108 16,0 0 15-16,-53 15 23 0,7 11 41 15,0 3 3-15,-6 4 9 16,-7-3-57-16,-14-1-21 0,-5 1-25 16,-14-8-25-16,-7-3 23 15,0-8-18-15,-6-4-39 16,13-3-53-16,0-8-2 15,13-3-21-15,7-1-14 0,13-3 0 16,59 11-6-16,-66-26-42 16,66 26-110-16,0 0-180 0,0 0-133 15,-39-44-28-15,39 44-96 16,0 0-259-16,0 0-200 0</inkml:trace>
  <inkml:trace contextRef="#ctx0" brushRef="#br0" timeOffset="1256">10908 1541 2527 0,'27'37'365'16,"-27"-37"-96"-16,0 0-146 0,0 0-71 16,0 0-219-16,0 0-246 15,0 0-454-15</inkml:trace>
  <inkml:trace contextRef="#ctx0" brushRef="#br0" timeOffset="1436">10889 706 2127 0,'59'-18'361'0,"13"-1"-143"15,7 4-118-15,6 4-47 16,7 0-71-16,7 0-270 0,-14 4-466 16</inkml:trace>
  <inkml:trace contextRef="#ctx0" brushRef="#br0" timeOffset="2335">9279 1988 1596 0,'0'0'289'16,"0"0"7"-16,0 0-10 0,-46 11 6 16,-7 26-28-16,-6 15-43 15,-7 14-19-15,-19 12-19 16,-7 7-39-16,0 4-38 15,-7 3-8-15,-6 0 7 0,0 8-14 16,-13 7-21-16,-7 0-25 16,-13 0-23-16,-20 4-1 0,-13 8 6 15,-19 2 52-15,-14 5 10 16,-26 3-17-16,-20 1-25 16,1 3-24-16,-1-4-14 0,13-11 36 15,14-3 37-15,13-8-9 16,19-15-13-16,27-10-17 0,13-12-22 15,13-7-2-15,6-4-10 16,1-4 7-16,13-3-16 16,6-4-5-16,13-8-8 15,1 1 13-15,6 0 12 0,6-4-5 16,14-4-15-16,0-4-1 16,13-3 9-16,6 0 4 15,7 0-4-15,46-26 14 0,-53 33-23 16,53-33-2-16,-52 34 17 15,52-34 2-15,-53 33-26 0,53-33 0 16,0 0-212-16,-52 40-149 16,52-40-76-16,0 0-113 0,0 0-302 15,-33 48-190-15</inkml:trace>
  <inkml:trace contextRef="#ctx0" brushRef="#br0" timeOffset="3883">3719 5568 509 0,'0'0'159'0,"0"0"20"15,0 0 20-15,0 0 43 0,-26-41-15 16,26 41 21-16,-46-25-37 16,46 25-30-16,-59-23-46 15,6 5-14-15,1 7-3 0,-1-4-24 16,1-3-20-16,-7-1-32 16,-1 1 5-16,1-1 22 0,-6-3-6 15,-8 0-1-15,1 3 7 16,-7 5 6-16,-6-1 14 0,-1 7-14 15,1 5-8 1,-1 3-15-16,1 0-7 0,0 7 0 16,-7 4 6-16,0 0-17 15,0 4-5-15,6 0 16 0,-6 11-13 16,0-4 0-16,7 4 13 16,-7 0 15-16,0 3-11 15,6 4 0-15,-12 8 23 0,6 0 9 16,0-1-3-16,0 1-26 15,0 3 21-15,0 4 10 0,0-3-12 16,6 6-9-16,14 1 8 16,0 7-15-16,-1 4 14 15,1 0 18-15,13 0-28 16,0-1-8-16,0 5 5 0,6 3 36 16,7-3-10-16,7-1 27 15,6 1-38-15,7-1-16 16,-1 1 1-16,8-1-14 0,-1 1-2 15,0-5-9-15,14-2 14 16,-1-1-22-16,7-4-11 0,0 1 16 16,7-8-7-16,-1 3 28 15,14 1-34-15,-20-52 23 0,33 78-23 16,6-16 18 0,1-6-52-16,-40-56 39 0,65 70-36 15,1-11 3-15,0-11 32 16,-1-3-8-16,8-5-6 0,-1-3-10 15,7-7 24-15,6 3-30 16,7-7-10-16,0 0 46 16,0-8-38-16,7 1 23 0,6-5-14 15,0-6 11-15,0-1-7 16,7 1-9-16,6-8 29 0,7 0-50 16,-7-4 37-16,1-4-36 15,6-6 41-15,-7-5-2 0,0 1-27 16,0-12 45-1,1-3-61-15,-8-8 40 0,1-3 3 16,-7-11-16-16,-6-1 6 16,-1-7-6-16,-6-3 13 0,0-1-20 15,-6 1 13-15,-7-1-31 16,-7 4 41-16,-6 4-19 0,-7-3 25 16,0 2-27-16,-13 1-6 15,0 0 32-15,0-4-19 16,-13 4-2-16,-13-4-13 0,-1-3 31 15,-12-1-30-15,-1-6-6 16,1-5-30-16,0 0 4 16,-7-7 6-16,-7 4 9 15,0 7-2-15,-6 4 31 0,0 7-8 16,-7 4 11-16,1 4 23 16,-1-1-14-16,0 8-9 0,1 4 3 15,19 44-6-15,-27-55 6 16,8 10 21-16,19 45-21 0,-33-48 3 15,33 48-20-15,0 0 11 16,-46-44-12-16,46 44 38 16,-53-30-11-16,53 30-21 0,-52-15-5 15,52 15-16-15,-53 0-84 16,53 0-133-16,-46 0-111 16,46 0-78-16,0 0-58 15,0 0-225-15,0 0-456 0</inkml:trace>
  <inkml:trace contextRef="#ctx0" brushRef="#br0" timeOffset="4387">2826 6606 2403 0,'-40'0'306'0,"40"0"-106"15,0 0-97-15,0 0-43 16,-33-55-20-16,33 7-24 0,14 0-19 16,18-4-2-16,14 11 5 15,0 4 7-15,0 8 3 0,0 10-15 16,0 8 11-16,-6 11-6 15,-1 0-6-15,-39 0 3 0,40 26 49 16,-40-26 45-16,26 41 10 16,-26-41-1-16,0 48-34 15,0-48-26-15,-26 52 23 16,-14-15 15-16,1-8 6 0,-7-7 11 16,-7 0 7-16,7-10 15 15,0-1 0-15,7-8-2 16,39-3-16-16,-46-11-33 0,46 11-24 15,-40-33-6-15,21-8-7 16,6-10-26-16,13-9-12 0,0-2 2 16,6-9 7-16,1 5-3 15,6-1 3-15,0-3-8 16,0-4-167-16,0 8-87 0,0 7-51 16,-6 11-50-16,-7 48-126 15,7-52-231-15,-7 52-178 16</inkml:trace>
  <inkml:trace contextRef="#ctx0" brushRef="#br0" timeOffset="4620">3443 5587 2660 0,'0'0'387'0,"0"0"-19"15,0 0-55-15,-13 55-56 16,-6-7-44-16,-8 7-53 16,-6 1-63-16,1-4-46 15,-14 3-31-15,0-3-65 0,-14 3-226 16,-5 1-103-16,-14 3-128 16,0-4-297-16,-6 0-246 0</inkml:trace>
  <inkml:trace contextRef="#ctx0" brushRef="#br0" timeOffset="5071">2221 6111 2619 0,'0'0'336'0,"0"0"-69"15,-33-18-62-15,-13 21-25 0,-13 23-1 16,-13 19 24-16,0 10-47 16,-1 12-76-16,8 6-40 15,5 5-6-15,14-4-7 0,14-4 4 16,18-7-22-16,14-4-12 16,20-11-2-16,13-7-3 15,0-12 5-15,6-7-1 16,1-3-26-16,-40-19 12 0,39 4-13 15,-39-4 3-15,0 0 19 16,0 0 0-16,0-41-3 0,0 41 6 16,-46-41 6-16,-6 19 11 15,-1 7 7-15,0 12 20 16,-6 10 70-16,0 12 76 0,0 10 69 16,0 15-4-16,6 4-80 15,-6 4-72-15,13 4-58 0,-6-1-33 16,12 0 15-1,40-55-32-15,-66 74-239 0,20-22-254 16,46-52-63-16,-52 48-64 16,52-48-329-16,-66 26-169 0</inkml:trace>
  <inkml:trace contextRef="#ctx0" brushRef="#br0" timeOffset="5311">1577 5882 2663 0,'26'-48'405'0,"1"7"-58"0,6 5-68 16,-1 10-27-16,14 3-7 16,7 9 62-16,0 10-53 0,-7 4-91 15,-46 0-92-15,52 26-38 16,-52-26-15-16,26 52-18 15,-26-4-248-15,-19-4-244 0,-14 8-101 16,-13-1-313-16,-7 1-393 16</inkml:trace>
  <inkml:trace contextRef="#ctx0" brushRef="#br0" timeOffset="7668">4942 2760 1439 0,'0'0'316'0,"0"0"-90"15,0 0 59-15,0 0-5 16,0 0-44-16,19 52-22 0,8 7-11 15,6 4-20 1,13 7-16-16,0 4 1 0,6 0-13 16,14-8-18-16,-7-3 1 15,7-4-29-15,-14-3-32 0,1-12-40 16,-14-7-24-16,-39-37 4 16,40 37-12-16,-40-37 10 15,0 0-12-15,0 0-129 0,0 0-149 16,0 0-78-16,0 0-106 15,0 0-210-15,0 0-236 0</inkml:trace>
  <inkml:trace contextRef="#ctx0" brushRef="#br0" timeOffset="8103">5862 3130 1624 0,'0'0'297'16,"0"0"-14"-16,0 0-64 16,0 0-44-16,0 0-28 0,0 0-24 15,0 0-27-15,-7 44-17 16,7-44-13-16,20 37-9 16,-20-37-10-16,0 0-20 15,39 26-12-15,-39-26-8 0,0 0 5 16,40 4 35-16,-40-4-10 15,0 0 27-15,26-37 4 16,-13 3-5-16,-6 1-5 0,-7 33 11 16,-7-52 23-16,7 52 29 15,-13-40 12-15,13 40-20 0,0 0-31 16,-53-22-32-16,53 22-17 16,-59 11 29-16,13 11-17 15,46-22-18-15,-52 37-2 0,52-37-10 16,0 0 5-1,-40 51-7-15,40-51-18 0,0 0-2 16,-6 48-38-16,6-48-100 16,0 0-96-16,46 19-40 0,0-15-48 15,-7-8-150-15,7 0-219 16,0-7-111-16,7-11 89 16</inkml:trace>
  <inkml:trace contextRef="#ctx0" brushRef="#br0" timeOffset="8439">6348 2945 2171 0,'0'0'309'16,"13"-33"-49"-16,-13 33-54 15,0 0-28-15,0 0-38 16,0 0-35-16,0 0-32 0,-26 40-8 16,26-40-10-16,-7 34-15 15,7-34-9-15,0 0-8 0,46 33-16 16,-6-15 0-16,-40-18-12 15,46 8-1-15,-46-8 11 16,46-11 7-16,-46 11-7 0,0 0 2 16,32-37 45-16,-32 37 11 15,14-37 42-15,-14 37 32 0,0 0 3 16,-20-37-8 0,20 37-34-16,-40-15-3 0,-6 15-19 15,7 4-26-15,0 3-19 16,-7 4-6-16,46-11-19 15,-46 19-11-15,46-19-141 0,-40 22-239 16,40-22-83-16,0 0-187 16,0 0-394-16</inkml:trace>
  <inkml:trace contextRef="#ctx0" brushRef="#br0" timeOffset="9487">11585 2276 1123 0,'0'0'261'15,"0"0"-34"-15,0 0 85 0,0 0-6 16,0 0-79-16,-13 45-11 15,-7 6-10-15,7 8-32 0,-6 15-28 16,5 8-2-16,-5 17-17 16,-1 20-25-16,7 6-2 15,0 12 9-15,0 3 13 16,6 1-10-16,-6 6-15 0,6-2 11 16,-6 6-24-16,7 0-15 15,-8-10 4-15,8-12 2 16,-7-11 9-16,6-7 25 0,1-11-24 15,-8-15 33-15,1-7-18 16,0-8-49-16,-7-15 0 0,7-10-12 16,13-45-23-16,-13 51-21 15,13-51 14-15,0 0 9 16,0 0-25-16,-20 45-14 16,20-45 46-16,0 0-22 15,0 0-13-15,0 0 28 0,-19 44-23 16,19-44-15-16,0 0 15 15,0 0 13-15,0 0-21 0,-40 52 6 16,40-52 30-16,0 0-26 16,-39 48-67-16,39-48 63 15,0 0-247-15,-26 51-184 0,26-51-64 16,-27 52-90-16,27-52-238 16,-6 52-199-16</inkml:trace>
  <inkml:trace contextRef="#ctx0" brushRef="#br0" timeOffset="10979">11888 5638 394 0,'-27'-40'26'16,"27"40"37"-16,0 0 4 16,-6-52 1-16,6 52-5 0,0 0 29 15,0 0 34-15,6-48-29 16,-6 48-26-16,0 0 29 16,0 0 121-16,0 0-2 0,0 0-42 15,-72-44-17-15,6 18-35 16,7 7-20-16,0 4-40 15,0 4 48-15,-7 4-4 0,-13-4-13 16,0 3-19-16,-13 1-6 16,-6-4-19-16,-1 7-5 15,1 4 8-15,-7 0 5 0,-1 4-24 16,1 3 13-16,7 1 17 16,-1 3-20-16,7 4-7 15,0 3 1-15,7 8 23 0,-1 0 8 16,-6 3-5-16,0 5-6 15,7-1-6-15,-7 8 11 16,0 3-3-16,0 0-16 0,0 8 7 16,6 3 18-16,-6 1-1 15,7 3-10-15,-7 0-19 16,7 0 3-16,6 4-20 16,6 3 13-16,8 5 23 0,-1 3 8 15,13-1-24-15,1 1-12 16,6 4-3-16,6-1-14 0,1 1-15 15,6-4 5-15,7 0-9 16,0 0-2-16,12-4 12 16,8-7-13-16,-1 3 7 0,7-3 8 15,13 0-18-15,7 0 16 16,0-1-1-16,13 1-15 0,0 0 5 16,6 0-4-1,7-4 14-15,7 4-5 0,6 0 9 16,0-1-9-16,7 1 3 15,-7 0-6-15,6 0-3 0,1-4 0 16,6 0 1-16,-6 0 1 16,0 0 4-16,6 0-7 0,0 4 3 15,1-4 4-15,12 0 0 16,1-7 0-16,6-4-3 16,0-3 3-16,13-12 5 0,6-7 1 15,8-8-6-15,12-10 4 16,7-12-4-16,7-7-4 0,6-11 4 15,7-12 7 1,-7-6-7-16,0-12-9 0,-7-11-33 16,1-3 12-16,-7-5 0 15,-7-6 14-15,7-1 9 0,-13 1 7 16,0-5 0-16,-7 5 3 16,-6-4-1-16,0 3 3 15,-14 0-1-15,1 1 0 0,-14-1-4 16,1 1 9-16,-14 3-9 15,-13-4 0-15,7 1 0 0,-13-5 0 16,-8 1 0-16,1 3 0 16,-6 1 0-16,-14 3-7 15,0 7 7-15,1 1 4 16,-14 7-4-16,-7-4 2 0,1 4-2 16,-14 3-3-16,-6-3 5 15,-6 4 3-15,-8-4-5 16,-6 0-6-16,1 3 6 0,-8 1 8 15,7 3-4-15,1-3-4 16,5-1 0-16,-6 5 6 0,1 3-13 16,-8 7 12-16,40 41-1 15,-59-59-4-15,6 14-5 16,1 9 0-16,-7 6 5 16,0 4-6-16,-1 0 1 0,1 4-1 15,0 4 6-15,0-1 0 16,6-3-6-16,1 7-1 0,52 15 13 15,-72-18-12-15,19 3 0 16,53 15-20-16,-53-11-56 16,53 11-43-16,-59-4-32 0,59 4-50 15,-46 8-70-15,46-8-146 16,0 0-249-16,-46 36-194 0</inkml:trace>
  <inkml:trace contextRef="#ctx0" brushRef="#br0" timeOffset="12035">12328 6710 1854 0,'0'0'315'0,"-20"-45"-12"16,20 45-85-16,0 0-54 0,-52-7-23 16,12 14-41-16,40-7-38 15,0 0-24-15,-39 56-20 0,26-12-6 16,13-44-18-16,13 44 6 15,-13-44-11-15,33 41 7 16,-33-41 4-16,46 26-3 0,-46-26 6 16,39 11 1-16,-39-11-4 15,39-11 3-15,-39 11-3 0,40-33 5 16,-40 33-5-16,33-52 12 16,-14 11-12-16,-19 41 5 15,0-48 2-15,0 48 69 16,-26-33 10-16,-20 15-7 0,-20 14-6 15,-6 8 8-15,-20 10 22 16,-13 1 7-16,-7 7 9 0,-6 0-16 16,-7 4 22-16,0 0-21 15,-13 0-37-15,0 0-28 16,7-4-9-16,-1-3-16 0,14-5 7 16,13-3-17-16,20-7-4 15,12-4 7-15,21 0-12 16,12 0 9-16,40 0-12 0,0 0-3 15,0 0 11-15,0 0-3 16,0 0-1-16,0 0 1 16,0 0 3-16,0 0 4 0,33 52-33 15,-7-4 49-15,1-4-1 16,-14 1 56-16,0-1 33 16,-13-44 22-16,-7 63-5 0,-6-15-26 15,13-48-31-15,-33 48-45 16,33-48-6-16,-59 40-14 0,59-40-3 15,-52 19 0-15,52-19-11 16,-53-8 5-16,53 8-26 16,0 0-66-16,-26-59-49 0,19-3-54 15,27-9-17-15,0-10 8 16,19-11 31-16,1-12 54 16,12 1 61-16,-6 7 25 15,-6 11 23-15,-1 18 3 0,-13 19 4 16,-26 48 9-16,0 0 13 15,0 0 57-15,20 41 11 0,-27 11 48 16,-6 7 5-16,-13 11 2 16,-13-7-35-16,-1 3-32 0,-6-7-23 15,0-7-9-15,-6-11-24 16,-1-4 3-16,0-11-20 16,7-8 17-16,7-11-17 15,39-7-4-15,-53-11 8 0,14-7 0 16,39 18 0-16,-33-56-16 15,7 5 6-15,13 6 10 16,0 8 7-16,13 37 6 0,0 0-23 16,0 0 18-16,0 0-8 15,-40-14 5-15,40 14-5 0,-59 22-4 16,6 7 4-16,1 1 4 16,-1-1-13-16,7 1-70 15,0-4-199-15,7-4-76 0,39-22-112 16,0 0-198-16,0 0-207 15,0 0 28-15</inkml:trace>
  <inkml:trace contextRef="#ctx0" brushRef="#br0" timeOffset="12257">10849 6023 2421 0,'73'-23'410'15,"-14"12"-38"-15,-7 4-39 16,-12 7-10-16,-1 7-11 0,-39-7-23 16,46 22-64-1,-46-22-90-15,0 0-70 0,46 41-40 16,-46-41-25-16,0 0-135 16,13 41-294-16,-13-41-150 0,-39 40-307 15,-20-14-437-15</inkml:trace>
  <inkml:trace contextRef="#ctx0" brushRef="#br0" timeOffset="12691">9443 3551 2300 0,'0'0'355'0,"0"0"6"16,0 0-38-16,0 0-42 16,-20 55-21-16,7 12-39 0,7 10-68 15,-1 8-59-15,7-3-34 16,0-1-39-16,13-7-5 0,-6-4-16 15,6-15-167-15,-7-7-194 16,1-3-153-16,-7-45-266 16,0 48-232-16</inkml:trace>
  <inkml:trace contextRef="#ctx0" brushRef="#br0" timeOffset="13155">9818 3525 2681 0,'0'0'371'0,"0"0"-46"0,0 0-76 16,0 0-66 0,-60 11-21-16,60-11-11 0,-52 33-58 15,19 4-45-15,0 0-28 16,13 4-17-16,7-8-3 15,13-33 3-15,-13 52 0 0,7-15 10 16,6-37-19-16,26 37 6 16,-26-37-16-16,52 29-39 0,1-14 3 15,0-15 31-15,-14-4 6 16,0-3-1-16,-39 7 6 16,40-15 10-16,-40 15 0 0,0 0 5 15,0 0-5-15,0 0 4 16,-53 15 15-16,1 11 10 0,-7 14 24 15,6 9-20-15,0 6 5 16,7-3 34-16,14 7-17 16,12 0-10-16,7-4-5 15,26 1-24-15,13-5-9 16,20-6-2-16,7-8 0 0,6-8-14 16,0-10 14-16,7-4-105 15,-7-12-132-15,-7-10-84 0,-6-8-80 16,-6-7-173-16,-7-11-327 15</inkml:trace>
  <inkml:trace contextRef="#ctx0" brushRef="#br0" timeOffset="13443">10337 4061 2310 0,'0'0'391'15,"0"0"-59"-15,0 0-124 0,0 0-66 16,0 0-35-16,0 0-22 16,0 0-20-16,0 0-14 0,0 0 38 15,0 0-12-15,0 0-41 16,0 0-15-16,13-41-1 16,-13 41 5-16,-7-41 4 15,7 41-26-15,-33-37 2 16,33 37-13-16,-52-18 3 0,12 14-1 15,-6 8-1-15,14 3-3 16,32-7-147-16,-46 23-153 0,46-23-234 16,0 0-432-16</inkml:trace>
  <inkml:trace contextRef="#ctx0" brushRef="#br0" timeOffset="14263">13957 1663 1182 0,'0'0'331'0,"0"0"12"0,0 0-48 16,0 0-63-16,0 0-76 16,0 0-58-16,0 0-51 15,0 0 84-15,0 0 12 0,0 0-26 16,33 59-42-16,33 8-25 15,26 18-29-15,26 11-6 16,27 11 2-16,19 15-2 16,14 7-7-16,25 0 1 0,14 12 58 15,13-5-42-15,0 8-6 16,-6-7-4-16,-1-4-2 0,-6-7 4 16,-13-4-17-16,-7-8 0 15,-7-3-4-15,-12-15 0 16,-21-11 8-16,-19-22 8 0,-32-11-9 15,-21-15 80-15,-26-15 17 16,-13-11-44-16,-46-11-29 16,0 0-11-16,0 0-7 15,0-45 3-15,-6 12-12 0,6 33 0 16,-33-40-96-16,33 40-68 16,0 0-83-16,0 0-110 15,0 0-185-15,-40-45-199 0,40 45-25 16</inkml:trace>
  <inkml:trace contextRef="#ctx0" brushRef="#br0" timeOffset="15259">18912 3939 791 0,'-33'-48'177'0,"33"48"39"15,0 0 52-15,0 0-27 16,0 0 35-16,0 0-18 0,-52-11-38 15,52 11-63-15,-66 11-36 16,14-4-2-16,-1 8 0 16,-6 0 0-16,-13 3-8 15,-7 4-20-15,0 4 0 0,-20 4-21 16,1 7-8-16,-14 0-2 16,-6 11 15-16,-1 0-13 15,-5 3-9-15,12 1 3 0,0 4-3 16,14 6-16-16,6-3-1 15,6 8 20-15,7 0 34 0,7 3-36 16,6 4-36-16,7 3-2 16,13 4-2-16,13 8-6 15,7 3 3-15,13 5-8 16,13 2 15-16,6 5-3 16,14-5 8-16,20 5 4 0,6-4-11 15,19 3-3-15,14 1-4 16,13 3-9-16,26-4 3 0,7 1-6 15,20-12 8-15,6 0 4 16,0-10-18-16,0-5 1 16,7-10 1-16,0-8-4 0,13-11 2 15,-1-7 25-15,8-1-7 16,-1-7 1-16,1-3-10 0,6 0-9 16,0-8 9-1,0 0-7-15,0-4 7 0,-14-10-7 16,1-5 9-16,-13-6 3 15,-13-8-5-15,-7-8-8 16,-14-14 8-16,-5-11 0 0,-14-8 20 16,0-18-26-16,-6-4 6 15,-1-19 0-15,-6-6 0 0,-6-9-12 16,-14 1 17-16,-6 4 1 16,-14 3 7-16,-6 4-6 15,-6 4-23-15,-8 3 12 0,-5-3-1 16,-14 3 13-16,0-3-8 15,-13-4-4-15,-13 0 13 16,-13 3-9-16,-14-3-9 16,-26 7 6-16,-12 1-12 0,-21-1 6 15,-26 0-6-15,-19-3 22 16,-14 3-2-16,-13 1 1 16,-6 3-12-16,-14 3 0 0,0 9 6 15,1 6 17-15,12 12-20 16,14 10 5-16,20 12-5 0,12 11-10 15,14 11 10-15,13 7-1 16,13 8 17-16,6 11-13 16,14 14 0-16,0 8-8 15,6 7 17-15,7 8-14 0,0 0 5 16,6 0-132-16,1-4-114 16,6-4-81-16,-7-7-149 15,53-37-363-15,-66 33-264 0</inkml:trace>
  <inkml:trace contextRef="#ctx0" brushRef="#br0" timeOffset="15751">17434 1715 2260 0,'-20'-34'296'15,"20"34"-66"-15,0 0 7 0,0 0 18 16,-7 41-7-16,7 11-9 15,0 18-4-15,14 11-33 16,5 4-43-16,8 4-60 16,5-4-43-16,1-4-31 0,0-7-13 15,7-7-2-15,-14-19-17 16,0-8-239-16,-26-40-193 16,0 0-172-16,26 45-355 0,-26-45-115 15</inkml:trace>
  <inkml:trace contextRef="#ctx0" brushRef="#br0" timeOffset="16073">18492 1596 1612 0,'0'0'321'0,"0"0"50"16,0 0-39-16,19-33-54 0,-19 33-53 15,0 0-53-15,-32-3-37 16,-14 6-22-16,-7 5-30 0,0-1-10 16,-6 8 5-16,7 0 7 15,6 10 32-15,0 9 9 16,6 3-9-16,1 11-24 0,-1 3 2 16,14 12-22-16,6 0-40 15,14 3 28-15,6-3-35 0,6-4-6 16,14 0-8-16,13-7-8 15,0-4-25-15,6-3-156 16,14-12-188-16,-7-4-93 16,6-3-214-16,8-7-382 15</inkml:trace>
  <inkml:trace contextRef="#ctx0" brushRef="#br0" timeOffset="16379">18945 2339 2380 0,'0'0'316'0,"0"0"-25"0,0 0-31 15,0 0-9 1,46-15-38-16,-6 15-83 0,-8 4-59 16,-32-4-29-16,53 4-21 15,-53-4-1-15,46 3-1 16,-46-3 90-16,0 0-5 0,39-11-22 15,-39 11-17-15,0 0-17 16,7-44-13-16,-7 44 9 0,-33-44-32 16,33 44 49-16,-66-30-45 15,7 15-16-15,-13 15 20 16,6 11-26-16,1 8-191 0,5 10-166 16,8 1-109-16,52-30-228 15,-46 59-446-15</inkml:trace>
  <inkml:trace contextRef="#ctx0" brushRef="#br0" timeOffset="17307">20752 4837 1688 0,'7'-48'405'16,"-7"48"-33"-16,0 0-95 0,0 0-92 15,0 0-38-15,0 0 15 16,0 0-22-16,-46 14-43 16,46-14-41-16,0 0-12 0,-40 48-18 15,40-48-16-15,0 0 10 16,-39 52-6-16,39-52 12 0,0 0-21 16,0 0 0-16,-46 33-8 15,46-33-7-15,0 0 21 16,-53 8-11-16,53-8 0 15,0 0-10-15,-46-19 10 16,46 19-5-16,0 0 7 0,0 0 0 16,0 0 5-16,0 0-7 15,0 0-10-15,-46-18 10 0,46 18 3 16,0 0 10-16,-59 33 12 16,59-33 90-16,-52 48 10 15,52-48-16-15,-66 52-2 0,7-15 13 16,-7-15-33-16,-6-4-27 15,-14-10-18-15,1-1-17 0,-7-7 5 16,0 0 58 0,7-11 19-16,12 0-25 0,8-8-22 15,12 1 10-15,53 18-16 16,-59-41-28-16,59 41-26 16,-40-62 11-16,21 10-1 0,6 0-5 15,6 4-1-15,14 0-10 16,6-4-17-16,6 8-129 0,-5-4-189 15,5 4-127-15,-19 44-98 16,20-52-263-16,-20 52-313 16</inkml:trace>
  <inkml:trace contextRef="#ctx0" brushRef="#br0" timeOffset="17491">19950 4404 2382 0,'53'-26'301'0,"-14"8"-85"15,-39 18-100-15,46-11-54 0,-6 11-43 16,-40 0-169-16,46 18-279 16,-46-18-351-16</inkml:trace>
  <inkml:trace contextRef="#ctx0" brushRef="#br0" timeOffset="17667">19642 5616 2320 0,'52'33'226'15,"1"-29"-115"-15,19-15-56 16,7-11-41-16,-7-4-191 0,7-7-244 15,-13-15-284-15</inkml:trace>
  <inkml:trace contextRef="#ctx0" brushRef="#br0" timeOffset="17879">19911 4571 987 0,'0'0'319'16,"26"-48"21"-16,-26 48-28 0,0 0-47 16,46-34-43-16,-46 34-60 15,0 0-65-15,0 0-45 16,0 0-31-16,20 52-14 0,-27-11-42 16,7-41-203-16,-39 55-287 15,-7-14-202-15</inkml:trace>
  <inkml:trace contextRef="#ctx0" brushRef="#br0" timeOffset="18344">19044 4792 2097 0,'0'0'275'0,"0"0"41"16,0 0-64-16,0 0-76 15,0 0-74-15,0 0-8 16,-53 59-38-16,20-7-23 0,33-52-17 16,-46 63-16-16,46-63 9 15,-52 55-9-15,52-55 0 16,-66 45-5-16,66-45 5 0,-66 22 2 15,66-22-21-15,-52 3-21 16,52-3-3-16,0 0 4 0,0 0 12 16,0 0 10-1,-7-55 17-15,7 55 4 0,0 0-13 16,0 0 16-16,0 0-7 16,0 0-7-16,0 0 15 0,53-15 27 15,-53 15 25-15,0 0-5 16,0 0 51-16,0 74 11 15,-20-15-21-15,-13-3-41 0,-13-8-30 16,-6 3-10-16,-1-3-15 16,-6-7-8-16,6-4-132 15,1-11-139-15,52-26-244 0,-59 26-432 16</inkml:trace>
  <inkml:trace contextRef="#ctx0" brushRef="#br0" timeOffset="18540">18709 5535 2658 0,'0'0'327'0,"0"0"-118"15,0 0-104-15,0 0-59 16,52-19-53-16,-52 19-200 15,0 0-371-15,0 0-469 0</inkml:trace>
  <inkml:trace contextRef="#ctx0" brushRef="#br0" timeOffset="18784">18281 4907 2908 0,'0'0'449'15,"0"0"22"-15,0 0-59 16,-52 63-108-16,52-63-129 0,-72 70-95 16,19-19-46-16,-6-2-20 15,0-9-239-15,-7 1-233 16,-6-4-116-16,-1 0-262 0,-5-8-326 15</inkml:trace>
</inkml:ink>
</file>

<file path=ppt/ink/ink19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2:51.147"/>
    </inkml:context>
    <inkml:brush xml:id="br0">
      <inkml:brushProperty name="width" value="0.1" units="cm"/>
      <inkml:brushProperty name="height" value="0.1" units="cm"/>
      <inkml:brushProperty name="color" value="#3165BB"/>
      <inkml:brushProperty name="fitToCurve" value="1"/>
    </inkml:brush>
  </inkml:definitions>
  <inkml:trace contextRef="#ctx0" brushRef="#br0">128 281 1448 0,'-33'-37'67'16,"33"37"280"-16,0 0-13 0,-33 59-73 15,7 22-58-15,6 26-10 16,7 19-78-16,13 18 4 0,7 11-9 16,6 8-28-16,13-1-19 15,0-3-2-15,1-7 30 0,-1-8 4 16,0-11-46-16,-6-22-30 16,0-26-9-16,-7-15 4 15,0-22-1-15,-6-19-4 0,-7-29-1 16,0 0-13-16,0 0 15 15,26-51-18-15,0-16 8 0,14-14 0 16,6-15-11-16,6-4 15 16,7 0-13-16,7 12 5 0,-13 17 6 15,-7 16-15-15,-7 29 15 16,-39 26 11-16,46 19 18 0,-13 25 36 16,-7 19 34-16,-6 14 2 15,0 12-12-15,-1 0-27 0,8 10-21 16,5 5-7-16,8-1-15 15,19-3-8-15,7-11-34 0,-1-12-118 16,-5-18-209 0,-1-3-225-16,-13-19-425 0</inkml:trace>
  <inkml:trace contextRef="#ctx0" brushRef="#br0" timeOffset="260">2014 650 2029 0,'0'0'217'0,"53"-22"67"0,19 11-36 15,13 7-80-15,14 4-78 16,19 4-41-16,0 3-28 0,7-3 3 15,-13 0-17-15,0-4-10 16,-20-8-82-16,-13-6-205 0,-7-5-199 16,-13-7-202-16,-13 0-23 15</inkml:trace>
  <inkml:trace contextRef="#ctx0" brushRef="#br0" timeOffset="640">3210 0 1386 0,'0'0'412'0,"0"0"35"0,-39 30-99 16,-1 14-83-16,-12 15-35 15,-14 4-30-15,-6 3-46 0,-1 1-58 16,1-1-52-16,0-10-20 16,-1-5-3-16,8-3-7 0,-8-14-14 15,21-5-9-15,6-14 9 16,6-4 2-16,8-11-33 0,32 0-27 15,0 0 8-15,-27-48 2 16,21-4 23-16,12-14 25 16,21-12-3-16,-1-7 3 15,0 0-13-15,7 11 13 0,-13 19 7 16,-7 18-2-16,-13 37 34 16,0 0 60-16,6 44 18 0,-6 27 20 15,7 10 26-15,13 11-18 16,6 4-57-16,13-3-42 0,7-1-20 15,0-7-6-15,27 0-11 16,-14-4-47-16,0-7-161 0,-13-15-169 16,-7 0-143-16,-12-7-324 15,-8 0-214-15</inkml:trace>
</inkml:ink>
</file>

<file path=ppt/ink/ink19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2:50.226"/>
    </inkml:context>
    <inkml:brush xml:id="br0">
      <inkml:brushProperty name="width" value="0.1" units="cm"/>
      <inkml:brushProperty name="height" value="0.1" units="cm"/>
      <inkml:brushProperty name="color" value="#3165BB"/>
      <inkml:brushProperty name="fitToCurve" value="1"/>
    </inkml:brush>
  </inkml:definitions>
  <inkml:trace contextRef="#ctx0" brushRef="#br0">0 111 561 0,'0'-41'155'0,"7"4"87"0,-7 37 109 15,7-33-4-15,-7 33-83 16,0 0-79-16,0 0-38 0,0 0 211 16,6 37-65-16,7 22-64 15,-6 23-59-15,-1 21-23 16,1 12-16-16,6 3-31 15,0 4 29-15,7 3-18 0,6-3-48 16,14 4-36-16,-1-12-2 16,-6-10-8-16,6-23-23 0,-12-14 14 15,-1-19-8-15,-13-15 9 16,7-7-2-16,-20-26 2 0,0 0-15 16,20-48-13-16,6-15 4 15,0-18 6-15,14-15-37 0,-1-15 24 16,0 4-5-16,1 11 24 15,-7 18 3-15,-7 23-9 0,-6 14 5 16,-20 41-6-16,0 0 15 16,39 22 1-16,1 22-3 15,-1 23 3-15,7 10-6 0,0 8 12 16,13 4-3-16,7 7-17 16,0 0 8-16,6-7-22 0,0-4-115 15,-6-11-152-15,0-8-230 16,-1-7-334-16,-6-14-114 0</inkml:trace>
  <inkml:trace contextRef="#ctx0" brushRef="#br0" timeOffset="241">2241 1123 1942 0,'46'-22'245'15,"0"11"113"-15,7 7-63 16,13 4-61-16,19 4-69 0,14 4-21 16,19-5-62-16,7 5-46 15,-7 3-14-15,0 0-22 0,-26 0 0 16,-13-4-99-16,-20 1-168 16,-13 3-138-16,-46-11-154 0,0 0-54 15,-6 33 43-15,-34-3 81 16</inkml:trace>
  <inkml:trace contextRef="#ctx0" brushRef="#br0" timeOffset="417">2412 1545 1148 0,'-39'7'367'0,"-1"0"-48"16,40-7-68-16,0 0-76 16,0 0 68-16,0 0-11 0,0 0-63 15,66 4-61-15,13-4-62 16,13-7-12-16,19-4-27 0,8 3 1 15,6-3-1-15,-1 4-85 16,-5-1-230-16,-14-3-305 16,0-4-107-16</inkml:trace>
</inkml:ink>
</file>

<file path=ppt/ink/ink19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2:52.807"/>
    </inkml:context>
    <inkml:brush xml:id="br0">
      <inkml:brushProperty name="width" value="0.1" units="cm"/>
      <inkml:brushProperty name="height" value="0.1" units="cm"/>
      <inkml:brushProperty name="color" value="#3165BB"/>
      <inkml:brushProperty name="fitToCurve" value="1"/>
    </inkml:brush>
  </inkml:definitions>
  <inkml:trace contextRef="#ctx0" brushRef="#br0">8096 0 523 0,'0'0'92'0,"0"0"-6"0,0 0 16 16,0 0 18-16,0 0-16 15,0 0 11-15,0 0-22 16,0 0-43-16,0 0 58 15,0 0-40-15,0 0-9 0,0 0-41 16,0 0 3-16,0 0-21 16,0 0-14-16,0 0 1 0,0 0 10 15,0 0 9-15,0 0 4 16,0 0-16-16,0 0 14 0,0 0-20 16,0 0 6-16,0 0 9 15,0 0 2-15,0 0-14 0,0 0 30 16,0 0-33-16,0 0 12 15,0 0 13-15,0 0-24 0,0 0 66 16,0 0 46-16,0 0 20 16,0 0-33-16,0 0 175 15,0 0-77-15,13 41 20 16,-6 3-20-16,-1 4-4 0,-6 11-2 16,0 11-44-16,0 15 52 15,0 8-10-15,7 21-19 0,-7 8-41 16,13-4-59-16,0 12-20 15,7-5-10-15,0-6-17 0,-1-16-7 16,-6-11-14-16,20-14-24 16,-20-15-145-16,1-15-84 0,-1-11-79 15,-13-37-117-15,-13 29-125 16,13-29-121-16,-27 8 18 0</inkml:trace>
  <inkml:trace contextRef="#ctx0" brushRef="#br0" timeOffset="543">7255 528 872 0,'0'0'206'0,"46"-18"64"16,-46 18-57-16,33-11-26 0,-33 11-24 16,0 0-39-16,0 0 12 15,0 0 32-15,0 0-61 0,-53 29-37 16,-6-3-40-16,-20 4-13 0,0-4 25 16,-6 0-11-16,6 3-10 15,0 4-10-15,7-3 7 0,19-4-12 16,7-4-11-16,13 0 2 0,14 0 3 15,25 4-12-15,7 4 9 16,14 3 15-16,6-3-9 0,6-5-9 16,-6 1-3-16,0 0 5 15,0 0 17-15,-7 4-7 16,-6-5 1-16,-7 5 24 0,-7-4 87 16,-12 0 17-16,6-26-24 0,-46 26-14 15,0-8-47-15,-7-3-7 16,-6-12-17-16,0 1 3 0,0-8 6 15,-7-3-7-15,13-8 17 0,-6-3-13 16,13-8-5-16,0-4-16 16,7 1-4-16,6-12 1 0,0-3-11 15,7-8 6-15,6-7-9 0,-6-7 6 16,6-5 0-16,0-10-21 16,14-8-66-16,-1-7-74 15,1 4-142-15,12 3-206 0,1 4-260 16,13 8-59-16</inkml:trace>
  <inkml:trace contextRef="#ctx0" brushRef="#br0" timeOffset="736">6716 0 2109 0,'0'0'106'15,"0"0"194"-15,0 0-21 0,0 0-97 16,0 0-74-16,0 0-69 16,39 7-10-16,-39-7-34 0,46 12-141 15,-46-12-457-15,46 29-363 16</inkml:trace>
  <inkml:trace contextRef="#ctx0" brushRef="#br0" timeOffset="928">6552 1493 2821 0,'-33'3'183'0,"33"-3"61"16,0 0-17-16,0 0-84 15,0 0-76-15,0 0-36 0,0 0-85 16,0 0-194-16,0 0-329 0,6-25-434 15</inkml:trace>
  <inkml:trace contextRef="#ctx0" brushRef="#br0" timeOffset="1299">5520 780 1873 0,'7'-37'48'0,"-7"37"152"0,0 0-35 16,32-19-68-16,-32 19-22 16,53-3-15-16,-53 3-2 0,46 3-35 15,-46-3-6-15,39 0-7 0,-39 0-10 16,0 0 23-16,0 0 43 16,0 0 45-16,0 0-34 15,0 0-46-15,0 0-11 0,-39-11-9 0,0 4 8 16,-7 3 32-16,-14 11 38 15,1 8 43-15,-6 15 14 16,-8 14 71-16,1 19 27 0,-7 15 18 16,0 14-10-16,7 15-50 15,6 4-38-15,7 3-47 0,20 1-41 16,12-1-56-16,21 1 13 0,19-4-33 16,20-8-5-16,6-3-66 15,7-8-189-15,7-14-147 0,-7-15-80 16,-13-12-176-16,0-2-359 0</inkml:trace>
  <inkml:trace contextRef="#ctx0" brushRef="#br0" timeOffset="1596">3982 532 1391 0,'0'0'19'0,"-26"-37"41"15,26 37 188-15,0 0 58 16,13 26-12-16,7 15-53 0,0 14-20 16,-1 15-22-16,1 8-16 15,-13 14-20-15,-7 1-31 0,-13-1-44 16,-14-11-39-16,-6 1-26 15,-13-12-7-15,-6 0-5 0,-7-15-50 16,-14-3-146-16,1-8-146 0,0-10-238 16,6-12-177-16,0-11 21 15</inkml:trace>
  <inkml:trace contextRef="#ctx0" brushRef="#br0" timeOffset="2496">3220 392 959 0,'46'44'231'0,"-6"0"30"16,-14 1 46-16,-6-5-23 0,6 1-93 16,-26-41-32-16,20 44-60 0,-7-10-13 15,-13-34 23-15,0 0 10 16,0 29-30-16,0-29-33 0,-40 26-20 15,1-15-26-15,-7-7-1 16,0-8 6-16,6-3 2 0,8-4-17 16,-1-12 6-16,6-2 3 15,14-16-9-15,13-3-10 0,13-12 10 16,7-3-17-16,0 4 6 16,6 3 0-16,0 11-1 0,-26 41 1 15,27-37 11-15,-27 37-4 0,0 0 4 16,0 0 10-16,0 0-17 15,0 0 16-15,-40 19-13 0,-12 18 1 16,-7 3 3-16,-1 8 0 0,8 8 20 16,6-4-5-16,6-1-15 15,14 1 4-15,13-4 4 0,6-7-8 16,7-4-8-16,14-4 15 16,5-7 0-16,-19-26-3 15,27 29-11-15,-27-29 9 0,32 22 6 16,-32-22-12-16,0 0-5 0,0 0 33 15,0 0 58-15,0 0-23 16,0 0-26-16,0 0-7 0,-46 12-19 16,-13-5-12-16,7-11 19 0,-7-3-14 15,6-4-5-15,7-8 12 16,0-7-2-16,7-3-16 0,-1-8 7 16,-6-4 11-16,7-10-10 0,-7-1-8 15,0 0 11 1,0 0 0-16,-13 4 0 0,6 8 0 15,0 6 3-15,-6 16-14 0,0 14 16 16,-7 12 0-16,7 10-8 16,-6 8-2-16,12 15 16 0,7-1 13 15,7 8-4-15,12 0 13 0,14 4 23 16,13 0-15-16,13-4-20 16,14-4-13-16,5-3 3 0,8-8-4 15,-1-7-12-15,1-4 5 0,-1-7 8 16,-13-4-3-16,-26-11-5 15,20 0 6-15,-20 0 1 0,0 0-7 16,7-41-10-16,-20 8 12 16,-14-8-2-16,-6 8 0 15,-6 4-4-15,-7 10 9 0,0 4-5 16,-13 15-8-16,6 11 13 0,-12 12 41 16,-8 14 59-16,8 14 61 15,-8 20 30-15,8 6 5 0,-1 12-38 16,13-1-49-16,7 8-65 0,7 1-19 15,19-5-9-15,14 0-17 16,19 4 3-16,6-7-13 0,21-4-21 16,6-7-119-16,13-8-130 0,7-7-81 15,-7-4-80 1,0-8-223-16,0-10-266 0</inkml:trace>
  <inkml:trace contextRef="#ctx0" brushRef="#br0" timeOffset="2692">2103 2442 2540 0,'39'22'62'0,"21"-14"12"16,18-1 27-16,14-7-39 15,20 0-27-15,0-7-30 0,13-1 4 16,-7 1-21-16,-6 0-128 15,-1-8-267-15,-19 7-260 0,-19-6-84 16</inkml:trace>
  <inkml:trace contextRef="#ctx0" brushRef="#br0" timeOffset="2909">59 916 2448 0,'-33'-11'42'16,"33"11"-26"-16,-26-7-13 0,26 7 15 16,0 0-24-16,0 0 6 0,0 0-66 15,0 0-320-15,0 0-263 16</inkml:trace>
</inkml:ink>
</file>

<file path=ppt/ink/ink19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2:57.471"/>
    </inkml:context>
    <inkml:brush xml:id="br0">
      <inkml:brushProperty name="width" value="0.1" units="cm"/>
      <inkml:brushProperty name="height" value="0.1" units="cm"/>
      <inkml:brushProperty name="color" value="#3165BB"/>
      <inkml:brushProperty name="fitToCurve" value="1"/>
    </inkml:brush>
  </inkml:definitions>
  <inkml:trace contextRef="#ctx0" brushRef="#br0">3169 226 1193 0,'65'-22'167'0,"14"-4"90"15,13 0-22-15,7-7-37 16,6 7-50-16,13 0-69 0,14 8-57 16,-1-1-8-16,-6 8-9 0,-7 0-45 15,-13 4-269-15,-13 3-230 16,-33 8-41-16</inkml:trace>
  <inkml:trace contextRef="#ctx0" brushRef="#br0" timeOffset="-212">5350 935 762 0,'0'0'199'0,"0"0"65"16,-33-7 14-16,33 7-28 0,0 0-9 15,-26-4-10-15,26 4-72 16,-39 8-69-16,-20 3-40 16,-14 7-22-16,-25 1 2 0,-7 6 10 15,-14 9 3-15,-6-1 4 0,7 4 2 16,-7 15-10-16,14-8-21 15,5 4-12-15,28-7 4 0,12 3-1 16,20-11-15-16,20 12 1 0,19-12 0 16,27 0 15-16,13 0-7 15,19 4-3-15,7 4 6 0,0 0 3 16,7 7-17-16,-7 3 8 0,0 1 11 16,-6 3-11-16,-14-3 0 15,-6-4 10-15,-20-7-10 16,-13-4 2-16,-19-8 9 0,-21 1-11 15,-19-8-6-15,-13 0 12 0,-20-3-6 16,-13-5-10-16,-7-6 18 16,-6-4-8-16,-14-8-8 0,1-11 18 15,-1 0-10-15,14-11-5 0,13-3 11 16,13-4-13-16,20-12 0 16,13-3 0-16,19-3 10 0,14-5-14 15,19 12 13-15,7 7 2 0,13 4-18 16,-13 33 18-16,33-23-4 15,7 12-8-15,-1 19 19 0,-39-8-11 16,46 37-7-16,-6-4 21 16,-14 0-8-16,-13 0-3 0,0 1 25 15,-13-1 8-15,-6 0-27 16,6-33-6-16,-46 41 10 0,0-12-13 16,-7-10-9-16,7-4 17 0,0-8-4 15,0-3-15-15,13-4-8 16,33 0 5-16,-33-19-15 0,33 19-4 15,-19-44 6-15,5-4-30 0,21-4 7 16,13 0 26-16,-1 4 0 16,1 4 8-16,0 15 22 0,-20 29-4 15,26-30-17-15,-26 30 7 16,0 0 18-16,26-19-13 0,-26 19 3 16,0 0 17-16,0 0-22 15,0 0 24-15,0 0 0 0,27 41 24 16,-27-8 2-16,0-33-16 0,-33 37-11 15,-13-3 1-15,-13-9-22 0,-7-6 17 16,-13-1-19-16,-6 1-3 16,-7-8 18-16,-7-4-19 0,1 1 21 15,-1-12-25-15,7-3 24 0,7-4-22 16,6-4 11-16,13-4-12 16,7-7-5-16,6 1-3 0,7-5-2 15,20 0-6-15,0 1-4 0,26 29 12 16,-20-33 8-16,20 33 3 15,0 0-6-15,0 0 12 16,0 0-1-16,0 0-5 0,0 0 20 16,33 26-11-16,-13 3 0 0,-1 12 5 15,1 3 18-15,-7 4-8 16,-6 4 41-16,6 3-12 0,-7 12 30 16,-6-4 9-16,-6-4 33 0,-7 11-4 15,-7 0-28-15,-19 4-9 16,-7-4-14-16,-14 0-15 0,-12-3-8 15,-13-4-15-15,-7-1-7 0,-20-10-2 16,0-8 3-16,-19-7 12 16,-1-11 12-16,14-7 3 15,0-16-11-15,0-6-5 0,6-12-5 16,7-15-12-16,13-14-1 0,6-8-5 16,14-14-5-16,19-12-11 0,14-7-7 15,19-14-23-15,14-9-74 16,12-2-73-16,14-1-63 0,13-4-56 15,13 1-126-15,6 7-104 0,14-4-36 16,13 7 15-16</inkml:trace>
  <inkml:trace contextRef="#ctx0" brushRef="#br0" timeOffset="2175">1184 861 458 0,'0'0'45'0,"0"0"-12"0,0 0-22 16,0 0-1-16,0 0-5 16,0 0 98-16,0 0-17 0,0 0-50 15,0 0-4-15,0 0-32 16,-26 26 3-16,26-26 15 0,0 0-27 15,0 0 21-15,0 0-5 16,0 0 43-16,0 0 58 0,0 0-24 16,0 0-41-16,0 0 5 15,-33-15-41-15,33 15 65 0,-26-29-17 16,26 29-12-16,-40-33-7 0,1 10-3 16,-7 12-3-16,-7 11 13 15,-6 8 16-15,0 10-19 0,0 8-25 16,13 0-10-16,0 4 15 0,13-1-27 15,7 1 10-15,26-30 20 16,-7 44-30-16,14-11-230 16,25-11-111-16,14-3-43 0</inkml:trace>
  <inkml:trace contextRef="#ctx0" brushRef="#br0" timeOffset="2976">2406 1730 236 0,'27'-34'79'0,"-27"34"2"0,19-29 1 16,-19 29 8-16,0 0 14 15,0 0-14-15,0 0-16 16,0 0-36-16,0 0-12 0,0 0 1 15,0 0 91-15,0 0-9 0,0 0-24 16,0 0-13-16,27 40-43 16,-8-3 13-16,1 4-32 0,-7-4-10 15,-13-37 11-15,20 48 8 0,-7-7-145 16,-6-8-71-16,-7-33-26 16,19 33-41-16,-19-33-31 0</inkml:trace>
  <inkml:trace contextRef="#ctx0" brushRef="#br0" timeOffset="3799">1059 728 141 0,'0'0'44'0,"0"0"-6"16,0 0 8-16,0 0-8 0,0 0-25 15,0 0 28-15,-46 4-2 16,0 15 22-16,0 6-22 0,-6 9 5 16,-1-1-5-16,14 4-11 0,6-8-3 15,33-29-17-15,-20 41 11 16,7-8-14-16,13-33 18 0,0 0-13 16,13 30 33-16,-13-30-13 0,39 15-7 15,1-15-16-15,-1-4-1 16,1-7-2-16,-7-8 4 15,-7-3-12-15,13 0 21 0,-12-4-20 16,5 0 28-16,-12 0 17 0,0-3 19 16,-20 29 5-16,13-33-7 0,-13 33 9 15,-7-30-24-15,7 30-20 16,0 0-33-16,-52-7 25 0,12 14-10 16,-6 8 15-16,14 7-13 0,-8 0 17 15,7 4-25-15,33-26 10 16,-33 33-23-16,33-33 43 0,-6 34-36 15,6-34 31-15,0 0-8 0,33 22-9 16,6-11-8-16,7-7 21 16,0-12-38-16,0-7 11 15,0-3 35-15,-6-4-39 0,6-8 7 16,-14-7 28-16,1 4-1 0,-13-4 68 16,-20 37-3-16,26-41-20 15,-26 41 20-15,0-44-26 0,0 14-13 16,0 30-24-16,0 0-14 0,-33-7-8 15,33 7-12-15,-39 11-4 16,39-11-145-16,-39 26-173 0,39-26-71 16,-14 44-29-16</inkml:trace>
  <inkml:trace contextRef="#ctx0" brushRef="#br0" timeOffset="4412">2387 2701 585 0,'-33'11'221'0,"33"-11"49"0,0 0 72 16,0 0-20-16,-27 8-55 0,27-8-78 16,0 0-66-16,0 0-51 15,0 0-58-15,0 0 3 0,0 0 2 16,0 0-1-16,20 11 3 0,6-7-5 15,7-4 1-15,0-4-9 0,-7 0 4 16,-6-3-16-16,-20 7 15 16,0 0-17-16,0 0 9 15,0 0-11-15,0 0-6 0,0 0-14 16,0 0 16-16,0 0-6 0,-39 11 11 16,-7 0 1-16,-13 0-7 15,-1 0 19-15,1 4-11 0,0-8 13 16,7 1-2-16,6-5-11 0,13 1 15 15,33-4-21-15,-40 4 24 0,40-4-20 16,0 0 7-16,0 0-5 16,0 0-5-16,0 0 14 0,27-11-13 15,19 7 17-15,19 0-11 0,1-3 15 16,6-1-12-16,1-3 15 16,-1 4-12-16,0-4 4 15,0 0-11-15,1 0 11 0,-21 0-7 16,-6 7-65-16,-13 0-34 0,-33 4-75 15,0 0-100-15,33-7-103 0,-33 7-36 16,0 0-32-16</inkml:trace>
</inkml:ink>
</file>

<file path=ppt/ink/ink19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43:03.595"/>
    </inkml:context>
    <inkml:brush xml:id="br0">
      <inkml:brushProperty name="width" value="0.1" units="cm"/>
      <inkml:brushProperty name="height" value="0.1" units="cm"/>
      <inkml:brushProperty name="color" value="#3165BB"/>
      <inkml:brushProperty name="fitToCurve" value="1"/>
    </inkml:brush>
  </inkml:definitions>
  <inkml:trace contextRef="#ctx0" brushRef="#br0">4653 1467 847 0,'-26'-19'250'0,"26"19"32"15,-27-15-42-15,27 15-39 0,0 0-77 16,0 0-61-16,0 0-23 16,0 0 111-16,0 0 74 0,20 8-79 15,19 7-33-15,21-8-10 0,12 0-23 16,13-3-23-1,14 0-8-15,13-4-9 0,-7 3-12 16,13 1-6-16,-6 0-14 0,-7 3-2 16,-7 1-1-16,-19-1-12 15,-20-3 11-15,-13-1-21 0,-13 1-2 16,-33-4-133-16,0 0-123 0,0 0-96 16,0 0-10-16,-39 41-24 15,-14-8 50-15,-6 4 32 0,-13 0 20 16</inkml:trace>
  <inkml:trace contextRef="#ctx0" brushRef="#br0" timeOffset="179">4561 2021 672 0,'-92'15'238'0,"20"-4"-42"16,19 0-68-16,14-4-41 0,39-7 70 16,0 0 65-16,0 0-50 0,52 8-13 15,14 3-35-15,13-4 9 16,26 0 5-16,7 8 3 0,26-7-26 15,6-1-65-15,14 0-25 0,0 1-18 16,-14-5-59-16,-26-3-200 16,-12 4-259-16,-41-4-175 0</inkml:trace>
  <inkml:trace contextRef="#ctx0" brushRef="#br0" timeOffset="635">3812 1703 1879 0,'0'0'314'16,"0"0"36"-16,0 0-141 0,0 0-102 16,-27-4-39-16,-5-3-41 0,-1 3-14 15,0-3-7-15,0 3-11 16,33 4-3-16,-39-18-1 0,39 18-6 16,-33-30-2-16,20-7-1 0,13 0 18 15,13 4-10-15,6 3 4 16,14 5 8-16,-6 6-13 0,-1 12 15 15,7 7 6-15,-33 0-5 0,33 33 22 16,-14 15 11-16,-19 11 38 16,-6 4 37-16,-7 7 11 15,-14 0 2-15,-12 8-28 0,-7 3-30 16,0 0-31-16,-13 1-14 0,0-5-7 16,-7-3-23-16,0-4-98 15,-6-3-146-15,0-12-158 0,-1-10-194 16,8-12-108-16,5-15-5 0</inkml:trace>
  <inkml:trace contextRef="#ctx0" brushRef="#br0" timeOffset="867">3187 133 1374 0,'0'0'163'0,"-32"52"56"16,5 14-7-16,8 8-21 15,5 11-49-15,1 7-61 0,13 4-32 16,0 4-16-16,0 0-30 0,0-4-14 16,7-4-186-16,-7 1-212 15,0-8-135-15,0-8-25 0</inkml:trace>
  <inkml:trace contextRef="#ctx0" brushRef="#br0" timeOffset="1587">2603 1441 927 0,'0'0'245'15,"-27"-52"45"-15,8 4-16 0,5 4-28 16,8 3-28-16,-1-3-73 15,1-4-45-15,12 0-33 0,1 0-38 16,13 3-9-16,6 8-15 0,13 0-8 16,1 8 3-16,6 7 21 15,6 7-27-15,7 11 23 16,1 8 36-16,-1 7 0 0,-7 7-11 16,-6 5 36-16,-13 10 9 0,-7 4-15 15,-12 3-11-15,-14 1-11 16,-27 7-9-16,-12 0-17 0,-27 8-21 15,-13-5-3-15,-19 1 11 0,-7 3-3 16,-14-7-13-16,1-3 5 16,0-12-11-16,6-3 11 0,7-12-19 15,19-7 0-15,14-11-14 0,13-15-15 16,20-3 11-16,6-12-30 16,20-7 10-16,13-3 41 15,6-5-13-15,20 1 12 0,7 3 21 16,0 8-8-16,7 7-1 0,-1 8-7 15,-6 7 30-15,0 11-27 16,-33 0 9-16,33 22 18 0,-33-22-14 16,19 41 9-16,-6-4 14 0,-19 3-13 15,-7-7-14-15,-7 4 16 16,-6-3-11-16,-14-5-16 0,-6-3 22 16,0 0-11-16,-6-8-9 0,-1 1 0 15,1-12 13-15,6 1-40 16,6-12-32-16,40 4-46 15,-52-19-41-15,12-6-6 0,40 25-14 16,-39-52 13-16,6 8 95 0,13 3 26 16,20 41 9-16,-26-44 49 15,26 44 54-15,-13-30 28 0,13 30 33 16,-33-4 25-16,-6 15 8 0,-14 8-21 16,-13 3 17-16,-6 4-5 15,-13 0-37-15,-7 3-2 0,-7-3-32 16,0 0 0-16,-6-4-10 0,0-3-9 15,0-5-34-15,6-10-11 16,14-4-10-16,13-4 13 0,6-7-24 16,20-3 3-16,0-1-28 15,13-11-126-15,7-7-126 0,6-8-218 16,7-7-253-16,6-7-76 16</inkml:trace>
  <inkml:trace contextRef="#ctx0" brushRef="#br0" timeOffset="1768">1236 55 1754 0,'46'-3'196'16,"6"-5"44"-16,1 1-60 0,-7-1-73 15,0 1-40-15,0 0-36 16,6-1-31-16,-6 1-61 0,0 11-339 15,-6 10-270-15</inkml:trace>
  <inkml:trace contextRef="#ctx0" brushRef="#br0" timeOffset="1948">881 2183 1977 0,'-13'48'78'0,"19"-11"74"16,-6-37 18-16,60 26-15 0,12-15-73 16,20-14-35-16,6-8-22 0,21-8-29 15,-8-3-261-15,-6-8-391 16</inkml:trace>
  <inkml:trace contextRef="#ctx0" brushRef="#br0" timeOffset="2136">382 920 1485 0,'59'-15'256'0,"20"-3"-29"15,13-1-94-15,19-3-81 0,1 0-27 16,6-4-200-16,1 0-350 0</inkml:trace>
</inkml:ink>
</file>

<file path=ppt/ink/ink19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57:09.465"/>
    </inkml:context>
    <inkml:brush xml:id="br0">
      <inkml:brushProperty name="width" value="0.1" units="cm"/>
      <inkml:brushProperty name="height" value="0.1" units="cm"/>
      <inkml:brushProperty name="fitToCurve" value="1"/>
    </inkml:brush>
  </inkml:definitions>
  <inkml:trace contextRef="#ctx0" brushRef="#br0">4757 1832 1743 0,'0'0'373'0,"0"0"-30"0,-40-33-68 16,40 33-67-16,0 0-60 16,0 0-50-16,0 0-37 15,0 0-29-15,-46-37-24 0,46 37-8 16,0 0-5-16,-39-48 12 16,39 48 0-16,-26-59-7 0,12 7-4 15,8 1-26 1,12-9-5-16,8-6 0 0,-1-8 15 15,6 0 12-15,8 8 8 16,-8 10 0-16,-5 8-4 0,-14 48-3 16,32-37-9-16,-32 37 16 15,46-14 0-15,0 25 5 16,-6 14 3-16,6 16-8 0,6 11 3 16,1 7-3-16,6 7 0 15,0 1-10-15,14 3 4 16,-8-7 11-16,8-4 2 0,-1 0-1 15,0-7-6-15,-6-8-12 16,-14-11 14-16,-12-7 39 16,-40-26 59-16,0 0-13 15,0 0-37-15,0 0-25 0,0 0-16 16,-66 11 9-16,-6-11 4 16,-14-11-10-16,-6-3 3 0,0-9-4 15,-13-6-1-15,0-4 3 16,0-8-1-16,0 0-12 15,0-7-10-15,-7-3 10 0,7-16 0 16,-7-3 7-16,7-11-7 16,6-12-7-16,7-18-2 15,14-18 9-15,18-8 4 0,21-7 2 16,13 0-14-16,13 7 3 16,6 16 5-16,0 21 3 15,7 26-3-15,0 19-3 16,0 14-7-16,0 41 7 0,0 0 3 15,0 0 11-15,0 0-6 16,-13 52-15-16,7 10 3 0,12 12 3 16,1 8 14-16,13 17-10 15,19 1 11-15,7 11-11 0,7 3 0 16,6-3 13-16,6 0-11 16,1-7-2-16,-7-12 3 15,0-7 2-15,-13-15-11 0,-6-11 2 16,-14-11 12-16,-26-48 55 15,0 0 3-15,0 48-30 16,0-48-17-16,-59 30-10 0,0-15-4 16,-13-12 5-16,-7-10-16 15,-7-8 1-15,-6-7 1 16,0-11 4-16,0-8 4 0,0-3 2 16,13-4-6-16,7 3-6 15,7 1 6-15,19 7 4 0,46 37-7 16,-40-33-11-16,40 33-4 15,0 0 7-15,0 0 5 0,0 0 6 16,0 0 0-16,26 40 6 16,7 1-2-16,-6 3 9 15,-8 4-13-15,1-3 11 16,-20-45 5-16,0 63 10 0,-13-15 13 16,13-48-4-16,-53 44-18 15,-6-11-7-15,0-7-7 0,0-7 7 16,0-12-6-16,0-3-15 15,13-8 11-15,46 4-7 16,-66-33-1-16,66 33 8 0,-46-63 0 16,20 11-9-16,6 12-4 15,20 40-1-15,0-45-2 0,0 45 4 16,0 0 7-16,0 0 12 16,0 0 0-16,52-7-7 15,-52 7 0-15,0 0 7 16,46 37-7-16,-46-37 0 0,14 48 7 15,-14-48-1-15,-7 52-11 16,7-52 5-16,-53 48 6 0,-6-19-9 16,-13-7 14-16,-7-7-6 15,0-4-14-15,7-7 12 0,0-8-12 16,6-7-3-16,13-7-8 16,7-5-4-16,46 23 0 15,-46-48 0-15,46 48 18 0,-32-48-1 16,32 48 14-16,0 0-7 15,0 0-6-15,-33-40 6 16,33 40-4-16,0 0 6 0,-53-30 2 16,-6 15 3-16,-7 4 4 15,-26 4 1-15,-26 3 22 16,-20 4 47-16,-26 4 28 0,-14 14-1 16,-6 5 44-16,-13 2-4 15,0 5 5-15,13 0-13 0,20 6-59 16,19 9-17-16,20 7-46 15,27 10 2-15,25 5-2 0,21 7 14 16,32 3-32 0,27 8-5-16,32 4 12 0,33 3 3 15,40-3-14-15,33-4-9 16,32-4-82-16,20-7-162 0,33 0-114 16,13-11-73-16,-6-4-140 15,6-7-331-15,-13-15-177 0</inkml:trace>
  <inkml:trace contextRef="#ctx0" brushRef="#br0" timeOffset="355">4941 2656 1848 0,'0'0'311'16,"0"0"24"-16,-53-37-59 0,53 37-87 16,0 0-76-16,0 0-21 15,0 0-26-15,0 0-9 0,0 0-24 16,0 0-24-16,40 22 12 16,-8-14-9-16,-32-8-7 15,53 0 22-15,-20-11 22 16,-33 11 4-16,0 0 10 0,20-48 20 15,-20 48-12-15,-14-48-17 16,14 48-4-16,-52-34-14 0,-1 16-19 16,-12 11-6-16,12 14-9 15,-6 4-2-15,13 4-15 16,6 7-212-16,40-22-174 0,-46 44-347 16,14-7-385-16</inkml:trace>
</inkml:ink>
</file>

<file path=ppt/ink/ink19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57:12.980"/>
    </inkml:context>
    <inkml:brush xml:id="br0">
      <inkml:brushProperty name="width" value="0.1" units="cm"/>
      <inkml:brushProperty name="height" value="0.1" units="cm"/>
      <inkml:brushProperty name="fitToCurve" value="1"/>
    </inkml:brush>
  </inkml:definitions>
  <inkml:trace contextRef="#ctx0" brushRef="#br0">6852 1930 703 0,'0'0'229'16,"0"0"85"-16,13 44-2 0,7 4-22 16,0 8-38-16,6 10-20 15,7 1-68-15,6 3-21 16,7 4-22-16,7-4-14 0,-1 0-20 16,-6-7-22-16,0-8-22 15,-13-3 18-15,-13-7-4 0,-20-9 4 16,0-36-18-16,-66 41-35 15,-13-11 3-15,-26-12 2 16,0-10-18-16,-6-5 2 0,5-14 12 16,1-4-20-16,13-10 16 15,7-5 0-15,13-11-13 0,12 1 8 16,21-8-9 0,13 0-17-16,13 3 21 0,6 5-10 15,7 3-1-15,0 37 23 16,0 0-19-16,26-41 12 0,-26 41 0 15,0 0-6-15,0 0 12 16,0 0-10-16,0 0 8 16,0 0 14-16,13 44-10 0,-13-44 9 15,-19 48 2-15,19-48-15 16,-53 45 4-16,7-16-3 0,0-10-13 16,0-4 12-16,7-8-10 15,39-7 6-15,-40-4 0 0,40 4-17 16,-46-22 0-16,46 22-23 15,-26-55-34-15,13 3 25 16,13-7 9-16,0 11 29 16,0 7 7-16,0 41 4 0,0 0-7 15,0 0 7-15,0 0 2 16,0 0 8-16,0 0 4 0,-7 45 19 16,-12-5 11-16,-8 4-8 15,-6-3 8-15,-6-4-16 16,-14-4-15-16,-12 1-5 0,-1-5-5 15,-19-7-3-15,-1-3 0 16,-6-8 0-16,-13-11-6 0,0-4 0 16,0-11-1-1,-7-7 7-15,7-7 3 0,-7-5 2 16,7 5 2-16,0-4-7 16,6 3 0-16,14 0 0 0,6 5-6 15,13 6-4-15,7 1 15 16,7-1-2-16,19 4-3 0,33 15 5 15,0 0-5-15,0 0-10 16,0 0 10-16,0 0-10 0,-7-33 10 16,7 33 0-16,0 0-12 15,0 0 3-15,0 0 6 16,33 15 9-16,-33-15 10 16,20 52 5-16,-20-1 3 0,0-3 6 15,-20 0 5-15,-6 0-4 16,26-48-10-16,-53 60-2 0,1-12-9 15,-8-11-10-15,8-4 0 16,-7-15 0-16,6-3-5 16,7-15-5-16,0-7 10 0,7-4 0 15,39 11 0-15,-40-45-33 16,14-3-4-16,6 0 1 0,14 4 14 16,-1 0 11-16,14 14-8 15,-7 30 12-15,0 0-2 0,0 0 4 16,0 0 10-1,0 0 5-15,0 0 3 0,0 0-9 16,-7 37-1-16,7-37 0 16,-13 52-3-16,-13-12 0 0,-7-3 6 15,33-37-6-15,-53 33 7 16,1-10 0-16,6-12 0 0,0-4-7 16,6-7 4-16,40 0-7 15,-46-22-13-15,46 22-49 16,-33-52-18-16,7 1-6 0,20 2 42 15,6 5 19-15,6 4 5 16,-6 14 15-16,0 26-1 16,0 0 15-16,0 0 7 0,0 0 1 15,0 0-7-15,-33 48-2 16,-6 3 46-16,-14-6-2 16,-19 3-12-16,-20-8 3 0,-13 5-3 15,-20-8-12-15,-6-8-8 16,-7-7 0-16,-20-7 9 0,7-7-16 15,0-5-6-15,6-18-10 16,0-7 10-16,14-7-11 0,13-16 7 16,-1 1 5-16,14-4 1 15,7 0-2-15,12 7-14 0,14 4 6 16,13 8 8 0,13 3 0-16,6 8 3 0,40 18-7 15,-39-19-4-15,39 19 4 16,0 0-8-16,0 0 5 0,0 0-3 15,0 0 6-15,0 0-5 16,0 0 5-16,46 11 0 0,-7 8 0 16,1 3 0-16,-1 4 0 15,7 0 0-15,-6-1 0 0,-1 1 2 16,-39-26 2-16,40 37 0 16,-40-37 2-16,0 0 2 0,13 41 7 15,-13-41-11 1,-27 40-4-16,-12-10-4 0,-7-11 4 15,-7-8-3-15,1-8 7 16,-7-6 3-16,6-5-3 0,7-7-4 16,7-3-4-16,-1-8 4 15,40 26 0-15,-46-52 0 0,20 12 3 16,0 6-3-16,26 34 3 16,-26-29-7-16,26 29 1 0,0 0 3 15,0 0 0-15,-40 4-3 16,1 21 3-16,-1 9 0 0,1 14 33 15,-1 15 58 1,1 10 2-16,0 16 6 0,12 11-7 16,8 14 5-16,19 16-21 15,19 14-21-15,14 11-13 0,33 8-16 16,19 3-20-16,20-4-6 16,20-3 3-16,7-4-8 0,6-14-86 15,0-16-144-15,-14-14-96 16,-18-15-186-16,-1-22-366 0</inkml:trace>
  <inkml:trace contextRef="#ctx0" brushRef="#br0" timeOffset="333">5196 482 2483 0,'-33'-67'186'16,"14"4"-23"-16,6-3-13 16,6 7-45-16,20 0-30 15,20 7-42-15,6 4-6 0,21 7-23 16,12 19 3-16,0 18 3 15,7 23-10-15,-13 14 14 16,-14 23-4-16,-12 10-7 0,-21 12 11 16,-12 14-5-16,-14 8-13 15,-25 3-5-15,-21-7-128 0,-13 8-199 16,-32-1-304-16,-21 1-237 16</inkml:trace>
  <inkml:trace contextRef="#ctx0" brushRef="#br0" timeOffset="604">2364 1176 2288 0,'-66'-48'307'0,"14"-7"-2"15,19-1-34-15,20 1-27 16,13 3-67-16,6 4-64 0,21 11-51 15,-27 37-33-15,59-22-11 16,-7 18 3-16,1 16-14 0,-1 13-2 16,-19 5 17-16,0 7-5 15,-13 7-23-15,-14 8-31 0,-12 3-136 16,-14 5-98 0,-13 10-130-16,-26 11-171 0,-20 11-187 15,-32 12-35-15</inkml:trace>
</inkml:ink>
</file>

<file path=ppt/ink/ink19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02:48.748"/>
    </inkml:context>
    <inkml:brush xml:id="br0">
      <inkml:brushProperty name="width" value="0.05" units="cm"/>
      <inkml:brushProperty name="height" value="0.05" units="cm"/>
      <inkml:brushProperty name="fitToCurve" value="1"/>
    </inkml:brush>
  </inkml:definitions>
  <inkml:trace contextRef="#ctx0" brushRef="#br0">19160 1717 581 0,'0'0'102'15,"0"0"-22"-15,0 0-31 16,0 0-11-16,0 0 2 16,0 0 77-16,0 0-11 0,0 0 57 15,20 37-10-15,6-7-10 16,0 7 25-16,7-4 13 0,0 4-50 16,-7 3 3-16,7-3-38 15,0-3-14-15,-13 3-18 16,13-8-20-16,-33-29-38 0,32 33 14 15,-32-33-9-15,20 34-5 16,-20-34 42-16,0 0 27 0,0 0-25 16,0 0-8-16,0 0-21 15,-46 22-9-15,0-11 1 0,7-11-17 16,-1-8 1-16,1-3 14 16,6-7-26-16,33 18 24 15,-46-33-6-15,7-1-20 0,25 1 23 16,1 4 7-16,0-1-30 15,7 4 22-15,-1 4-9 16,7 22 1-16,-7-26 12 0,7 26-15 16,-6-22 1-16,6 22 14 15,0 0-9-15,0 0 0 0,0 0 0 16,0 0-5-16,0-22-2 16,0 22 7-16,0 0-13 0,0 0 13 15,0 0 2-15,0 0 4 16,0 0-14-16,0 0 12 0,0 0-1 15,0 40-10-15,0-40 3 16,6 30 29-16,-6-30 21 0,0 37-12 16,0-37-9-16,-6 33-5 15,6-33-14-15,0 0 6 16,0 0-12-16,-40 26 15 0,8-15-3 16,-1-3-4-16,33-8-8 15,-40-4-6-15,7-7-3 0,33 11 13 16,-32-22 4-16,32 22-8 15,-27-34-5-15,1 5-6 0,26 29 4 16,-13-33 1-16,13 33 11 16,0 0 2-16,0 0-2 0,0 0-13 15,-7-30 5-15,7 30-17 16,0 0 20-16,0 0-6 16,0 0 9-16,0 0 2 15,0 0-3-15,0 0 0 0,0 0-5 16,0 0-4-16,0 0 2 15,0 0 5-15,20 30 8 0,-20-30 1 16,26 33-9-16,-26-33 0 16,0 0-5-16,20 33-1 0,-20-33 9 15,7 30 9-15,-7-30-9 16,0 0 2-16,0 33-5 0,0-33-6 16,0 0 15-16,0 0 1 15,0 0-2-15,-33 29 7 0,0-10-7 16,0-12-8-16,-6-3 0 15,6 0 6-15,-7-4 1 16,-6 3 5-16,-6-3-3 0,-1 0-5 16,1-3-11-16,-1-5 4 15,-6 1-8-15,0-1 17 0,-7-3 2 16,7 0-4-16,-7 0 0 16,0 0-7-16,-6 0-3 0,13-4-5 15,-7 4 23-15,14 0-3 16,-7 0-4-16,13 4-11 0,46 7 3 15,-46-15-9-15,46 15 16 16,-40-11 2-16,40 11 1 16,0 0-4-16,0 0-7 15,0 0-3-15,0 0 12 0,0 0 2 16,0 0 26-16,0 0 5 16,0 0-6-16,0 0-8 0,53 26 5 15,-1-8-5-15,1 4 20 16,13 0 12-16,-7 8-1 0,6 7 13 15,1 0-31-15,0 4-9 16,-7 3 18-16,7 4-8 0,-7 0 2 16,-7 4-1-16,1-4-7 15,-7 0-11-15,0-4-4 0,-7 0-4 16,7 1 14-16,-13-1 13 16,-6 0 7-16,-14 4-4 15,-7-3-3-15,-12-1 4 0,-7-3 2 16,-20-1-3-16,-13 1-16 15,-20 0 2-15,-19-8-12 0,-14-4-17 16,-26-3-4-16,-19-7 8 16,-21-4-4-16,1-4 0 0,-20-8-49 15,0-10-124-15,-7-12-100 16,7-10-98-16,7-4-201 0,26-12-291 16</inkml:trace>
  <inkml:trace contextRef="#ctx0" brushRef="#br0" timeOffset="380">18417 1540 1949 0,'0'0'310'0,"0"0"-76"0,-19-22-88 15,19 22-72 1,-13-30-22-16,13 0-9 0,13 1-22 16,13-8-10-16,7 0-14 0,13 0 9 15,6 4-6-15,1 7-5 16,-7 4 7-16,-7 7-2 0,-6 8 21 15,-6 3 4-15,-1 8 25 16,-26-4 10-16,20 25-10 0,-7 5 13 16,-20 3-11-16,-6 8-41 15,-26 0 1-15,-1 7 1 16,-26 3-37-16,-6 5-207 0,-7-5-342 16,0 1-384-16</inkml:trace>
  <inkml:trace contextRef="#ctx0" brushRef="#br0" timeOffset="1648">14231 2091 2358 0,'-46'-8'275'0,"46"8"14"16,0 0-62-16,0 0-96 0,-26-37-65 16,26 4-32-16,7 0 1 15,6 0-17-15,20-12-18 0,13-3-10 16,13 4 14-16,0-4-1 15,0 4-7-15,0 10 4 0,-13 9-8 16,0 10 14-16,0 7-12 16,-6 12 20-16,-1 3-3 0,-6 16 21 15,-33-23 0-15,33 37 7 16,-13-4-18-16,-14 4 15 16,1 0 46-16,-7-37-11 15,-13 51 20-15,-7-10-20 0,-6 0-4 16,-14-8-34-16,-12 0 0 15,-8-3-25-15,1-4 21 0,0-12 36 16,7-2-1-16,-1-9 30 16,53-3-18-16,-66-7-5 0,20-8-32 15,7-3-2-15,39 18-12 16,-46-41 9-16,13-3-25 0,7 3 7 16,6-11-26-16,7-7 14 15,6-4-15-15,1-11-5 16,-1-11 25-16,7-14-22 0,0-12 3 15,0-15 10-15,0-7-16 16,0-11 3-16,-6 7 8 0,-1 12-7 16,1 18 5-16,-1 18 11 15,0 15-2-15,1 19-18 0,-1 14-29 16,1 12-156-16,6 29-114 16,0 0-95-16,0 0-149 0,0 0-195 15,0 0-120-15</inkml:trace>
  <inkml:trace contextRef="#ctx0" brushRef="#br0" timeOffset="2120">15349 0 683 0,'0'0'285'0,"0"0"136"16,0 0 24-16,0 0-48 16,6 33-54-16,-19 15-46 0,-20 18-21 15,-19 16 5-15,-14 10-11 16,-20 8-36-16,-12 11-5 0,-7-4-20 16,-14 7-16-1,1-3-48-15,6-4-42 0,7-3-61 0,7-16-10 16,19-3-21-16,7-7 5 15,12-11 0-15,8-8-21 16,13-8 15-16,6-6-24 16,33-45-150-16,-27 44-160 0,27-44-73 15,-19 37-38-15,19-37-112 16,0 0-260-16,0 0-127 0</inkml:trace>
  <inkml:trace contextRef="#ctx0" brushRef="#br0" timeOffset="2952">12983 1695 1238 0,'-7'-48'335'15,"7"48"39"-15,0 0-33 16,0 0-36-16,0 0-61 0,40-3-39 15,-40 3-30-15,46 18-26 16,-46-18-21-16,39 37-19 0,-39-37-28 16,33 45-8-16,-33-45-4 15,7 48-3-15,-7-48-20 0,-27 55-19 16,27-55-11 0,-52 52-16-16,6-19 4 0,46-33 0 15,-53 26 12-15,53-26-16 16,-46 15-11-16,46-15-27 0,0 0-25 15,0 0-30-15,-33-60 10 16,33 1 37-16,0 8 28 0,14 6 8 16,-1 12-2-16,-13 33-1 15,0 0-7-15,13-37 11 0,-13 37 5 16,0 0 10-16,0 0 11 16,0 0 9-16,-7 44 36 0,-6-3-29 15,-7-4 5-15,20-37-12 16,-39 55-3-16,39-55-23 15,-53 52 3-15,53-52 0 0,-59 37 5 16,13-18 3-16,46-19 5 16,-52 7-2-16,12-14-11 0,40 7-3 15,-46-41-6-15,13-11 2 16,7-11 4-16,13-22 4 0,6-18-14 16,7-12-5-16,14-3 9 15,-8 15 10-15,7 22-4 0,-6 14-12 16,-1 19-2-16,1 15 0 15,-7 33 7-15,0 0 7 0,0 0 0 16,13 59 5-16,7 15-5 16,-7 14 14-16,-6 12 3 0,12 18 0 15,-6 15 3 1,1 19 9-16,-1 14 20 0,0 11 12 16,7 8 13-16,-7 0-1 15,-7-4-3-15,7-7-8 0,-13-4-2 16,-6-19 94-16,-14-18 31 15,-19-15-37-15,-14-22-30 0,-19-14-57 16,-27-23 0-16,-6-15-19 16,-7-14-33-16,7-27 2 0,-6-14 7 15,12-26-29-15,0-26 16 16,14-25 13-16,13-27-26 0,6-29-16 16,27-18 20-16,12-5-27 15,14 5 21-15,13 18 2 16,13 14-27-16,-6 16-165 0,13 14-91 15,12 15-45-15,1 8-16 16,20 10-63-16,19 8-157 0,20 0-322 16</inkml:trace>
  <inkml:trace contextRef="#ctx0" brushRef="#br0" timeOffset="7308">16991 1950 1178 0,'0'0'285'16,"0"0"-1"-16,0 0-19 16,0 0-46-16,0 0-35 15,0 0-40-15,0 0-64 0,0 0-25 16,0 0-41-16,0 0 7 16,0 0-15-16,-6-33 2 0,12 4-8 15,14-8-10-15,13 3 2 16,0 1-14-16,6 4 22 15,1 6 5-15,-7 9-8 0,6 3 3 16,-6 7 0-16,0 4-4 16,-33 0-6-16,39 7-4 0,-13 4 11 15,-26-11 3-15,0 0 9 16,27 41 4-16,-14-11-6 0,-13-1-7 16,0-29 86-16,-20 41 7 15,20-41 9-15,-52 48-34 0,6-11-30 16,-7-15-25-16,-6-7 0 15,0-8 5-15,0 0-4 0,-7-7 0 16,7 0-3 0,6-3 7-16,7-8-4 0,13-4-2 0,-6-7 3 15,39 22-7 1,-40-37-5-16,14 0-7 0,13-4-4 16,-7 12 8-16,20 29 8 15,-19-41-12-15,19 41-6 0,-20-33-90 16,20 33-139-16,0 0-211 15,-26-34-252-15,26 34-67 0</inkml:trace>
  <inkml:trace contextRef="#ctx0" brushRef="#br0" timeOffset="7587">16972 654 1227 0,'0'0'325'16,"-7"-23"-31"-16,7 23-80 15,0 0-8-15,0 0 42 0,-20 37-32 16,1 15-9-16,-8 15-39 16,8 14-24-16,-8 4-22 0,8 0-38 15,6 4-40-15,-1-4-9 16,8-4-12-16,6-7-17 0,6 0-3 15,1-12 12-15,0-3-15 16,6-7-123-16,6-7-203 16,-19-45-284-16,14 48-352 0</inkml:trace>
  <inkml:trace contextRef="#ctx0" brushRef="#br0" timeOffset="8568">10492 2113 2091 0,'0'0'389'0,"0"0"-91"16,0 0-112-16,-39 11-80 0,39-11-41 16,0 0 0-16,-53-11-21 15,21-4-15-15,32 15-18 0,0 0-15 16,-27-29 1 0,27 29 3-16,-13-34-13 0,13 34 7 15,20-37 3-15,-20 37-3 16,33-29-2-16,6 10-2 15,-6 16 10-15,0 3-14 0,-7 3 14 16,-26-3-15-16,0 0 17 16,40 34 2-16,-40-34-4 0,13 40 24 15,-7-3 56-15,-19 4 26 16,-7 3 28-16,-6 1-13 0,-7-5-39 16,-6 5-38-16,6-12-12 15,-6 0-23-15,-7-7-5 16,6-8-70-16,1-3-127 15,-7-7-132-15,6-8-197 0,-6-8-274 16,0-7-90-16</inkml:trace>
  <inkml:trace contextRef="#ctx0" brushRef="#br0" timeOffset="9785">9467 1433 1304 0,'0'0'308'0,"0"0"-24"15,0 0-87-15,0 0-58 0,0 0-42 16,0 0 0-16,0 0-49 15,0 0 20-15,0 0 66 0,0 0-26 16,0 0-44-16,20 33-20 16,0 4 27-16,-7 0-4 15,-7-3-20-15,1-1-20 16,0 0-8-16,-7-33 15 0,0 37 38 16,0-37-4-16,-7 37-11 15,7-37 1-15,0 0-11 0,-46 37-16 16,0-11-22-16,-7-8-9 15,-6-7 4-15,-13-3 10 0,-13-8-17 16,-7-4 0-16,-14-3 3 16,-5-1-4-16,-1-7 9 0,-13 1 2 15,13-5-7-15,1 1-7 16,12 3 7-16,14-4 0 16,12 5 8-16,14 3 16 0,7-4 0 15,19 7-7-15,33 8-10 16,-33-7-2-16,33 7 3 0,0 0-15 15,0 0 2-15,0 0-3 16,0 0 8-16,39 11 6 16,14 4 3-16,0 0-9 0,12 7-5 15,1 7 0-15,6 5 5 16,-6-1 12-16,0 0-12 0,-7 4-10 16,-7 0 10-16,-52-37 6 15,46 44 0-15,-46-44-3 16,0 0 3-16,46 56 22 0,-46-56 19 15,0 0-29-15,-39 44-4 16,-7-18-14-16,-7-7 10 0,-12-16-2 16,-8-10-14-16,8-8-6 15,-1 0-13-15,0-7-6 16,7-7-11-16,7-8-27 0,12-4-8 16,1-14-13-16,12-5 1 15,14-13-18-15,7-9 28 16,12 5 24-16,7 3 22 0,7 7 6 15,0 16 14-15,0 10 3 16,-20 41 3-16,26-30 0 0,-26 30 4 16,39 4 0-16,-6 11 3 15,-33-15 6-15,33 40 6 0,-13-3 15 16,-14-3 33-16,1-1 25 16,-14 0-2-16,-6-7-14 15,-13 4-23-15,-14-1-19 0,-12 1-11 16,-14-4-7-16,-13-8-4 15,-6 0 0-15,-14-6 3 16,7-9-4-16,-6-6-4 0,12-9 5 16,8-6 2-16,-1-8-10 15,20-7 0-15,-1-4-1 0,14 0 4 16,14 7-3-16,32 30-1 16,-33-29-12-16,33 29-1 0,0 0 8 15,0 0-3-15,0 0 6 16,39 11 6-16,-6 11-6 15,6 4 6-15,-12 0 0 0,-1 3 0 16,-26-29 11-16,26 41-8 16,-19-11 12-16,-7-30-3 0,0 0 9 15,-66 40 5-15,-13-14 17 16,-13-11 37-16,-13-8-9 16,-20-3-5-16,-6-8 13 0,-1-7 8 15,-12 0-18-15,6 0 20 16,-7 0 13-16,1 4 2 0,-1 7-4 15,20 0-18-15,7 7-31 16,19 4-21-16,21 4-24 16,18 0-6-16,21 7 4 0,39-22 10 15,-20 48-4-15,20 0-10 16,40 0-3-16,19 0-72 0,26-4-151 16,34 8-68-16,12 3-64 15,14-3-141-15,6 0-327 16,0-4-236-16</inkml:trace>
  <inkml:trace contextRef="#ctx0" brushRef="#br0" timeOffset="10221">6418 602 2967 0,'-26'-15'215'0,"26"15"60"0,0 0-16 15,0 0-70-15,-33-15-65 16,33 15-55-16,0 0-28 0,0 0-25 15,0 0-3-15,0 0-4 16,0 0-26-16,0 0-198 16,0 0-201-16,0 0-329 0,-33 23-312 15</inkml:trace>
  <inkml:trace contextRef="#ctx0" brushRef="#br0" timeOffset="13301">9112 3007 753 0,'0'0'128'16,"-46"-4"41"-16,46 4 31 0,-46 11-39 16,46-11-35-16,-39 26 1 15,39-26-55-15,0 0-30 0,0 0-18 16,-33 37-31-16,33-37 1 15,0 0 28-15,0 0-2 16,0 0 9-16,0 0-17 0,0 0-1 16,46 22-15-16,-6-14 9 15,-40-8 19-15,39-19 23 0,-39 19 63 16,0 0 23-16,0 0-1 16,0 0-12-16,33-37 13 15,-33 37-24-15,0 0-40 16,0 0-49-16,0 0-8 0,0 0-24 15,-46 0 12-15,46 0 9 16,0 0-9-16,0 0 0 16,-33 11-12-16,33-11 4 0,0 0 11 15,0 0 10-15,0 0-13 16,0 0-3-16,0 0 13 0,0 0-1 16,0 0 0-16,39-7 2 15,-6-4-3-15,-33 11-14 16,33-18 55-16,-33 18 40 0,0 0 2 15,7-30 7-15,-7 30-19 16,0 0-31-16,0 0-41 0,-53-22 11 16,7 14-21-16,-6 16 6 15,6-1 8-15,6 4-18 16,40-11 7-16,-46 15 0 16,46-15-16-16,0 0 22 0,0 0-19 15,0 0-10-15,0 0-140 16,0 0-180-16,0 0-194 15,0 0-210-15</inkml:trace>
  <inkml:trace contextRef="#ctx0" brushRef="#br0" timeOffset="13593">6543 3155 1678 0,'0'0'52'15,"0"0"187"-15,0 0-18 16,0 0-27-16,59 18-88 0,7-10-33 15,13-8-45 1,13 0-25-16,0-4 12 0,6-3-154 16,-6 3-293-16,-6 0-281 15</inkml:trace>
  <inkml:trace contextRef="#ctx0" brushRef="#br0" timeOffset="14484">4250 1289 1035 0,'0'0'275'0,"0"0"47"16,0 0-68-16,0 0-119 15,0 0 0-15,0 0 37 16,0 33-16-16,-7 8-28 0,14 7-23 16,-1 4 4-16,1 3 7 15,6-3-33-15,0 0-8 16,7-1-8-16,0-3-2 0,-7-3 3 16,0-8 8-16,-13-37 2 15,0 44 1-15,0-44-22 0,-46 48-34 16,-7-18-5-16,-19-8-15 15,0-4 0-15,-7-7 1 0,0-3 5 16,0-8-1 0,0-8-1-16,14-3-12 0,5-7 5 15,14-4-15-15,14-8 10 16,5 4-7-16,8-3-1 0,19-1 0 16,0 30 13-16,19-37-11 15,8 15 2-15,12 7 18 0,0 15-19 16,7 8 15-16,0 3-10 15,0 14-3-15,-13 5 17 0,-33-30-12 16,53 59 3-16,-20-7 16 16,-14-4 22-16,-5 4 69 15,-14-4 46-15,0 0 14 16,-14 3 8-16,-12-3-14 0,-7 0-9 16,-19 0-68-16,-7-7-19 15,-14 3-21-15,-12-10-31 0,-1-5-5 16,-6-7 2-16,14-7-5 15,5-11 9-15,8-4-40 0,12-7-71 16,7-12-132-16,46 19-90 16,-26-59-43-16,19 4-71 15,20-1-131-15,27 1-235 0,6 3-14 16</inkml:trace>
  <inkml:trace contextRef="#ctx0" brushRef="#br0" timeOffset="14672">4033 2453 1658 0,'0'0'372'0,"0"0"-3"16,46 44-68-16,-46-44-83 16,46 26-68-16,-46-26-79 0,46 4-38 15,-46-4-6-15,0 0-147 16,0 0-241-16,33-45-365 0,-33 45-125 15</inkml:trace>
  <inkml:trace contextRef="#ctx0" brushRef="#br0" timeOffset="14956">2824 1333 1857 0,'26'56'406'16,"7"-1"-25"-16,13 4-43 15,-7 0-89-15,-6-3-25 0,0-4-54 16,-13-1-54-16,-14-6-13 16,-19-1-58-16,-26 0-14 15,-20 4-21-15,-14 0-10 16,-19 0 0-16,0-3-83 0,-6-5-107 15,-7-3-95-15,6-11-103 16,7-7-131-16,7-19-211 0,12-11-1 16</inkml:trace>
  <inkml:trace contextRef="#ctx0" brushRef="#br0" timeOffset="15371">4145 761 1342 0,'0'0'411'0,"39"0"72"0,-39 0-72 16,0 0-96-16,0 0-107 15,0 0-104-15,-39 0-50 0,-34 3-14 16,-19 5 0-16,-26 7-3 15,-27 3 4-15,-25 4 6 0,-34 8 14 16,-13 7-4-16,-26 15 0 16,-20 7 17-16,-13 11-13 15,-20 11 7-15,-26 11 34 0,7 5 34 16,19 2-22-16,20 5-8 16,40-1-42-16,39 4-28 0,39 4 4 15,33 4 45-15,40 7-13 16,45 3 1-16,47 5-46 0,32 3 9 15,47-4 6-15,38-4-40 16,28 1 10-16,25-8-3 16,14-7-48-16,12-11-132 0,-6-11-140 15,-6-16-82-15,-7-13-43 16,-13-16-185-16,-7-18-379 16</inkml:trace>
  <inkml:trace contextRef="#ctx0" brushRef="#br0" timeOffset="15984">1647 484 804 0,'0'0'125'0,"0"0"60"16,0 0 63-16,0 0-34 0,0 0 10 15,0 0-54-15,0 0-6 16,27 26-1-16,-27-26-35 16,33 22-13-16,-33-22-6 15,32 11-26-15,-32-11 24 0,0 0-10 16,27-4-26-16,-27 4-25 16,0 0 6-16,0 0 17 0,19-33 5 15,-12 3-6-15,-7 30-17 16,-13-33-2-16,13 33 10 0,-40-22-13 15,8 14-32-15,-8 16-8 16,1 7 2-16,-1 7 11 0,1 7-11 16,13 5 2-16,6-1 3 15,7-4 7-15,13-29-2 0,0 41-7 16,13-11-6 0,-13-30-5-16,33 25 4 0,0-17 10 15,6-8-11-15,0-4-9 16,-6-11 3-16,0 1 3 0,0-9 5 15,0-6 0-15,-7-4-11 16,-6-1-4-16,0 9-10 0,-20 25-21 16,6-34-65-16,-6 34-100 15,0 0-197-15,0 0-299 0,0 0-135 16</inkml:trace>
</inkml:ink>
</file>

<file path=ppt/ink/ink19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03:05.587"/>
    </inkml:context>
    <inkml:brush xml:id="br0">
      <inkml:brushProperty name="width" value="0.05" units="cm"/>
      <inkml:brushProperty name="height" value="0.05" units="cm"/>
      <inkml:brushProperty name="fitToCurve" value="1"/>
    </inkml:brush>
  </inkml:definitions>
  <inkml:trace contextRef="#ctx0" brushRef="#br0">46 2224 1048 0,'-27'44'367'15,"27"-44"49"-15,-19 33 23 16,19-33-44-16,0 0-52 16,0 0-58-16,0 0-72 0,0 0-74 15,0 0-33-15,0-48-32 16,6-7 6-16,14-4 1 0,6-15-30 16,1-15-36-16,5-22-11 15,14-10 2-15,-6-24 0 0,12-13-13 16,14-20-2-16,-7-10 9 15,0 10 0-15,-6 27 0 16,-7 29-9-16,-7 26 13 16,-12 26 4-16,-8 18-11 0,1 19-16 15,-20 33 19-15,0 0-5 16,0 0-1-16,33-4 16 0,-33 4 12 16,33 63 21-16,-13 15 69 15,-7 18 14-15,0 11-20 0,-7 7 40 16,-6 19 6-16,0 4 32 15,-6 7 6-15,-1 4 44 0,1 0-97 16,-1-4-29-16,7-15 3 16,7-7-65-16,-7-15 3 15,13-11-31-15,0-18-5 16,0-15 26-16,0-12-21 0,-13-51-13 16,20 45 34-16,-20-45-6 15,0 0-20-15,0 0 2 0,0 0-15 16,46-4 0-16,-46 4-35 15,0 0-154-15,53-59-230 0,-7 3-113 16,-14 1-13-16,-5 0-6 16,-8-1-141-16,8-3-331 0</inkml:trace>
  <inkml:trace contextRef="#ctx0" brushRef="#br0" timeOffset="348">361 1466 1876 0,'0'0'354'0,"0"0"14"0,0 0-67 16,0 0-64-16,0 0-61 15,0 0-9-15,0 0 28 0,0 0-6 16,0 0-24-16,0 0 2 15,53-11-9-15,-1 0-15 16,1 8 17-16,-7-5-15 0,6 1-17 16,-6-1-11-16,14-3-18 15,12 4-24-15,-6-4 9 0,12 0-44 16,8-4-12-16,-1 8-18 16,7-4-10-16,-6-4-18 0,-7 11 37 15,-7-3-78-15,-6 3-282 16,-14 0-151-16,-6 1-59 0,-6-1-53 15,-8 4-189-15,8 0-186 16</inkml:trace>
  <inkml:trace contextRef="#ctx0" brushRef="#br0" timeOffset="1157">2043 702 2190 0,'-26'3'217'15,"26"-3"80"-15,-26 4-39 0,26-4-56 16,0 0-73-16,0 0 7 16,0 0 47-16,33 4-38 15,19-1-40-15,21-3-44 16,5 0-7-16,28-3-10 0,-1-5 5 15,13 1 10-15,0 0-33 16,1-8-6-16,-8 4-14 0,-6 0 0 16,-19 0-6-16,-14-4 5 15,-19 7-26-15,-20-3-108 0,-33 11-121 16,0 0-56-16,26-26-83 16,-26 26-94-16,0 0-90 0,-13-48 20 15,0 4 55-15,-1-8 101 16,1-3 164-16,7-8 129 0,6-3 122 15,-7 7 93-15,7 3 55 16,0 8 84-16,-6 15 98 16,6 0 32-16,0 33 8 15,-7-26-46-15,7 26-49 0,0 0-51 16,0 0-43-16,0 0-53 16,0 0-24-16,0 0-22 0,0 0 21 15,0 0-3-15,-39 18 25 16,6 19 3-16,0 19-7 0,-7 14 2 15,-6 15 8-15,0 14 10 16,-19 9-41-16,-1 2 24 0,-6 1-53 16,6-4-24-16,0-14-32 15,1-8 6-15,12-11-49 16,0-12 33-16,7-10-21 0,46-52 4 16,-39 45-12-16,39-45 29 15,0 0-4-15,-39 22 9 0,39-22-47 16,0 0 14-16,0 0 7 15,-20-48-2-15,13-11-21 0,14-12 26 16,6-14-33-16,7-18 18 16,-1-8 10-16,8 8 0 0,-8 10-13 15,1 12-1-15,-7 22 14 16,0 11-10-16,-13 48-1 0,14-41 0 16,-14 41-16-1,0 0 20-15,0 0 12 0,0 0 11 16,52 59 78-16,-12 0 72 15,-1 12-2-15,14 3-11 0,-1-1-74 16,7 1-32-16,7 0-33 16,0-7-28-16,-7-5-59 0,0-6-302 15,0-4-193-15,-6-8-83 16,-14 4-187-16,7-11-375 0</inkml:trace>
</inkml:ink>
</file>

<file path=ppt/ink/ink19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03:13.864"/>
    </inkml:context>
    <inkml:brush xml:id="br0">
      <inkml:brushProperty name="width" value="0.05" units="cm"/>
      <inkml:brushProperty name="height" value="0.05" units="cm"/>
      <inkml:brushProperty name="color" value="#ED1C24"/>
      <inkml:brushProperty name="fitToCurve" value="1"/>
    </inkml:brush>
  </inkml:definitions>
  <inkml:trace contextRef="#ctx0" brushRef="#br0">182 403 1588 0,'0'-45'51'16,"0"45"-12"-16,0 0 265 0,0 0 15 16,-26 52-14-16,-7 37-22 15,-7 40-42-15,7 33-53 16,1 34-11-16,12 22-61 16,13 15 5-16,27-4-27 0,6-4 17 15,20-10 9-15,0-1-8 16,7-11 1-16,-1-11 6 15,-6-11-30-15,0-14 0 0,0-16-31 16,-13-18 0-16,-6-15-3 16,-8-22 11-16,1-18-9 0,-7-23 19 15,0-10 45-15,-13-45 29 16,0 0-80-16,0 0-10 16,0 0-2-16,7-56-54 15,6-21-20-15,0-19-2 0,7-26 13 16,13-19 5-16,13-17 27 15,6-12-22-15,21 0-28 16,5 11-1-16,8 15-6 0,6 29 0 16,-20 26 16-16,0 30 14 15,-6 37 31-15,-7 33-39 16,7 34 10-16,-13 25-24 0,-1 22 15 16,-6 12 11-16,7 14 19 15,-7 7-23-15,0 1 15 0,6-4-12 16,7-4 0-16,1-14-10 15,5-8 10-15,1-15-9 16,0-15-20-16,6-14-95 16,-6-11-202-16,6-19-126 0,7-15-55 15,-7-14-83-15,0-19-281 16,1-18-213-16</inkml:trace>
  <inkml:trace contextRef="#ctx0" brushRef="#br0" timeOffset="383">3139 1027 2174 0,'0'0'267'0,"-39"-30"-25"15,39 30-27-15,0 0-10 16,0 0 19-16,0 0 17 0,46-33-51 16,32 11-46-16,41 15-26 15,19 7 11-15,13 3 8 16,7 1 18-16,6 7-9 16,0 0-21-16,0 0 1 0,-6-3-15 15,-7-1-3-15,-19-3-35 16,-14 7-3-16,-20-4-45 15,-12-3-12-15,-20 0-13 0,-66-4 15 16,59 0 14-16,-59 0-21 16,0 0-103-16,0 0-287 0,0 0-128 15,0 0-26-15,0 0-30 16,0 0-163-16,-7-48-155 16</inkml:trace>
  <inkml:trace contextRef="#ctx0" brushRef="#br0" timeOffset="953">5222 0 2304 0,'0'0'226'0,"-59"-8"84"0,-13 38 14 16,-7 33-6-16,-13 22-3 15,0 18-21-15,-13 19-15 16,6 7 15-16,0 1-58 0,7-5-19 15,7-3-23-15,13-7-69 16,0-12-44-16,12-10-20 0,8-8-3 16,-1-11-69-1,14-12 20-15,6-10 5 0,33-52-3 16,-33 48 3-16,33-48-14 16,0 0-10-16,0 0-138 0,0 0-47 15,0 0-21-15,-39-70 37 16,26-19 1-16,6-18 60 15,14-22 48-15,6-15 19 0,6-11 37 16,-5 3 2-16,5 15 12 16,-6 30 0-16,1 26 4 15,-8 18-1-15,-6 19-17 0,0 44 22 16,0 0 148-16,0 0 57 16,7 92 34-16,6 15 80 0,7 15 37 15,6 4-79 1,13 11 5-16,7-4-49 0,13 3-60 15,7-6-61-15,6-5-8 16,14-7-45-16,-7-10 3 0,6-12-70 16,-13-15 34-16,-6-18-31 15,-13-12 16-15,-14-10-24 16,-39-41 14-16,39 37-19 0,-39-37 20 16,0 0-50-16,0 0-116 15,0 0-219-15,0 0-250 0,0 0-163 16,27 33 57-16,-27-33 85 15,0 0-56-15,0 0-253 16,-33 19-109-16</inkml:trace>
</inkml:ink>
</file>

<file path=ppt/ink/ink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6:35.718"/>
    </inkml:context>
    <inkml:brush xml:id="br0">
      <inkml:brushProperty name="width" value="0.1" units="cm"/>
      <inkml:brushProperty name="height" value="0.1" units="cm"/>
      <inkml:brushProperty name="fitToCurve" value="1"/>
    </inkml:brush>
  </inkml:definitions>
  <inkml:trace contextRef="#ctx0" brushRef="#br0">9666 442 1223 0,'0'0'256'0,"0"0"-87"15,0 0-79-15,0 0 197 16,0 0 31-16,0 0-54 15,7 37-52-15,12 0-39 0,-5 7-56 16,-8 1-12-16,7 3-33 16,-6-4-29-16,6 4-12 0,0-7-15 15,-6-1-8-15,6-3-1 16,-13-37-7-16,6 45-4 0,-6-45-4 16,0 0-31-1,0 0-197-15,0 0-351 0,0 0-375 16</inkml:trace>
  <inkml:trace contextRef="#ctx0" brushRef="#br0" timeOffset="615">10277 124 704 0,'-13'-37'133'16,"13"37"29"-16,-46-36-6 0,46 36 5 15,-52-26 45-15,-1 11-47 16,0 8 24-16,-6 7-16 16,0 3-31-16,0 5 9 0,0-1-36 15,6 8-21-15,-12 0 22 16,5 7-6-16,-5 0-26 0,6 7 0 15,-1 1 18-15,-5 7-39 16,12 0-2-16,1 7 27 0,6 1-42 16,0-1-2-16,6 0 23 15,14 8-2-15,6 0-28 16,0-1 14-16,20 1-2 0,0 7-1 16,20-3-7-16,6-1 6 15,7 4-4-15,20 0-19 0,6 0 17 16,13-7-8-16,7 0-2 15,7-8 5-15,6-3-25 0,6-8 3 16,7-11 6-16,0-7-14 16,1-8 3-16,5-10 5 15,-6-5-15-15,-6-14 9 0,0-11 3 16,-14-15-5-16,0-8 8 16,-12-14-8-16,-14-7 0 15,-13-12 7-15,-7-3-18 0,-12-4 8 16,-14 7 9-16,-7 0-9 15,-19 15 21-15,0 8 4 0,-13 7-17 16,-14 7-5-16,-6 11 3 16,-6 8 7-16,-1 11-3 0,-19 3-11 15,13 8-1-15,0 8-11 16,6-1-73-16,0 4-96 0,7 0-101 16,14 7-138-16,32-7-162 15,-40 19-180-15</inkml:trace>
</inkml:ink>
</file>

<file path=ppt/ink/ink2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7:06.550"/>
    </inkml:context>
    <inkml:brush xml:id="br0">
      <inkml:brushProperty name="width" value="0.1" units="cm"/>
      <inkml:brushProperty name="height" value="0.1" units="cm"/>
      <inkml:brushProperty name="color" value="#ED1C24"/>
      <inkml:brushProperty name="fitToCurve" value="1"/>
    </inkml:brush>
  </inkml:definitions>
  <inkml:trace contextRef="#ctx0" brushRef="#br0">440 1060 1050 0,'-7'-37'300'15,"7"37"-30"-15,0 0-83 0,-46-29-18 16,13 14-22-16,1 8 16 15,32 7-34-15,-40 3-13 0,1 5-28 16,39-8-47-16,-40 22-3 16,1 11 77-16,6 4-9 15,0 7-39-15,0 1-25 16,14-1 7-16,-1 4 14 0,7-4-20 16,6 1-8-16,1-5-27 15,12-6 14-15,1-5 9 16,-7-29-26-16,33 33 6 0,-7-10 0 15,7-9-7-15,0-10-8 16,-1-8 11-16,-5 1-3 0,6-12-2 16,-33 15-2-16,39-33 0 15,-13-1-10-15,7-3 6 0,-13 0 4 16,-7-7 3 0,0 0-3-16,-6-1 6 0,-7 5-1 15,0-1 18-15,0 12 19 16,0 29 9-16,-7-26 5 0,7 26-15 15,0 0-13-15,0 0-17 16,0 0-5-16,0 0-3 0,0 0 5 16,0 0 5-16,0 40 2 15,0 1 20-15,13 3 39 0,0 8-17 16,14 7-7-16,12 8 5 16,1 3 25-16,-1 4-26 15,14 3 2-15,-1-3-20 0,-6 0-2 16,0 0-14-16,-6-4 14 15,-14-3-2-15,-20-8-10 16,-12-7 0-16,-14 3-12 0,-26-11-10 16,-6-3 12-16,-8-11-16 15,-12-5 11-15,6-6-4 16,1-15 5-16,6-8-8 0,6-11 6 16,0-11-3-16,7-7-16 15,14-11 23-15,-1-8-21 0,13-3 13 16,7-5-2-16,6 1-9 15,14-3 12-15,13 2-14 0,6 1 7 16,7 8-20-16,6 3-164 16,-6-1-109-16,6 9-123 15,-6 3-169-15,7 7-271 16,-7 4-27-16</inkml:trace>
  <inkml:trace contextRef="#ctx0" brushRef="#br0" timeOffset="720">913 709 1087 0,'0'0'356'0,"0"0"-11"0,0 0-20 16,0 0-64-16,0 0-39 16,0 0-72-16,0 0-14 0,0 0-42 15,0 0 14-15,0 0-11 16,0 0 16-16,0 0-37 0,-26 52 4 15,6 7-7-15,0 4 25 16,7 7-4-16,0 4-33 16,6 4 4-16,7-5-16 0,7 1-16 15,0-7-1-15,12-4-16 16,1-8 11-16,13-7-18 0,6-11-1 16,1 0-2-16,-1-11-6 15,7-4 0-15,-6-7-6 16,-1 0 6-16,-6-8-107 0,-33-7-79 15,33 11-54-15,-33-11-71 16,0 0-148-16,0 0-204 16,39 15-126-16</inkml:trace>
  <inkml:trace contextRef="#ctx0" brushRef="#br0" timeOffset="1431">1518 1090 1580 0,'0'0'338'15,"0"0"-61"-15,0 0-76 0,0 0-56 16,-20-37-12-16,20 37-34 15,-7-26-13-15,7 26-54 16,0 0-8-16,0 0-22 0,-6-41 14 16,6 41-14-16,13-40 2 15,-13 40 2-15,0 0-18 16,20-37 24-16,-20 37-15 0,0 0 14 16,0 0-2-16,32-22 26 15,-32 22 5-15,40 3-6 0,-40-3 27 16,0 0-6-16,39 45-5 15,-19-8-22-15,0-4 9 16,-14 0-13-16,1-3-3 0,-7-30 0 16,0 40-9-16,0-40 6 15,6 34-18-15,-6-34 14 0,0 0-9 16,0 0 31-16,0 0 1 16,0 0 9-16,0 0-24 15,0 0-9-15,0 0-4 16,0 0-9-16,0 0 5 0,-6-37-13 15,6-4 11-15,6-11-6 16,8 4 7-16,5-4-11 0,1 4 7 16,0 11 5-16,-20 37-14 15,19-40 13-15,-19 40-11 0,0 0 7 16,0 0 4-16,0 0-7 16,0 0 18-16,46-26-15 0,-46 26 16 15,33-7-23-15,-33 7 14 16,0 0-14-16,46 14 18 15,-46-14 53-15,0 0-16 16,33 52 13-16,-13-8-28 0,0 4 11 16,-14-3-27-16,7-1 1 15,-6-3 4-15,-1-1-26 0,1-3 12 16,-7-37-8-16,20 48 3 16,-20-48-13-16,19 45-4 0,-19-45-163 15,0 0-91-15,0 0-186 16,0 0-255-16,0 0-216 0</inkml:trace>
  <inkml:trace contextRef="#ctx0" brushRef="#br0" timeOffset="1831">2070 0 1411 0,'0'0'232'15,"0"0"76"-15,0 0-28 16,0 0 8-16,39 18-51 16,0 16-24-16,1 17 3 0,6 20-33 15,6 10-25-15,-6 4 3 16,7 3-2-16,-7 1 1 15,-7-4-36-15,1-4 11 0,-7-3-18 16,-7-4-4-16,-6-4-17 16,-1-11-42-16,-5-7-16 0,-14-8-4 15,6-7-26-15,-6-37 3 16,-13 45-11-16,13-45 2 0,-26 36-14 16,26-36-93-16,0 0-72 15,-33 26-45-15,33-26 4 0,0 0-14 16,0 0-14-1,0 0-85-15,0 0-103 0,0 0-277 16,0 0-72-16</inkml:trace>
</inkml:ink>
</file>

<file path=ppt/ink/ink20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03:12.092"/>
    </inkml:context>
    <inkml:brush xml:id="br0">
      <inkml:brushProperty name="width" value="0.05" units="cm"/>
      <inkml:brushProperty name="height" value="0.05" units="cm"/>
      <inkml:brushProperty name="color" value="#ED1C24"/>
      <inkml:brushProperty name="fitToCurve" value="1"/>
    </inkml:brush>
  </inkml:definitions>
  <inkml:trace contextRef="#ctx0" brushRef="#br0">2817 0 1362 0,'-14'-26'190'15,"14"26"-8"-15,0 0-7 16,0 0-3-16,0 0 25 0,0 0-42 16,0 0-39-16,0 0-43 15,0 0-30-15,0 0 36 0,0 0 78 16,-6 81-23 0,-1 26-32-16,-6 26 9 0,0 26-22 15,6 26-22-15,7 14-19 16,7 12 0-16,0 0-14 0,6-1 29 15,13-10 20-15,-6-8-26 16,-1-8-12-16,1-6 1 0,-7-8 10 16,0-15 6-16,-6-15-11 15,0-14-9-15,-1-15-15 0,1-15-5 16,-7-22 1-16,6-19 4 16,-6-14-1-16,0-12 10 15,0-29 35-15,0 0 3 16,0 0-23-16,0 0-28 0,0 0-23 15,20-66 4-15,-7-15 18 16,13-19-25-16,7-18-7 0,0-12 19 16,7-18-1-16,6-7-15 15,13 4 1-15,0 14 6 0,-7 19 3 16,1 29 2-16,-7 26-13 16,0 34-7-16,7 29 9 0,-7 33 6 15,-7 26 5-15,7 23-11 16,0 21-6-16,0 12 19 15,0 14 11-15,0 8 22 0,6-1 1 16,1 1 1-16,0-4 9 16,6-4 4-16,-13-11-3 0,6-7-9 15,1-7-17-15,-14-16-12 16,7-14 8-16,-13-15-12 16,0-7-19-16,-7-15 17 0,-26-37 6 15,20 33-9-15,-20-33 10 16,0 0-18-16,0 0-2 15,0 0 5-15,0 0-12 0,33 15-123 16,0-15-187-16,6-15-111 16,7-11-87-16,20-10-218 0,32-5-251 15</inkml:trace>
  <inkml:trace contextRef="#ctx0" brushRef="#br0" timeOffset="719">9624 480 1162 0,'0'0'148'0,"-52"-44"-18"0,52 44 36 16,0 0 84-16,-59 18 54 16,6 26-20-16,-6 19-17 0,-7 30-11 15,1 17-28-15,-21 27-25 16,-12 15-41-16,-14 18-21 15,-26 3 19-15,-20 5 3 0,-19-8-17 16,-7-4-41-16,-20-15-12 16,-6-10-20-16,6-8-23 15,7-19 71-15,26-29 1 16,20-7-31-16,33-15-46 0,26-15-24 16,19-19 4-16,27-7-2 15,46-22-2-15,0 0 3 0,0 0-31 16,0 0 13-16,0 0 16 15,92 48-12-15,27 0 0 0,12 11 21 16,27 12-8-16,13 6 2 16,13 12-29-16,6 7 17 15,7 4 50-15,-6 11 35 0,-7 3-58 16,-7 1 164-16,-6-5-67 16,-7-2-67-16,-6-5 21 15,-20-11-50-15,0-3-15 0,-13-15 0 16,-7-8 25-16,-6-6-20 15,-13-12-23-15,-1-8 18 16,-19-3-19-16,-13-11 0 0,-14-7-11 16,-52-19 22-16,53 18-7 15,-53-18 17-15,0 0-31 0,33 11 17 16,-33-11-11-16,0 0-16 16,0 0 20-16,0 0-7 0,0 0-54 15,0 0-324-15,0 0-201 16,0 0-53-16,0 0 24 15,0 0-68-15,0 0-252 16,-33-33-26-16</inkml:trace>
  <inkml:trace contextRef="#ctx0" brushRef="#br0" timeOffset="1096">7554 3713 2091 0,'-46'-8'161'0,"14"1"0"16,32 7 52-16,0 0 114 15,0 0-22-15,0 29-12 0,13 8-17 16,20 11-14-16,6 8-67 15,27 7-11-15,13 11-41 0,13-1-20 16,13 1 3-16,26 4-45 16,7 0-23-16,7-8 22 15,-1-4-30-15,14-3-50 0,-13 0 9 16,-1-4 15-16,-6-7-19 16,-6-1-22-16,-21-6 4 0,-6-5 24 15,-19-3-111-15,-14-3-228 16,-13-9-118-16,-13 1-28 15,-13-4-90-15,-33-22-184 16,46 4-176-16</inkml:trace>
  <inkml:trace contextRef="#ctx0" brushRef="#br0" timeOffset="5384">70 3159 1348 0,'0'0'141'15,"-33"40"79"-15,20 23 35 0,0 15 26 16,6 21-31-16,0 20-55 16,14 10-6-16,-7 11-53 15,7 1-35-15,-1-1-25 0,7-7-28 16,7-7 13-16,0-4 2 15,-1-15-22-15,-5-8-11 0,5-2-12 16,1-9-9-16,0-7-5 16,-7-14-1-16,0-15-3 15,0-8 0-15,-6-14-4 16,-7-30 4-16,0 0 7 0,13 33-7 16,-13-33 6-16,0 0-6 15,0 0 13-15,0 0 10 0,46 29 13 16,13-14 9-16,20-4-13 15,33-3 3-15,32-1-31 0,40 4-4 16,40 4 8-16,25 3-11 16,14 8 3-16,7-4-5 0,-1 4 9 15,-6 4-2-15,-7-4-2 16,-6-4-10-16,-20 0 1 16,-20-7 9-16,-6 0 4 0,-27-1-4 15,-6-6 0-15,-20 3 0 16,0 0 0-16,-13-4 5 0,0 1-10 15,-13-1 0-15,-13-3 5 16,-7-4 7-16,-13 0-3 0,-13-4-12 16,-13 0 11-16,-14 1 4 15,-12-5-7-15,-1 1 7 0,-39 7 0 16,33-30-12-16,0 1 12 0,-14-1 2 16,-5-7 12-16,-1 0 2 15,0-7 3-15,-7-8 0 0,-6-3-15 16,14-4-3-16,-8-11 6 15,7-4-17-15,7-4 3 16,0-3 8-16,-1 0-8 0,14-4-6 16,-6 0 20-16,5 3-14 15,1 1-4-15,0 0 11 0,0-8-7 16,0 11-4-16,-13 5 12 16,-1 10-1-16,-6 0-11 0,-6 11 4 15,-7 8 11-15,0 3-14 0,7 12 3 16,-7 29-4-16,0 0 8 15,0-34-12-15,0 34-1 0,0 0-1 16,0 0-144-16,0 0-115 16,0 0-73-16,0 0-173 0,-14 48-196 15,1 4-72-15</inkml:trace>
  <inkml:trace contextRef="#ctx0" brushRef="#br0" timeOffset="6439">3066 5519 743 0,'0'0'110'0,"7"-29"73"0,-7 29 76 16,6-33-14-16,-6 33 57 15,0 0-33-15,0-30-38 0,0 30-90 16,0 0-34-16,0 0 84 16,0 0 56-16,-13 48-67 0,7 15-40 15,-7 14 3-15,-1 12-23 16,8 11-29-16,-1 7-17 0,14-4-37 15,-7 5-1-15,6 2 35 16,8-2-17-16,-1 2 29 0,-7 1-17 16,7-4-11-16,-6 4-1 0,0 0 11 15,-7-4-17-15,0-3-12 16,0-5-19-16,0-3-4 16,-7-14 0-16,0-8 2 0,1-8-2 15,-1-10-6-15,1-16-5 16,-1-10 14-16,7-30-16 0,-6 26 17 15,6-26-13-15,0 0 5 0,0 0-15 16,0 0 19-16,0 0-21 16,-27-37 15-16,8-11-18 0,-8-4 6 15,1-11 2-15,0-3-19 16,-1-8-7-16,-5 0 2 0,-1-4 14 16,0 8-5-16,0 7 18 15,7 11-10-15,-7 1 20 0,13 3-15 16,-6 11 13-16,26 37-16 15,-33-48 8-15,7 18 0 0,26 30 0 16,0 0 0-16,-20-29-5 16,20 29 12-16,0 0-20 0,0 0 9 15,0 0-10-15,0 0 14 0,0 0 0 16,-7 37-3-16,21 7 9 16,-1 11-9-16,13 4 14 0,13 8 1 15,-6 3 23-15,13 4-20 0,-6 4 16 16,6-4-6-1,0-4 6-15,-7 0 5 0,1-4-1 16,-8-3-9-16,-5-7 8 0,-8-8-25 16,-5-8 10-16,-1-10-19 15,0-4 24-15,-13-26-8 0,0 0 32 16,13 22-22-16,-13-22 25 0,0 0-23 16,0 0 39-16,0 0-20 15,0 0 13-15,0 0-7 0,39-4-19 16,-6-7 12-16,7-11-46 15,-1-15 13-15,14-4-5 0,6-10 3 16,0-8-17-16,13-12 11 0,1 1-21 16,-8 4 25-16,-6 7-16 15,-6 14 7-15,-14 5 7 16,-39 40-20-16,33-37 3 0,-33 37-171 16,0 0-150-16,0 0-95 15,0 0-66-15,0 0-99 0,0 0-162 16,0 0-90-16</inkml:trace>
</inkml:ink>
</file>

<file path=ppt/ink/ink20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04:19.651"/>
    </inkml:context>
    <inkml:brush xml:id="br0">
      <inkml:brushProperty name="width" value="0.05" units="cm"/>
      <inkml:brushProperty name="height" value="0.05" units="cm"/>
      <inkml:brushProperty name="color" value="#177D36"/>
      <inkml:brushProperty name="fitToCurve" value="1"/>
    </inkml:brush>
  </inkml:definitions>
  <inkml:trace contextRef="#ctx0" brushRef="#br0">7991 887 393 0,'0'0'111'0,"0"0"26"16,0 0 45-16,0 0 27 0,0 0-1 15,0 0-48-15,0 0 29 16,0 0-32-16,0 0 6 0,13-22-9 16,-13 22-21-16,0 0 6 0,0 0-26 15,-39 7 16-15,-14 4-10 16,-19 12 10-16,-20 6-40 15,-26 4-18-15,-14 4 13 0,-12 4-14 16,-14 3-13-16,-6 1-11 0,-14 3-20 16,-6 0-11-16,13 0 0 15,20-8-10-15,13-3-2 0,40-7-3 16,12-8 0-16,27-3-3 0,20-5 3 16,39-14 37-16,-20 37-6 15,26-3-10-15,21-1-4 0,25 7-4 16,27-3-4-16,26 0-2 0,7 4-3 15,19 0 4-15,1-1-1 16,-7 8 0-16,0 4-2 16,-7 3 4-16,-13 1 4 0,-13-1 46 15,-7 4-26-15,-25-3 5 0,-8 3 9 16,-19-7-4-16,-7 3 5 0,-26-7-15 16,-6 0 1-16,-21 0-3 15,-19 0-6-15,-13-7-11 0,-26-8-1 16,-14-7 0-16,-19-4-2 0,-13-11 3 15,-7-7-10-15,-20-4-14 16,-6-8 5-16,-1-6 5 0,8-1-11 16,-1-4 15-16,13 5-13 0,34-1 15 15,-1-7-10-15,7 7 9 0,13-4-5 16,13 1 6-16,7-4-11 16,19 3 8-16,0 5 2 15,21-5-12-15,-1 4 7 0,33 15 0 16,-33-22 0-16,33 22 5 0,-33-29-11 15,33 29 6-15,0 0 0 16,-33-34 0-16,33 34 4 0,0 0-13 16,-39-29 17-16,39 29-8 0,0 0-11 15,0 0 17-15,0 0-13 0,-20-26-1 16,20 26-77-16,0 0-61 16,0 0-60-16,0 0-140 0,0 0-169 15,0 0-251-15,-20-48-131 16</inkml:trace>
  <inkml:trace contextRef="#ctx0" brushRef="#br0" timeOffset="253">6742 222 1664 0,'73'-26'264'0,"25"0"72"16,27 4-22-16,13-4-83 0,7 8-106 15,6-1-51-15,13 1-42 16,-6 3-13-16,6 0-5 16,-13 4-14-16,-13 4 0 0,-26-4-254 15,-27 3-240-15,-32 8-238 0,-53 0-60 16</inkml:trace>
  <inkml:trace contextRef="#ctx0" brushRef="#br0" timeOffset="965">5954 536 1430 0,'0'0'40'0,"0"0"84"0,0 0 26 15,0 0 17-15,46 4-31 0,0 7-60 16,0 4-27-16,0 3-35 16,6 1 5-16,-12-8-27 0,-1 4 15 15,-39-15 9-15,33 11-24 0,0-4 16 16,-33-7-4-16,0 0 9 15,0 0-4-15,0 0-19 16,7-30 6-16,-7 30 4 0,-27-40-16 16,-6-1 21-16,1 8-5 0,-14 7-10 15,0 0 19-15,0 11-9 16,-7 8-14-16,0 7 18 0,1 7 15 16,-1 8-25-16,14 4 6 0,-1 3 31 15,40-22 31-15,-32 40 3 0,12-3-3 16,20-3-18-16,20-5 8 15,6 1-37-15,7-4 8 0,13-8-23 16,0 1 15-16,6-8-9 0,1-4-9 16,-14-3 7-16,1-8 3 15,6 0-4-15,-13-7-9 16,-1-7 3-16,-12-8 3 0,0-4 5 16,-7-3 4-16,-13-8-14 0,-7-7-1 15,-6 8 2-15,-6 3 1 16,-8 7 6-16,-6 8 3 0,-6 15-2 15,-14 3-4-15,1 11 0 0,-7 5 4 16,13 2-7-16,0 8 9 16,6-7-6-16,40-15 6 0,-26 30 23 15,26-30-3-15,-7 37-2 0,7-37-7 16,27 37-2-16,6-15-11 0,-1-4 1 16,1-7-5-16,0-3 4 15,-7-4-7-15,1-8 0 16,-1-4 6-16,-26 8 5 0,0 0-5 15,20-40-3-15,-7 7 0 0,-13-1 0 16,-13 1-6-16,13 33-8 16,-33-30 9-16,-7 16-26 0,1 14-107 15,-7 7-133-15,-7 8-158 0,7 7-127 16,-6 4-59-16</inkml:trace>
  <inkml:trace contextRef="#ctx0" brushRef="#br0" timeOffset="3040">4942 2531 388 0,'0'0'47'15,"0"0"-4"-15,0 0 26 0,0 0 9 16,-20-29 26-16,20 29 17 16,0 0 16-16,0 0 30 0,0 0 25 15,0 0-6-15,0 0-39 16,0 0-24-16,0 0-12 0,0 0-21 15,0 0 9-15,0 0-54 0,0 0-11 16,0 0-21-16,0 0-2 16,0 0 1-16,0 0 86 0,0 0 98 15,33 3-46-15,-33-3-69 0,39 23-50 16,-6-5-9-16,0 4 2 0,-33-22 77 16,33 30-53-16,-33-30-24 15,33 29 29-15,-33-29 3 16,20 34-11-16,-20-34 8 0,0 40-13 15,-14-7-11-15,-5-3-5 0,-14 0-11 16,-13-5-13-16,0-2 7 16,-7-9-13-16,1 1 12 0,6-8-15 15,0 5 12-15,6-5 4 0,7-7-2 16,33 0-3-16,-46-4 25 0,14-11-20 16,32 15 8-16,-27-22-22 15,27 22 17-15,-33-37-13 0,14 0 9 16,6 4-12-16,13 33 11 0,-20-40-14 15,13 10 16-15,7 30-13 16,-13-30 16-16,13 30-16 0,0 0 14 16,0 0-16-16,-6-29 12 0,6 29-4 15,0 0-8-15,0 0 14 16,0 0-15-16,0 0 18 0,0 0-19 16,0 0 14-16,0 0 0 15,0 0-11-15,0 0 15 0,0 0-17 16,0 0 9-16,13-33 0 0,6-1-7 15,1 5 10-15,-20 29-6 16,33-45 9-16,-7 12-20 0,-6 0 19 16,0 3-11-16,-1 5 13 0,-19 25-15 15,14-34 12-15,-14 34-8 0,0 0 8 16,26-29-4-16,-26 29-4 16,0 0 4-16,0 0-7 15,0 0 15-15,0 0-17 0,0 0 12 16,0 0-3-16,0 0-10 0,0 0 17 15,0 0-14-15,0 0 16 16,0 0-16-16,0 0 14 0,0 0-7 16,0 0 0-16,0 0 0 0,0 0-4 15,0 0 14-15,0 0-18 0,0 0 14 16,0 0-6-16,0 0 0 16,0 0 0-16,0 0-8 0,0 0 11 15,0 0-3-15,0 0 19 0,0 0 10 16,0 0-22-16,0 0 11 15,-20 33-9-15,20-33 27 0,-20 44-17 16,-6-10 13-16,0-1-16 16,-14-4 0-16,8 1-1 0,-8 0-15 15,-6-1 16-15,0-3-16 0,-6-4 10 16,-8-3-16-16,-5-1 15 16,6-11-15-16,-7 5 14 0,7-9-14 15,0-6 16-15,6-5-15 0,1 1 10 16,6-4-13-16,0-12 15 0,6 1-12 15,7-4 5-15,7-3-5 16,0 3 5-16,26 26 0 0,-27-30-6 16,27 30 9-16,-19-29-10 15,19 29 11-15,0 0-13 0,0 0 15 16,0 0-12-16,0 0 6 16,0 0 0-16,0 0-7 0,0 0 10 15,0 0-11-15,0 0 16 0,0 0-12 16,0 0 4-16,0 0 0 0,0 0 0 15,0 0 3-15,0 0-3 16,0 0 7-16,0 0-13 0,0 0 17 16,0 0-11-16,0 0 8 0,0 0 0 15,-20 33-6-15,20-33 6 16,-33 22-8-16,0-7 8 0,33-15-14 16,-39 4 15-16,39-4-18 15,-40 0 13-15,40 0-8 0,-39-11 7 16,39 11-3-16,-39-19 0 0,39 19 0 15,0 0-8-15,-33-29 15 16,33 29-13-16,0 0 13 0,0 0-15 16,-27-41 8-16,27 41-3 0,0 0 6 15,0 0-3-15,0 0 0 16,0 0 2-16,-19-29-9 0,19 29 11 16,0 0-13-16,0 0 15 0,0 0-9 15,0 0 3-15,0 0 0 0,0 0-9 16,0 0 16-16,0 0-15 15,0 0 8-15,0 0 0 16,0 0 0-16,0 0-4 0,0 0-2 16,0 0 11-16,0 0-11 0,0 0 12 15,0 0-13-15,0 0 9 0,0 0-2 16,0 0 0-16,0 0 5 16,0 0-10-16,0 0 8 0,6 33-3 15,-6-33 3-15,7 37-3 0,-1-4-6 16,-6-33 12-16,14 44-12 15,-8-10 16-15,-12-1-14 0,12-4 13 16,7 5-14-16,0-1 13 16,1 0-15-16,-1 4 17 0,0-4-4 15,-7 4 12-15,1 4-7 0,-7 0 24 16,7 3-13-16,-14 0 10 16,0 1-16-16,1-1-2 0,-7 4-6 15,0 0 16-15,-1-7 33 0,-5 3 0 16,-1 4-11-16,-6-4-13 15,-7 1 0-15,33-45 6 0,-59 59 2 16,0-11-24-16,-7-11 6 0,-13-4-10 16,-6-4 4-16,-14-10-3 0,-6-8 20 15,-13-4-9-15,-20 5-8 16,-20-16-12-16,-6-11 9 16,-14-11-14-16,-12-7 0 0,-8-11-8 15,-5-8 8-15,-1-11 0 0,7-11 3 16,6-7-3-16,14-11 0 15,19-8-12-15,27-7 12 0,19-4-4 16,27 0-3-16,19 4 11 0,26 0-18 16,27 7 14-16,26-4-8 0,33 12 12 15,27 0-11-15,19 7 7 16,39 7-13-16,20 4 9 0,27 15 8 16,12 7-11-16,34 8-23 0,6 15-94 15,13 6-57-15,7 12-42 16,-7 8-27-16,-13 14-27 0,-13 15-61 15,-14 11-58-15,-19 18-98 16,-13 11-15-16,-26 12 37 0</inkml:trace>
  <inkml:trace contextRef="#ctx0" brushRef="#br0" timeOffset="3226">3877 3462 1025 0,'0'0'221'16,"0"52"68"-16,0-52 8 0,40 41-43 0,19-19-85 16,20-11-85-16,19-4-41 15,14 1-26-15,13-5-3 16,6 1-6-16,7 0-242 0,-6-4-174 16,-7 3-185-16</inkml:trace>
  <inkml:trace contextRef="#ctx0" brushRef="#br0" timeOffset="4500">4298 3773 768 0,'-46'-15'160'0,"0"-4"43"16,46 19-10-16,-66-26-8 0,14 1-24 15,12 10-15-15,40 15-27 0,-39-15-37 16,39 15-42-16,0 0-11 16,-40 4 65-16,40-4 41 0,-39 29-42 15,39-29-49-15,-26 48 2 0,13-3 23 16,6-8-14-16,20-8-36 16,7 4 7-16,13-7-2 0,6 0-9 15,14-4-2-15,-7-11-1 16,6-7-2-16,7-4-7 0,0 0 0 15,-6-7-3-15,0-12 0 0,-7 4 0 16,0-18-3-16,-7 4 6 16,-6-12 1-16,-13-7 7 0,-1-4-17 15,-12-3 2-15,-7-4 9 0,-13 7-5 16,-14 8 53-16,1 7-13 16,-20 15-7-16,-6 14 60 0,-14 12-15 15,-13 11 48-15,7 10-13 0,-7 5-34 16,7 3-2-16,13 4-30 15,6-4-16-15,7 1-17 16,13 6-9-16,13-6 1 0,14 3-4 16,12-8-2-16,-6-29 0 0,33 41 0 15,13-8-84-15,0-11-61 16,13-3-41-16,7-5-32 0,6-6-29 16,1-8-20-16,-1-4-44 0,0-7-22 15,0-7-24-15,7-5 12 16,-6-2 42-16,-1-1 83 0,-6-4 84 15,6 8 61-15,-13 0 55 0,-13 0 48 16,-46 22 77-16,53-26 53 16,-53 26 87-16,0 0 41 15,0 0 32-15,39-45 36 0,-39 45-9 16,0 0-65-16,0 0-53 0,0 0-40 16,0 0-19-16,0 0-24 15,0 0-38-15,0 0-49 0,0 0 3 16,0 0-14-16,0 0 12 0,0 0-20 15,0 48-10-15,0-48-11 0,33 45 1 16,13-16-13-16,6-14 2 16,8 0-7-16,5-4 6 0,1-4-11 15,-7-10 12-15,7-8-7 0,-7-8 0 16,-6-3-4-16,-7-8 11 16,-14-10-4-16,-12-5-13 15,-13-6 12-15,-14-5-7 0,-19-3 1 16,-14 0 14-16,-19 15 6 0,-6 3 12 15,-21 15 37-15,1 15 20 16,-7 7 19-16,6 8-3 0,7-4-47 16,14 11-24-16,6 4-16 0,19 7 3 15,7 0-17-15,33-22-3 16,-19 41-3-16,12-8-50 0,7-33-149 16,0 37-85-16,0-37-131 0,0 0-153 15,0 0-101-15,7 37-15 16</inkml:trace>
  <inkml:trace contextRef="#ctx0" brushRef="#br0" timeOffset="5056">1196 2217 819 0,'0'0'316'0,"0"0"25"16,0 0-22-16,0 0-57 0,0 0-33 15,0 0-55-15,0 0 28 16,7 33 24-16,-7-3-62 0,0 0-73 16,0 3 17-16,0-4-33 0,0 5-2 15,13 3-22-15,0-4-3 16,7 0-5-16,13-7-5 0,0-4-15 16,19-3-11-16,-6-5-9 15,7-6 8-15,-1-8-5 0,7-8 2 16,-6-10-8-16,6-8-6 15,-13 0-2-15,7-11 8 0,-14-7 5 16,-19-8-1-16,-7-3-9 0,-13-1-2 16,-7 1 2-16,-6 3 5 0,-13 8 4 15,-13 11 3-15,-1 10-10 16,-12 12 3-16,-8 15 8 0,-5 7 4 16,-8 11 10-16,8 4 6 0,-1 7-12 15,13 1-10-15,7 3-6 16,14 0 0-16,5-8 4 0,27-29-4 15,-19 41-52-15,12-12-137 16,7-29-143-16,20 41-151 0,-20-41-143 16,0 0-39-16</inkml:trace>
</inkml:ink>
</file>

<file path=ppt/ink/ink20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04:26.275"/>
    </inkml:context>
    <inkml:brush xml:id="br0">
      <inkml:brushProperty name="width" value="0.05" units="cm"/>
      <inkml:brushProperty name="height" value="0.05" units="cm"/>
      <inkml:brushProperty name="color" value="#177D36"/>
      <inkml:brushProperty name="fitToCurve" value="1"/>
    </inkml:brush>
  </inkml:definitions>
  <inkml:trace contextRef="#ctx0" brushRef="#br0">47 0 990 0,'0'0'52'16,"0"0"6"-16,0 0 15 15,0 0 217-15,0 0-38 16,-27 59-30-16,14 26-41 15,7 26-38-15,6 11-33 16,6 11 32-16,7 3-62 0,0 1-39 16,1-4-21-16,12-7-6 15,-6-8-7-15,6-15-7 0,7-10-13 16,-7-16 8-16,0-10-17 16,-6-19-241-16,0-11-161 15,-20-37-130-15,0 0-50 0</inkml:trace>
  <inkml:trace contextRef="#ctx0" brushRef="#br0" timeOffset="804">171 1592 450 0,'0'0'169'16,"0"0"57"-16,0 0 6 0,0 0-26 15,0 0 0-15,0 0-20 16,0 0-65-16,0 0-2 16,0 0-29-16,0 0-7 15,0 0-38-15,0 0 14 0,0 0 80 16,0 0 4-16,46 30-29 15,27-12-60-15,19-7-21 16,39-3 29-16,40-1 35 0,46-7-38 16,33-4-16-16,39 1-19 15,26-1-16-15,20-7 6 0,20-4-1 16,0-3-19-16,0-12 6 16,-7-3-11-16,-13-8 23 15,-13 1-16-15,-13-1-3 16,-13 4 0-16,-7 4 7 15,-13 0 15-15,-20 7-5 0,-13 4-3 16,-19 3 36-16,-27 4 32 16,-13 0-24-16,-26 4 10 0,-20 4-28 15,-14-4-11-15,-18 7 0 16,-14 1-1-16,-20-1 0 16,-6 4-15-16,-14-4-6 0,-12 8 55 15,-40-4-25-15,46 0-3 16,-46 0-1-16,0 0-16 0,46 4 8 15,-46-4 33-15,0 0-13 16,52 7 21-16,-52-7 13 16,0 0 13-16,0 0-21 15,0 0-7-15,0 0 9 16,0 0 1-16,0 0 5 0,0 0 19 16,0 0-11-16,0 0-10 15,0 0-1-15,0 0-7 0,0 0 5 16,0 0-10-16,0 0-32 15,0 0-5-15,0-44-12 16,-13 3-15-16,6 0 7 0,-6-10-6 16,0-5 6-16,7-7 0 15,-1-7-5-15,0 4 14 0,1 3-9 16,6 11-9 0,0 8 9-16,0 44-12 0,0-41 2 15,0 41 7-15,0 0 7 16,0 0 8-16,0-33-18 15,0 33-62-15,0 0-222 0,0 0-99 16,0 0-73-16,0 0-231 16,0 0-237-16</inkml:trace>
  <inkml:trace contextRef="#ctx0" brushRef="#br0" timeOffset="2781">4666 1563 791 0,'0'0'117'0,"0"0"27"16,0 0 36-16,0 0-80 0,0 0-52 15,0 0 225 1,0 0 34-16,-19 81-10 0,-8 26-64 16,8 22-65-16,-8 30 2 0,8 11-39 15,-1 8 16 1,0-5-27-16,7-3-40 0,0-7-27 15,0-4-24-15,6-8 20 16,1-11 6-16,-1-14-18 0,7-19-14 16,0-14-9-16,0-20 0 15,0-17-5-15,0-12-9 16,0-11 5-16,0-33-5 0,0 0 2 16,0 0 5-16,0 30 25 15,0-30 4-15,0 0-16 0,0 0-15 16,0 0-5-1,0 0 5-15,0 0-5 0,0 0-13 16,-33-37 16-16,0 0-43 16,0-3-6-16,1-5-6 15,-1-3 21-15,6-4 1 0,-5 1-24 16,-1-8 26-16,6 3 10 16,1 1 2-16,6 7 16 0,1 3 5 15,-1 8-13-15,7 8 8 16,13 29 27-16,-13-33-38 15,13 33-3-15,0 0 16 0,0 0-2 16,0 0-11-16,0 0 15 16,6 29-4-16,7 16-5 15,7 14 10-15,6 3 6 16,14 5-16-16,-7-4 73 0,0 3-13 16,6 1-27-16,-6-8-19 15,6 0 4-15,-19-15-4 16,0-3-4-16,-20-41 12 0,26 30 62 15,-26-30 20-15,0 0-8 16,0 0-19-16,0 0-39 0,0 0-15 16,39-34-6-16,1-14 4 15,12-15-20-15,8-7 11 16,5-7-10-16,1-8 6 0,13 7-9 16,6 4 6-16,1 15-6 15,-14 4-62-15,0 7-128 16,-13 11-102-16,-6 11-194 15,-7 7-279-15,-7 8-145 0</inkml:trace>
</inkml:ink>
</file>

<file path=ppt/ink/ink20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04:29.879"/>
    </inkml:context>
    <inkml:brush xml:id="br0">
      <inkml:brushProperty name="width" value="0.05" units="cm"/>
      <inkml:brushProperty name="height" value="0.05" units="cm"/>
      <inkml:brushProperty name="color" value="#177D36"/>
      <inkml:brushProperty name="fitToCurve" value="1"/>
    </inkml:brush>
  </inkml:definitions>
  <inkml:trace contextRef="#ctx0" brushRef="#br0">5384 671 739 0,'0'0'168'15,"0"0"60"-15,-33 29 10 0,33-29 7 16,-33 23-51-16,7-9 19 16,26-14-23-16,-33 19-16 0,7-8-66 15,-7-4 27-15,0-3-35 16,7-4-38-16,-1-4-37 15,1 1-8-15,26 3-8 0,0 0-3 16,-33-19 4-16,33 19-8 16,0-37-5-16,13 0-4 0,14 0 1 15,12 4 2-15,7 7 4 16,7 8 0-16,-7 10 6 0,0 8 1 16,-7 15 15-16,-19 11 8 15,-14 11 14-15,-6 15 42 0,-13 3 10 16,-20 12 41-16,-13 6 26 15,-13 5 3-15,-7 7-43 0,-6-4-38 16,0-3-22-16,-14 0-25 16,8-8-18-16,5-7-9 0,8-12 1 15,5-14-12-15,14-11-123 16,7-7-146-16,6-8-185 16,33-11-264-16,-39-11-134 0</inkml:trace>
  <inkml:trace contextRef="#ctx0" brushRef="#br0" timeOffset="260">4851 120 1108 0,'0'0'143'15,"0"0"46"-15,0 0-62 0,0 0 157 16,0 0-58-16,0 0-102 0,-39 60-54 16,6 10-18-16,7 11 119 15,0 4-57-15,6 4-51 0,0-4-35 16,0 0-14-16,7 0-32 16,-6-8-283-16,5-3-287 0,1-7-157 15</inkml:trace>
  <inkml:trace contextRef="#ctx0" brushRef="#br0" timeOffset="1292">4181 1033 1212 0,'0'0'260'0,"-33"-15"2"0,33 15-79 16,-33-11-86-16,33 11-13 0,-39-11 5 16,39 11-29-16,-33-11-34 15,33 11-7-15,0 0-14 16,-39-19 10-16,39 19-15 0,-20-29 9 16,13 3 0-16,7-4-5 15,0 30-7-15,27-51-9 0,-1 10 12 16,-26 41-7-16,39-33 7 0,-39 33-3 15,46-22 3-15,-46 22 6 16,46 3-20-16,-46-3 10 0,46 34 8 16,-19-5 55-16,-14 4-4 0,0 4 2 15,-13 0 16-15,-7 0 29 16,-6 0-4-16,-13 0-12 0,-7 4 24 16,-13-1-18-16,-6 1-44 15,-14 0 0-15,-13-4-17 16,0-4-17-16,-13 0-6 0,0-11-4 15,-6-3-4-15,12-8 0 0,1-7 2 16,13-4-5-16,6 0-4 16,13-8 3-16,14-7 4 0,6-7 2 15,33 22-2-15,-20-44 0 16,14 0-36-16,6-1 12 0,19 8 9 16,1 0 6-16,13 4-5 0,0 11 6 15,0 3 0-15,0 12 15 16,6 3-7-16,-13 12 5 15,7 7-11-15,-33-15 3 0,26 37 3 16,-6-4 11-16,-13 4 5 0,-7 0-4 16,-7 0 7-16,-13-4-5 15,1-4-1-15,-14 1-7 0,-7-12-10 16,-12 1 1-16,-1-4 6 16,1-4-7-16,-7-4 4 0,6-7 0 15,7 0 3-15,7-4-1 0,6-3 4 16,33 7-10-16,-33-41-36 15,13 5-4-15,7-5 13 0,13 0 19 16,0 4 4-16,0 37-1 16,7-29 2-16,-7 29-4 0,0 0 11 15,0 0 15-15,0 0 3 16,0 0 4-16,19 51 12 0,-12-3 2 16,-7 4-2-16,-7 4 12 15,-6-1-6-15,-13 0-20 0,0 1-2 16,-7-8-11-16,0-4-7 0,-7-7-5 15,8-11 5-15,-8-4-4 16,7-11 17-16,0-7-7 0,1-11-4 16,-1-8-7-16,33 15 1 0,-40-45 8 15,14-6-8-15,0-5 8 16,6 5-4-16,-6 6 0 16,-1 5-6-16,-12 6 6 0,-7 12-7 15,-13 7 11-15,-27 8 58 16,-25 7 21-16,-21 4 11 0,-19 3 22 15,0 4 17-15,-7 0-13 0,1 0-39 16,12 0-29-16,0 1 7 16,21-5-4-16,-1-7-17 0,6-7-22 15,8-5-5-15,12-2-5 0,7-5-12 16,13-3 6-16,14-4-12 16,5-3 5-16,14-5-6 0,14-3 13 15,12-11-292-15,20 0-42 16,20-7-101-16,12-4-201 15,28-8-199-15</inkml:trace>
  <inkml:trace contextRef="#ctx0" brushRef="#br0" timeOffset="1537">2650 449 1952 0,'46'0'373'0,"-6"0"-50"15,6-3-80-15,0-1-81 16,13 4-57-16,6-4-48 0,8 4-28 16,-8 0-22-16,8-4-2 0,-8 1-10 15,-5-1-142-15,-21 4-221 16,-39 0-240-16,0 0-121 0</inkml:trace>
  <inkml:trace contextRef="#ctx0" brushRef="#br0" timeOffset="1777">2078 1875 2019 0,'0'0'258'16,"-13"34"91"-16,13-34-25 16,0 0-66-16,33 37-76 0,13-15-34 15,20-8-67-15,19 1-33 0,7-7-22 16,7-5-13-16,6 1-13 16,-6-4-91-16,-21-4-118 0,-12 4-123 15,-20-7-224-15,-13-4-211 0,-33 11-15 16</inkml:trace>
  <inkml:trace contextRef="#ctx0" brushRef="#br0" timeOffset="2415">922 497 571 0,'-59'-3'160'15,"59"3"72"-15,-46 0 119 0,46 0 27 16,0 0-5-16,-40 0-45 16,40 0-52-16,0 0-52 0,0 0-20 15,0 0-30-15,0 0 9 0,0 0 32 16,0 0-28-16,53-12-38 15,-1 5-6-15,14-4 37 16,6 0 9-16,7 0-36 0,7 0-40 16,-1 3-54-16,1-3-12 0,-14 4-18 15,-6-4-34-15,-14 0 1 16,-12 3-13-16,-40 8 17 0,0 0-29 16,0 0-215-16,32-7-124 15,-32 7-34-15,0 0-47 0,0 0-105 16,0 0-121-16,0 0-46 0,0 0 25 15</inkml:trace>
  <inkml:trace contextRef="#ctx0" brushRef="#br0" timeOffset="4580">3110 253 456 0,'0'0'104'0,"0"0"-3"16,-33 0 27-16,33 0 7 0,0 0-26 15,0 0-12-15,0 0-7 16,0 0-10-16,0 0-32 0,-39 4-44 16,39-4 23-16,-40 0-16 15,40 0-4-15,-52 8 25 16,6-5 79-16,13 8-59 0,-6 4-8 15,-1 0 51-15,1 7-44 16,39-22-7-16,-40 48 72 0,14-7-43 16,13-4-32-16,13 3 3 15,13-6 11-15,13-5-30 0,7-3-5 16,13-8 22-16,0-3-17 16,7-4 6-16,-1-3-13 0,1-8-4 15,-1 0 4-15,-6-4-3 16,0-3 11-16,0-8 25 0,-13-4-13 15,0 1-21-15,0-12 3 16,-7-3 9-16,-6-4-14 0,-7-7-1 16,-6-8-26-16,-7 0 26 15,-7 4 55-15,-6 8-15 16,0 6-20-16,-13 16-23 0,-1 7-9 16,-12 15 1-16,-7 7 11 15,0 11-7-15,-7 4-3 0,7 0-4 16,7 3 5-16,6-3-5 15,33-26 0-15,-39 37-4 0,19-4-13 16,20-33-223-16,0 0-160 16,-13 41-186-16,13-12-91 0</inkml:trace>
  <inkml:trace contextRef="#ctx0" brushRef="#br0" timeOffset="5295">3577 139 439 0,'0'0'146'0,"0"0"9"16,-33 7-37-16,33-7 28 0,-33 4 25 16,33-4 29-16,0 0-46 15,-33-4-18-15,33 4-29 0,-46 8-36 16,13 3-5-16,-6 7 21 15,6 8-56-15,0 4-11 0,7 3 7 16,6 0-5-16,7 0-22 16,13 1 8-16,7-1 4 0,-7-33 23 15,32 33-16-15,14-3-14 16,0-8-14-16,7-7 18 0,-1-15-1 16,1 0-3-16,0-8-5 15,-7 1-7-15,0-4 1 16,0-8 15-16,0-7 3 0,0-3 2 15,-7-8-4-15,0-4-14 0,1-7 20 16,-14 0-21-16,0-3 12 16,-12 2 7-16,-1 9 89 0,-7 3-35 15,1 11-26-15,-14 0-21 16,7 26-14-16,-33-7-7 0,-6 14-11 16,0 1 14-16,-7 10 5 15,0 8-11-15,0 3-28 0,6 5-197 16,7 3-137-16,-6-4-127 15,13 4-29-15</inkml:trace>
  <inkml:trace contextRef="#ctx0" brushRef="#br0" timeOffset="6092">2381 2119 701 0,'0'0'137'16,"-33"-11"22"-16,33 11-45 16,-33-4 69-16,33 4 12 0,0 0-24 15,0 0-70-15,-33 0-12 16,33 0-61-16,-26 8 11 0,26-8 11 15,-20 18 29-15,20-18-28 0,-26 33-20 16,19-3-25-16,1-8 22 16,6-22-19-16,6 30-5 15,-6-30 24-15,0 0 8 0,27 33-6 16,-27-33 8-16,32 22-16 16,1-7 21-16,0-15-2 0,7 0-34 15,-1-7 11-15,7-8-8 0,0-11 6 16,0 4-25-16,0-8 4 15,-7-7 17-15,1 0-22 0,-14-3 10 16,0 3 13-16,-19 0 42 16,-7 7-19-16,-13 4-20 15,13 26-9-15,-59-18 7 0,-7 11-1 16,-6 7-13-16,-1 7 3 16,1 11 74-16,6 8-25 0,1 0-35 15,6 11 1-15,-1 0-18 0,8-4 3 16,19 8-13-16,7-12 10 15,26-29 7-15,-7 41-13 0,7-41-62 16,20 37-129-16,-20-37-85 0,39 30-106 16,7-16-33-16,0-6-10 15,0-8 13-15</inkml:trace>
  <inkml:trace contextRef="#ctx0" brushRef="#br0" timeOffset="6496">3274 2045 1429 0,'0'0'234'0,"-32"-18"26"0,-8 10-27 16,-6 8-66-16,0 4-51 15,-6 11-40-15,-1 3-34 0,0 8-11 16,14 0-16-16,0-4-10 0,6 11-5 15,33-33 6-15,-20 37 4 16,20-37 6-16,7 37-1 16,-7-37-5-16,26 30-1 0,13-8-9 15,-6-7 3-15,13-8-13 16,-13-3 10-16,6-4 0 0,-6-4 0 16,0-7 8-16,0-7-2 0,0-8-1 15,0-4 0-15,-7-3 2 16,-6-4-5-16,-14 0-6 0,-6-3 4 15,-19 3 31-15,-8 3-13 16,-12 8-1-16,-20 8-5 0,0 3 19 16,-14 12-9-16,1 6-15 15,13 1-14-15,6 3 7 0,14 1-84 16,6-5-261-16,33-3-278 16,0 0-68-16</inkml:trace>
  <inkml:trace contextRef="#ctx0" brushRef="#br0" timeOffset="7164">1204 368 509 0,'0'0'110'0,"-32"-19"30"16,-8 5 6-16,40 14 41 0,-39-11-33 15,6 3 16-15,0 5-33 16,0 3-53-16,-13 7-16 0,0 4 7 15,0 4-33-15,7 7-10 16,-1 0 22-16,1 4-31 16,39-26-11-16,-26 41 62 0,6-12-25 15,20-29-9-15,13 37-1 0,-13-37-27 16,46 26-3-16,7-11 2 16,-1-8-11-16,7-3 14 15,0-8-22-15,1-3 20 0,-8-8-8 16,1-7 8-16,-7-8-19 15,-7-3 3-15,-6 0 10 0,-13 3 7 16,-7-7-16-16,-13 4 6 16,-7 7 116-16,-6-3-48 0,-7 6-27 15,-6 9-9-15,-7 3-28 16,-13 11 8-16,0 7-5 16,0 8 0-16,0 0-10 0,13-1 0 15,-6 8-5-15,39-22-130 16,-26 30-257-16,26-30-147 0,0 0-64 15</inkml:trace>
  <inkml:trace contextRef="#ctx0" brushRef="#br0" timeOffset="7588">1875 124 1185 0,'0'0'277'0,"-59"33"2"16,6 4-41-16,-13 4-87 0,7 7-2 15,0 0-52-15,6 0-58 16,14 0-17-16,6-7-4 0,7-1 63 16,13-6-32-16,13-5-4 0,13-3-16 15,-13-26-3-15,33 15-4 16,6-4-22-16,7-11 11 0,-6-8-9 15,6 1 7-15,-7-11 3 16,7-5 44-16,-13-2-19 0,6-12-20 16,-6-4 26-16,-7 0 4 15,1-7 0-15,-14 0 26 16,0 0 41-16,-13 8-21 0,0 6-30 16,-13 9-17-16,-13 6-19 15,-14 12-27-15,-12 3 9 0,-14 8-1 16,0 3-4-16,-6 8-9 15,13 0-2-15,6-4 9 0,7 3-2 16,7-2-136-16,6-1-160 16,33-11-193-16,-33 11-174 0,33-11-18 15</inkml:trace>
</inkml:ink>
</file>

<file path=ppt/ink/ink20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04:44.283"/>
    </inkml:context>
    <inkml:brush xml:id="br0">
      <inkml:brushProperty name="width" value="0.1" units="cm"/>
      <inkml:brushProperty name="height" value="0.1" units="cm"/>
      <inkml:brushProperty name="color" value="#3165BB"/>
      <inkml:brushProperty name="fitToCurve" value="1"/>
    </inkml:brush>
  </inkml:definitions>
  <inkml:trace contextRef="#ctx0" brushRef="#br0">11481 251 878 0,'-33'-11'170'16,"-7"0"16"-16,-12-4 16 16,-20 0-17-16,-7-3-5 15,-13-1-54-15,-13 1-37 16,-7-4-11-16,-6-1 13 0,-1 5-1 16,-12-4-39-16,-7 3-31 15,-13 5 13-15,-14 2 28 0,-19 5-7 16,-13 3-21-16,0 8-12 15,-13 11 42-15,0 3 35 0,-1 4-39 16,8 12-33-16,5 10 49 16,8 4 8-16,12 4-22 0,8 11-28 15,18 7 15-15,21 7 1 16,19 5 5-16,20 14-24 16,33 7 2-16,20 12 5 0,26 3-4 15,19 8-13-15,34-5 1 16,25 5 0-16,27-8 7 0,27-3 10 15,25-8-15-15,40-15-13 16,33-14 3-16,33-12-13 0,32-14 0 16,21-19 7-16,5-10-1 15,1-16-10-15,-6-14-6 0,-14-12 12 16,-26-14 9-16,-20-8-8 16,-26-14-12-16,-27-12 6 0,-19-7 10 15,-20-11-7 1,-26-11-12-16,-26-14 3 0,-27-9 9 15,-33-10 0-15,-19 0-7 16,-27 7-6-16,-19 7 1 0,-20 8 12 16,-13 15 0-16,-20 10-3 0,7 12-7 15,-7 11 4-15,13 15 2 16,1 11 4-16,12 7-14 0,7 7-91 16,46 19-115-16,-46-11-161 15,46 11-175-15,0 0-120 0,-39 15-7 16</inkml:trace>
  <inkml:trace contextRef="#ctx0" brushRef="#br0" timeOffset="352">11040 1008 993 0,'0'0'129'0,"0"0"95"15,-39-51-63-15,39 51 47 16,-33-52-72-16,33 52-21 0,-46-48-61 16,-6 22-18-16,6 11-15 15,-7 8-9-15,-6 18-7 16,-7 15 170-16,-6 14-50 15,-7 16 52-15,-6 7-54 0,6 3-17 16,-7 8-55-16,14-4-6 16,0 4-22-16,-1 0-7 0,8-8-11 15,6-3-1-15,-1-7-14 16,8-5 10-16,-1-10-302 0,7-8-155 16,7-11-195-16,39-22 39 15</inkml:trace>
  <inkml:trace contextRef="#ctx0" brushRef="#br0" timeOffset="536">10442 809 1000 0,'60'-30'174'0,"5"-3"49"0,1 3-94 16,0 1-92-16,-1-1 13 15,8 4-42-15,-14 8 7 0,-13 3-323 16,-7 0-196-16</inkml:trace>
  <inkml:trace contextRef="#ctx0" brushRef="#br0" timeOffset="987">10120 805 1107 0,'0'0'53'0,"-32"52"194"16,32-52-1-16,-27 55-79 0,8-14-58 16,19-41-37-16,-27 48-16 15,-6-7-41-15,33-41 5 16,-46 44-20-16,7-18 9 0,39-26-9 15,-39 22 15-15,39-22-30 16,0 0 20-16,-40-7 4 0,40 7-27 16,-20-41 18-16,20 41 0 15,-6-52 8-15,6 52-21 0,0-44 17 16,0 44-19-16,0 0 32 16,0 0-13-16,0 0 203 0,-59 18 18 15,-7 16-11-15,0-1-9 16,-6 4-53-16,-13-8-18 15,-7 1-56-15,0-4-21 16,-14-4-25-16,-5-7-14 0,-1-4-5 16,7-8-6-16,13-6-1 15,6-1-9-15,14-7 9 0,13-8-12 16,13-3 0-16,7-4-61 16,39 26-151-16,-33-44-209 0,33 44-280 15,13-44-63-15</inkml:trace>
  <inkml:trace contextRef="#ctx0" brushRef="#br0" timeOffset="1156">9214 1695 1516 0,'0'0'200'15,"39"34"27"-15,-39-34-40 0,33 15-70 16,-33-15-50-16,0 0-52 15,39-23-187-15,-39 23-322 16,20-37-187-16</inkml:trace>
  <inkml:trace contextRef="#ctx0" brushRef="#br0" timeOffset="1325">8885 665 1347 0,'53'-41'2'0,"6"4"19"16,20 8-33-16,-1 3 9 0,1 7 33 15,7 8-205-15,-1 4-273 16</inkml:trace>
  <inkml:trace contextRef="#ctx0" brushRef="#br0" timeOffset="1872">7991 1803 536 0,'0'0'134'0,"0"0"9"15,0 0 30-15,-39 18-21 0,39-18-31 16,0 0-32-16,-33 41 106 16,7-1 40-16,6 5-77 0,-13 10 37 15,0 8-16-15,-19 7-27 16,-14 8-8-16,-13 10 1 0,-13 12-14 16,-26 11-12-16,-20 18-32 15,-33 12 22-15,-26 18-21 16,-27 7-31-16,-19 11-12 0,-13 15-32 15,-20 11 3-15,0 4-23 16,7-3 13-16,12-9-9 16,21-14-10-16,6 0 19 0,13-7-6 15,26-15-13-15,14-15 19 16,13-18-6-16,26-12-12 0,19-21 12 16,14-16-170-16,20-14-132 15,19-15-146-15,20-11-199 0,13-19-40 16</inkml:trace>
  <inkml:trace contextRef="#ctx0" brushRef="#br0" timeOffset="3156">3543 5745 459 0,'0'0'32'16,"0"0"41"-16,0 0 17 0,0 0-1 15,-40-22 27-15,40 22-7 16,0 0-18-16,0 0-16 15,-33-19 28-15,33 19-28 0,-46-18 25 16,7 7-21-16,-7-1 15 16,0 1-17-16,-7-3-33 0,-12 2 15 15,-14 5-42-15,-13 7 108 16,-7-4-50-16,-6 8-4 0,-13 0 17 16,-7 3-52-16,-7 1-21 15,1 3 28-15,-7 0-39 0,0 4 59 16,7 3 27-16,6 8-48 15,-7 0-22-15,-6 7 5 0,7 0 3 16,6 8-45 0,-13 3 27-16,7 4-10 0,6 11 17 15,0 8 88-15,7 3-46 16,12 4-5-16,14 3-17 0,14 1-25 16,12 7 10-16,13 0-11 15,14 0-17-15,-1 4 18 0,8-4-8 16,12 0-16-16,-6 0 28 15,12-12-23-15,1-6 11 0,0-1 4 16,7-3 17-16,6-4 1 16,6-7-21-16,1 0 26 0,6 0-25 15,13-4 19-15,7 0-11 16,20-4-10-16,6 0 1 0,13-7-1 16,13 0-11-16,21-4 14 15,12-3-2-15,13-8-15 16,7-3 13-16,7-5 3 0,-1-6 0 15,8-8-16-15,-1-8 13 16,6-3 1-16,14-3-18 0,-6-12 19 16,-1 0-1-16,-6-4-16 15,-1-7 12-15,1-7 8 0,-7-4-16 16,-6-7 8-16,-7-5 7 16,-13-6-17-16,-7-8 13 0,-6 0 6 15,-14-7-20-15,-6 0 3 16,-13 3 26-16,-7 0-18 15,-6 5-8-15,-13 2 25 0,-1 9 43 16,-12-1-33-16,-1 4 9 16,-13 0-21-16,1 3-4 15,-14-3 0-15,0 4-16 0,-7-1 5 16,-6 4 7-16,0 8-21 16,-13 0 22-16,0 7-14 0,0 7 9 15,13 30 3-15,-20-33-12 16,20 33 11-16,-19-33 1 0,19 33-13 15,0 0 3-15,-20-30 10 16,20 30-13-16,0 0 12 0,-26-33-2 16,26 33-3-16,-33-30 3 15,33 30-16-15,-33-22 0 16,33 22 8-16,-40-22-60 0,8 7-34 16,32 15-45-16,-40-18-40 15,40 18-2-15,-52-11 1 0,12 3-46 16,40 8-28-16,-52 0-51 15,12 0 11-15,1 4-5 16,-1 3-37-16</inkml:trace>
  <inkml:trace contextRef="#ctx0" brushRef="#br0" timeOffset="4243">2655 6657 838 0,'0'0'169'0,"-46"-18"35"0,7-1-25 15,6 5-17-15,33 14-51 16,-39-34-65-16,19 5-18 0,7-1 3 16,13 4-23-16,6-7-18 15,21 3-6-15,6 1 32 0,13 3-13 16,13 4 7-16,0 11-27 15,7 7 14-15,-7 8-10 0,-7 14 13 16,1 8 19-16,-14 4-26 16,-6 3-12-16,-20 4 61 15,-13 0 1-15,-13 0-10 16,-7-4 12-16,-12-3 35 0,-8-5 16 16,1-2-56-16,-1-5-9 15,7-7 93-15,33-11-37 0,-39 4 28 16,6-4-33-16,33 0-29 15,-33-22-9-15,33 22-11 0,-26-45-13 16,13 1-5-16,-7-11-10 16,14-12-3-16,-8-7-2 0,8-7 0 15,-1-4-7-15,-6-4 7 16,7 12-8-16,-1 3 8 16,0 15-129-16,-6 11-190 0,7 11-185 15,6 37-101-15,-7-37 42 16</inkml:trace>
  <inkml:trace contextRef="#ctx0" brushRef="#br0" timeOffset="4472">3516 5553 897 0,'0'0'195'0,"0"0"37"0,0 0 50 15,-46 33 28-15,0 15-81 16,-19 11-34-16,-1 7-72 16,-20 5-66-16,1 3-32 15,-7-1-3-15,7 1-17 0,-7 0-1 16,6 0-77-16,7-7-274 16,7-5-250-16,6-6-73 0</inkml:trace>
  <inkml:trace contextRef="#ctx0" brushRef="#br0" timeOffset="4924">2163 6450 1013 0,'0'0'181'15,"-46"-14"-2"-15,6 17-28 0,1 16 28 16,-7 10 9-16,6 16-77 16,7-1-49-16,1 8-1 0,-1-1-21 15,13-3 2-15,0 0 56 16,14-3-67-16,6-8-8 0,0-37-4 16,0 0-2-16,19 48-11 15,-19-48 5-15,0 0-8 16,40 22 10-16,-40-22-7 0,0 0-12 15,0 0 9-15,0 0-3 16,0 0-4-16,13-37 4 0,-13 37 14 16,-20-33-14-16,20 33-5 15,-39-26 7-15,-7 15 8 0,6 11 80 16,-6 11-15-16,0 7 11 16,-6 12-15-16,-7 7-12 15,0 7-7-15,-1 8-20 0,-5 0-15 16,-1-1-7-16,7 1-7 0,-7-4-7 15,14 0 0 1,-1-7-261-16,53-41-230 0,-53 44-211 16,53-44 37-16</inkml:trace>
  <inkml:trace contextRef="#ctx0" brushRef="#br0" timeOffset="5155">1551 6417 1338 0,'27'-63'241'16,"6"0"75"-16,-1 8-4 15,1 3-27-15,0 15-64 16,-33 37-66-16,40-33-68 0,-1 22-34 16,-39 11-13-16,39 15-6 15,-39-15-8-15,20 52-12 0,-20-1-8 16,-13 8 1-16,-13-3-12 15,-7-1-164-15,0 1-266 0,-6-1-364 16</inkml:trace>
  <inkml:trace contextRef="#ctx0" brushRef="#br0" timeOffset="6020">10508 2143 353 0,'-6'-30'99'0,"6"30"3"15,0-33 25-15,0 33 21 0,-7-37-46 16,7 37 50-16,-7-33-15 16,7 33 11-16,0 0-87 15,0 0-20-15,0 0 86 0,0 0 106 16,-32 70-15-16,12 26-44 16,0 22 49-16,0 22-44 0,14 23-52 15,-1 14-72-15,14 4 3 16,13 8 14-16,-1 3-19 0,8 4-13 15,-1-4-36-15,0-4 15 16,0-10-22-16,1-20 12 16,-8-6-5-16,1-12-12 0,0-18 20 15,-14-18-23-15,1-19 18 16,-7-11-18-16,-7-8 11 0,1-11 3 16,6-10-14-16,0-45 27 15,-13 55-26-15,13-55-25 0,-13 48-234 16,13-48-174-16,0 0-173 15,-7 52-60-15</inkml:trace>
  <inkml:trace contextRef="#ctx0" brushRef="#br0" timeOffset="6763">12289 5298 1441 0,'0'0'165'15,"-46"-52"24"-15,-13 15-46 0,-14 11 12 16,-19 8-41-16,-13-1 22 15,-6 4-27-15,-14 8-43 0,-13 7-36 16,-13 0 17-16,-20 7 61 16,-7 4-43-16,-12 8-20 0,-20 3 49 15,-14 4-33-15,-12 7-19 16,6 4 33-16,13 11-20 0,13 4-17 16,27 7-34-16,12 8 10 15,21 6-5-15,-1 9-12 0,14 6 12 16,19 8 50-16,0 1-17 15,20 2-25-15,13 1-1 16,7-4-16-16,6 0-3 0,7-4 3 16,7 1 0-16,12-8 3 15,7 0-3-15,14-4 15 16,12-7-3-16,14 0 1 0,19-4 0 16,20-7-2-16,33 3-2 15,26-7 1-15,33-3 4 0,26-1-8 16,33 1 1-16,27-8-1 15,19-8-3-15,13-3 0 0,7-3 4 16,-7-12-2-16,7-7 1 16,-6-12-2-16,-8-10-4 15,-12-8 5-15,-7-18-2 0,0-12 1 16,-13-10 0-16,-7-15-4 16,-13-4 3-16,-6-11 3 0,-27-7-9 15,-6-8 7-15,-27-7-4 16,-13-4-4-16,-13-7 4 0,-26-1 8 15,-13-2-14-15,-33 2 6 16,-20 5 0-16,-20 3 0 0,-32 8 7 16,-14 10-7-16,-12 1 0 15,-14 11-3-15,-7 10 6 0,1 12-8 16,-7 7-4-16,7 12 2 16,6 10-15-16,6 4-132 15,8 8-104-15,-1 7-87 0,13 7-61 16,53 4-85-16,-59 8-45 15,59-8-4-15</inkml:trace>
  <inkml:trace contextRef="#ctx0" brushRef="#br0" timeOffset="7803">12151 6000 998 0,'-53'33'104'16,"1"0"17"-16,52-33 31 15,-59 52 10-15,19-8-49 0,40-44 39 16,-20 63-77-16,14-15-21 15,19-7-25-15,-13-41-15 0,53 48-2 16,6-15-5-16,-7-15 1 16,-6-3-12-16,0-7 4 15,-46-8 14-15,59-15-10 0,-59 15 0 16,60-33-9-16,-60 33 16 16,32-60-25-16,-12 9 14 0,-13-1 0 15,-14 8 0-15,7 44 13 16,-33-52 22-16,33 52 70 0,-59-33-27 15,-13 22 30-15,0 11-36 16,-7 14 13-16,-7 5 18 0,1 3-15 16,-14 4 0-16,7 3-30 15,-6 1-17-15,-7 0-12 0,6 3 9 16,-6-4-4-16,6-3-11 16,-6 4-9-16,7-8-4 0,-1-4-10 15,14-3 0-15,19-4 4 16,7 0-1-16,13-3 2 15,46-8 3-15,-40 3 10 0,40-3 6 16,0 0-10-16,0 0-6 16,0 0-3-16,0 0 0 0,0 0 0 15,0 0-5-15,14 52 0 16,5-11 4-16,-19-41-4 16,40 52 4-16,-7-16-7 0,-33-36 3 15,19 49 7-15,-6-13 26 16,-13-36 5-16,-13 48-20 0,-20-11-4 15,-6-3-9-15,-7-5-2 16,-13-7-3-16,0-3 0 16,0-8 0-16,6 0 0 0,7-11 0 15,13 0 2-15,33 0-5 16,-39-22 3-16,12-8 0 0,14-7-9 16,13-14 6-16,7-8-1 15,6-15 7-15,13-15-3 0,7 0 2 16,0 4 1-16,6 0-3 15,7 11-4-15,0 15 8 0,-6 19-4 16,6 10 0-16,-13 23 4 16,-33 7-4-16,39 22 0 0,-39-22 0 15,13 55-5-15,-6 1 5 16,-20-1 0-16,-7-3 0 16,-19 0 0-16,-1-4 4 0,-12-8-1 15,-8 1-3-15,1-11 4 16,-6-5-4-16,5-10 0 0,1-4 5 15,0-11-1-15,13-7-4 16,0-8 0-16,0-11 0 0,13-14 3 16,0-8-3-16,7-8 0 15,6 1 0-15,7 10 0 0,0 8 0 16,13 37 0-16,0 0-8 16,0 0 8-16,-33-3-3 15,-6 21 3-15,-1 15-4 16,-12 8 4-16,-1 7-5 0,1-4-1 15,-7 4 6-15,-1 1-7 16,1-9-133-16,7 1-156 0,6-8-199 16,46-33-201-16,-40 41 41 15</inkml:trace>
  <inkml:trace contextRef="#ctx0" brushRef="#br0" timeOffset="8028">10902 5615 1264 0,'73'-14'284'0,"-14"6"42"16,-7 5-37-16,-12 10-71 0,-40-7-39 16,0 0-67-16,46 33-53 15,-46-33-27-15,20 56-18 0,-20-8-8 16,-14-4-6-16,-5 0-34 15,19-44-258-15,-40 52-265 0,40-52-164 16</inkml:trace>
  <inkml:trace contextRef="#ctx0" brushRef="#br0" timeOffset="8699">11507 1444 588 0,'0'0'114'0,"0"0"29"15,0 0-32-15,0 0-11 0,0 0-41 16,0 0-21-16,0 0 16 16,0 0 186-16,59 45-113 0,46 17-74 15,40 27-26-15,45 15 2 16,34 21-26-16,25 8 27 0,21 11-11 15,26 4-14-15,19 7-11 16,20 0-3-16,7 12 19 16,-7-1 9-16,0 4 239 15,0 7-92-15,7 4-20 0,13 4-56 0,-7 0-43 16,0-12-22 0,-12-10-18-16,-21-12 9 0,-6-7-12 15,-20-11-20-15,7-11 2 16,-20-15 6-16,-14-7 26 0,-25-7-4 15,-20-16-23-15,-40-10 15 16,-26-12 1-16,-32-14-2 0,-34-12-34 16,-26-7-78-16,-59-22-139 15,0 0-134-15,0 0-109 0,0 0-35 16</inkml:trace>
  <inkml:trace contextRef="#ctx0" brushRef="#br0" timeOffset="9371">20352 5094 1176 0,'0'0'138'16,"-33"-48"-67"-16,33 48 60 15,-59-51 13-15,-7 14 28 0,-19 7-28 16,-7 4 26-16,-20 12-87 16,-19 2 29-16,-14 16-45 0,-26 7-27 15,-13 15-27-15,-20 15 108 16,7 18-26-16,7 22-29 15,6 23-38-15,13 14-28 0,13 15 20 16,7 18-3-16,26 8-12 16,27 11 49-16,32-7-29 0,40-4 33 15,32-8-30-15,40-14 7 16,33-8 23-16,53-11-27 16,38-7-27-16,54-11 7 15,19-8-4-15,26-14 1 0,20-4-11 16,14-12 3-16,12-10 4 15,14-7-4-15,6-16-13 0,-7-18 13 16,1-18-3-16,-27-23 10 16,-6-10-7-16,-7-23-10 0,-13-18-1 15,-6-23 15-15,-14-25-20 16,-26-26 20-16,-26-23-11 0,-34-14 0 16,-45 0 7-1,-46 11-12-15,-53 11 15 0,-52 11-11 16,-66 15 16-16,-59 15 1 15,-40 11-9-15,-25 18 4 0,-21 19 12 16,-26 14-20-16,0 15 4 16,-13 19 5-16,0 18-2 0,20 8-6 15,19 11 3-15,34 10 4 16,25 9-12-16,27-1-75 0,39 11-94 16,20 4-95-16,27 4-71 15,65-41-131-15,-53 70-60 0,27-4-33 16</inkml:trace>
  <inkml:trace contextRef="#ctx0" brushRef="#br0" timeOffset="10031">21752 5863 884 0,'19'-44'80'0,"-19"44"-44"16,0 0-24-16,0 0 240 16,0 0-127-16,0 0 21 0,-13 55 32 15,7-3-118-15,-8-1-30 16,-5 5 9-16,6-4-23 0,-7-1-20 15,-6-6 26-15,26-45-32 16,-53 48 16-16,0-19 10 0,-6-10-16 16,7-8-19-16,-1-11 31 15,7 0 3-15,46 0-24 0,-46-26 17 16,46 26 0-16,-33-44-11 16,20-1 3-16,13 5 0 15,0 40-12-15,0-34 12 0,0 34 0 16,0 0-15-16,0 0 10 15,0 0 26-15,0 0-13 16,-33 37 69-16,0 4 77 0,33-41-35 16,-52 52-19-16,6-12-4 15,6-6-29-15,1-9-20 0,0-2 26 16,-7-9 0-16,6-3-14 16,7-3 18-16,33-8-18 0,-52 0 5 15,52 0 7-15,-46-8-31 16,46 8-6-16,0 0-11 15,-33-44-23-15,13 0 16 0,14-4-9 16,12 0-7-16,1 0 14 16,6 3-11-16,7 1 0 0,-7 0 9 15,6-1-21-15,1 5 16 16,6-5-7-16,-6-3-6 0,0 0 13 16,-7 0-7-16,0 8-8 15,-6-1 12-15,-1 4-20 0,-6 37-90 16,7-44-120-16,-7 44-169 15,0 0-103-15,0-45-102 0,0 45 1 16</inkml:trace>
  <inkml:trace contextRef="#ctx0" brushRef="#br0" timeOffset="10224">21653 5364 1480 0,'0'0'217'0,"0"0"-81"0,33-55-76 15,-33 55-33-15,0 0-16 16,0 0 1-16,52-19-90 0,-52 19-417 16,0 0-135-16</inkml:trace>
  <inkml:trace contextRef="#ctx0" brushRef="#br0" timeOffset="10405">20838 6982 1073 0,'0'0'119'0,"0"0"27"0,59 4-45 16,-6-19-89-16,6-3 4 15,0-8 11-15,-6-7-283 0,-1-4-145 16</inkml:trace>
  <inkml:trace contextRef="#ctx0" brushRef="#br0" timeOffset="10624">21147 5952 788 0,'0'-52'130'16,"0"52"67"-16,13-48 52 0,-13 48-37 16,0 0-74-16,33-41-80 15,-33 41 1-15,0 0-37 16,53-22-22-16,-53 22 13 16,0 0-13-16,0 0-5 0,0 0 7 15,0 48-162-15,-33-4-247 16,-13 1-88-16</inkml:trace>
  <inkml:trace contextRef="#ctx0" brushRef="#br0" timeOffset="11107">20174 5867 1017 0,'0'0'217'0,"0"0"-66"0,0 0 65 15,0 0 52-15,0 0-79 16,27 44 6-16,-14 4-88 0,-7 4 17 16,-6 3-44-16,-6 1-23 15,-7-1-21-15,-7 0 21 16,-13-7-8-16,0-3-27 0,-13-5-13 15,-13-6 8-15,-7-5-28 16,7-3 22-16,7-7-7 16,6-8-14-16,6-8 23 0,40-3-18 15,0 0 2-15,0 0 9 16,0 0-6-16,-19-55 0 0,19 11 5 16,0 44-26-16,0 0 21 15,39-45 9-15,-39 45-9 0,0 0 3 16,0 0-10-16,0 0 17 15,0 0-10-15,0 0 17 0,20 52 1 16,-27-8 14-16,7-44-14 16,-26 56-24-16,-7-12 20 15,-6-3-8-15,-1-12-20 0,-6 1 23 16,7-4-34-16,39-26-250 16,-59 33-167-16,59-33-191 0,-53 33 14 15</inkml:trace>
  <inkml:trace contextRef="#ctx0" brushRef="#br0" timeOffset="11292">20010 6838 1596 0,'0'0'300'0,"46"-3"-4"15,-46 3-58-15,0 0-79 16,40-19-70-16,-40 19-49 0,0 0-31 15,0 0 0-15,0 0-158 16,0 0-282-16,0 0-228 0,13-44-2 16</inkml:trace>
  <inkml:trace contextRef="#ctx0" brushRef="#br0" timeOffset="11512">19714 6133 1447 0,'-46'33'349'15,"46"-33"33"-15,-39 48-74 0,0-4-67 16,6-3-97-16,-7 0-79 16,-6 3-12-16,-6-4-36 0,-1 1-17 15,-13 3 10-15,1-3-64 16,-8 0-293-16,1-4-281 0,-7-4-208 15</inkml:trace>
</inkml:ink>
</file>

<file path=ppt/ink/ink20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05:07.050"/>
    </inkml:context>
    <inkml:brush xml:id="br0">
      <inkml:brushProperty name="width" value="0.1" units="cm"/>
      <inkml:brushProperty name="height" value="0.1" units="cm"/>
      <inkml:brushProperty name="color" value="#ED1C24"/>
      <inkml:brushProperty name="fitToCurve" value="1"/>
    </inkml:brush>
  </inkml:definitions>
  <inkml:trace contextRef="#ctx0" brushRef="#br0">386 152 672 0,'0'0'137'16,"0"0"35"-16,0 0-6 16,0 0-49-16,0 0-38 0,0 0 1 15,0 0 58-15,0 0 37 16,0 0-45-16,0 0 12 15,0 0 6-15,0 0-14 0,0 0-28 16,7 41-33-16,-7-41-7 16,0 37-28-16,0-37-1 15,-20 40-4-15,20-40-11 0,0 0 1 16,-33 37-9-16,33-37 3 16,-39 30-11-16,39-30-12 15,-46 22 6-15,6-7 9 16,40-15-3-16,-46 7-6 0,46-7 0 15,-39 0-5-15,39 0 0 16,0 0 14-16,-39-7-6 0,39 7-3 16,0 0-11-16,-40-30 1 15,40 30 10-15,-26-40 11 16,13-5-5-16,6 8 0 0,1-3-2 16,12-1-8-16,7 4 0 15,-13 37-2-15,27-44-11 16,-27 44 14-16,32-37-6 15,-32 37 16-15,40-22 1 0,-40 22-8 16,46 7-10-16,-46-7 6 16,39 37-6-16,-12 4 10 15,-14-1 16-15,0 8-7 0,-7 0 2 16,1 0 27-16,-7 8 16 16,7-4-12-16,-1-1-9 15,1 1 5-15,-7 0 1 0,13-4-6 16,-7-4-25-16,1-3-4 15,6-8 10-15,-6 0-7 0,-7-33 3 16,13 41-3-16,-13-41 1 16,13 33 0-16,-13-33-3 15,0 0-9-15,13 30 6 16,-13-30 1-16,0 0-9 0,0 0 0 16,0 0 12-16,0 0 4 15,0 0-2-15,0 0-3 0,0 0-5 16,0 0 0-16,0 0-3 15,0 0-5-15,0 0 8 0,0 0-8 16,0 0 11-16,0 0-3 16,0 0 9-16,0 0-4 15,20 29-1-15,-20-29-10 0,0 0 6 16,0 0-9-16,0 0 1 16,0 0 11-16,0 0-3 0,0 0-123 15,0 0-111-15,0 0-160 16,0 0-180-16,0 0 23 15,0 0 49-15</inkml:trace>
  <inkml:trace contextRef="#ctx0" brushRef="#br0" timeOffset="1905">781 385 722 0,'0'0'104'0,"0"0"21"0,0 0-41 16,0 0-31-16,0 0-38 16,0 0 27-16,0 0-42 15,0 0 3-15,0 0 109 0,0 0-38 16,-33 41-22-16,13-4 43 16,7 3-12-16,0-7-49 15,13 4-9-15,0-3 1 0,0-34-5 16,6 33 0-16,-6-33 117 15,7 37-64-15,-7-37-56 0,0 0 10 16,0 0-17 0,0 0 6-16,26 22-12 0,-26-22-9 15,33-7 12-15,-33 7-14 16,39-30 13-16,-12-3 7 0,-8 0-21 16,-5-8 15-16,-1-7-16 15,0-4 14-15,-13 0-6 16,6 1 2-16,-6 6 94 0,0 45-5 15,-6-33-25-15,6 33-29 16,0 0-16-16,0 0 12 0,-26 4 75 16,-7 18-23-16,-7 4-49 15,14 3-8-15,-7 1-21 16,13 3 2-16,20-33-9 16,-32 37 3-16,12-4-1 0,20-33 3 15,-13 34-1-15,13-34 1 16,0 0-12-16,-13 33 2 15,13-33-5-15,0 0-103 0,0 0-129 16,0 0-188-16,0 0-128 16,39 18-1-16</inkml:trace>
  <inkml:trace contextRef="#ctx0" brushRef="#br0" timeOffset="2376">1188 252 708 0,'0'0'147'0,"-39"-22"78"0,39 22 11 15,-46 22-52-15,46-22-44 16,-40 52 35-16,14-1-79 15,6-3-30-15,7-3-48 16,6 3 20-16,7-11-4 0,14 3 38 16,-1-3-14-16,6-3-15 15,-19-34-31-15,40 29 15 0,6-10-19 16,0-8-11-16,-7-8-1 16,1-10 10-16,-1-4-12 15,-6-8 10-15,0-6-4 0,0-12 8 16,-7-4 4-16,-13-11-12 15,0-7 3-15,-6-4-3 0,-7 4-7 16,-13 7 15-16,6 12 102 16,7 40-53-16,0 0-24 0,-46-22 7 15,-6 25 78 1,6 16-55-16,0 10-18 0,6 5-21 16,1-1-3-16,6 0-16 15,7 0-12-15,6 1-3 0,13-1-183 16,7-33-196-16,-6 37-227 15,6-37-66-15</inkml:trace>
</inkml:ink>
</file>

<file path=ppt/ink/ink20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05:26.590"/>
    </inkml:context>
    <inkml:brush xml:id="br0">
      <inkml:brushProperty name="width" value="0.1" units="cm"/>
      <inkml:brushProperty name="height" value="0.1" units="cm"/>
      <inkml:brushProperty name="color" value="#ED1C24"/>
      <inkml:brushProperty name="fitToCurve" value="1"/>
    </inkml:brush>
  </inkml:definitions>
  <inkml:trace contextRef="#ctx0" brushRef="#br0">0 133 1172 0,'0'0'151'15,"0"0"130"-15,0 0-72 16,0 0 47-16,0 0-56 0,0 0 54 16,32 63-55-16,1 11-72 15,7 11-72-15,6 15-23 16,6 3-11-16,-6 1-10 15,7-1-11-15,-1-7 0 0,1-7-6 16,0-12 0-16,-7-14-113 16,-7-11-259-16,-6-11-237 0,-7-12-35 15</inkml:trace>
  <inkml:trace contextRef="#ctx0" brushRef="#br0" timeOffset="444">538 0 859 0,'0'0'206'0,"0"0"14"15,0 0-33-15,0 0 78 0,0 0 7 16,0 0-20-16,-6 48-8 16,26 19-121-16,6 11-64 0,13 10-18 15,14 5-26-15,-1-1 1 16,8 0-9-16,5 1-4 16,1-8 0-16,0-4-8 0,-1-4-157 15,-12-10-283-15,-7-8-233 16,-7-15-24-16</inkml:trace>
  <inkml:trace contextRef="#ctx0" brushRef="#br0" timeOffset="831">1504 665 1124 0,'0'0'222'0,"-39"23"-5"16,39-23-41-16,-26 44-64 16,13-11-29-16,13 4 20 15,13-4-69-15,13-7-1 0,7 0-8 16,6-4-11-16,1-3-22 16,6-12 10-16,-14-3 19 0,1-4-21 15,-33 0 4-15,40-22 13 16,-40 22-13-16,33-52-7 0,-14-4-6 15,-12 1 28-15,-7 3 91 16,-7 8-35-16,-6 0 35 0,0 10-35 16,13 34-57-16,-46-18-6 15,0 18 6-15,0 11 61 16,0 11-48-16,0 4-21 16,7 0 10-16,12 7-13 0,8-3-22 15,6 3 5-15,6-3-126 16,7-30-219-16,20 36-242 0,6-13-67 15</inkml:trace>
  <inkml:trace contextRef="#ctx0" brushRef="#br0" timeOffset="1224">2253 684 1393 0,'0'0'275'0,"0"0"26"0,0 0-65 15,0 0-81-15,-39 7-74 16,39-7 25-16,-33 37-55 16,33-37-19-16,-6 48-4 0,6-7-22 15,0-41 6-15,32 44-16 16,-32-44 12-16,53 45-19 0,-7-23 20 16,-13-7-6-16,-33-15 4 15,46 0-7-15,-46 0 0 0,33-30 6 16,-7-3-12-16,-13-12 13 15,-6-10-12-15,-14 0 16 0,-6-1-20 16,0 4 141 0,0 12-7-16,13 40-35 0,-33-37-11 15,33 37 12-15,-46-8-31 16,6 16-17-16,8 7-27 0,-1 7 0 16,33-22-13-16,-33 40-3 15,7-3 0-15,12-7-11 0,14 3 11 16,0-33-80-16,7 37-155 15,-7-37-231-15,0 0-209 0,46 37-101 16</inkml:trace>
</inkml:ink>
</file>

<file path=ppt/ink/ink20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05:30.398"/>
    </inkml:context>
    <inkml:brush xml:id="br0">
      <inkml:brushProperty name="width" value="0.1" units="cm"/>
      <inkml:brushProperty name="height" value="0.1" units="cm"/>
      <inkml:brushProperty name="color" value="#ED1C24"/>
      <inkml:brushProperty name="fitToCurve" value="1"/>
    </inkml:brush>
  </inkml:definitions>
  <inkml:trace contextRef="#ctx0" brushRef="#br0">0 817 1711 0,'20'40'407'0,"-20"-40"4"16,0 0-75-16,0 0-86 15,0 0-61-15,0 0-7 16,0 0-69-16,0 0-49 0,0 0-30 16,0 0 0-16,0 0-21 15,20-44-16-15,-7 3 3 16,7-3 5-16,-1 0 3 0,1-8 1 16,0-3-17-16,-1-4 13 15,1-8-15-15,0-3 1 16,6 0 9-16,-6 3 0 0,6 8 0 15,-6 7 7-15,-7 12-1 16,-13 40-6-16,13-48-5 16,-13 48 1-16,13-45-3 15,-13 45 7-15,0 0 3 0,0 0 6 16,0 0-17-16,0 0 31 16,0 0-41-16,0 0 5 0,0 0 13 15,0 0 7-15,0 0-7 16,46 45-3-16,-6 10 0 15,-7 8 3-15,6 7 12 0,7 4 2 16,-7 0 40-16,14 0-27 16,0 0-12-16,-1-12-5 15,7-2 2-15,-6-5-7 16,-1-11-16-16,-6-10-4 0,-13-5-189 16,7-10-125-16,-40-19-182 15,39 7-183-15,-39-7-73 16</inkml:trace>
  <inkml:trace contextRef="#ctx0" brushRef="#br0" timeOffset="465">1715 388 1421 0,'0'0'314'0,"-52"-3"60"15,12 14-83-15,1 7-116 0,0 4-23 16,39-22-42-16,-33 41-54 16,13-8 8-16,13 0-29 15,14-3-15-15,-7-30-4 0,33 37-8 16,0-11-16-16,6-11 24 16,7-4-25-16,-6-11 15 0,-8 0 3 15,8-11-20-15,-14-4 19 16,7-11-16-16,-7-11 18 15,-6-7-13-15,-7-4 9 16,-6-4-16-16,-1 0 21 0,-12 4 38 16,-7 11-8-16,-7 8 4 15,20 29-2-15,-46-23-12 16,0 20 36-16,0 10 1 0,6 12-2 16,1 3-26-16,6 7-13 15,7 5 2-15,6 3-20 0,14-1-2 16,6 1 1-16,13-3-11 15,6 3 5-15,8-8-47 16,6 1-98-16,-1-4-76 0,8-8-84 16,6 1-81-16,-7-8-99 15,14-4-30-15,-1-11 62 16,8-3 25-16</inkml:trace>
  <inkml:trace contextRef="#ctx0" brushRef="#br0" timeOffset="828">2635 303 1289 0,'0'0'283'0,"0"0"37"16,0 0-12-16,0 0-41 0,-59-11-66 15,13 19-52-15,0 14-50 16,7 0-23-16,39-22-30 0,-40 48-19 16,14-11 6-1,20 0-10-15,6-37-15 0,19 48-4 16,-19-48 5-16,53 44-2 0,6-14-2 15,-6-12-14-15,-7-10 17 16,6-8-8-16,-12-11 0 16,6-4 8-16,-14-15-12 0,8-10 10 15,-14-5-14-15,-6-10 8 16,-20-4 14-16,13 3 46 16,-26 8 3-16,-7 4-3 0,20 44-16 15,-46-33 20-15,-13 22-20 16,0 14 1-16,0 12-19 0,0 4-14 15,6 3 7-15,14 7-19 16,39-29-4-16,-40 48-12 16,20-11-124-16,20-37-220 15,-6 45-266-15,6-45-272 0</inkml:trace>
</inkml:ink>
</file>

<file path=ppt/ink/ink20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05:51.713"/>
    </inkml:context>
    <inkml:brush xml:id="br0">
      <inkml:brushProperty name="width" value="0.1" units="cm"/>
      <inkml:brushProperty name="height" value="0.1" units="cm"/>
      <inkml:brushProperty name="color" value="#177D36"/>
      <inkml:brushProperty name="fitToCurve" value="1"/>
    </inkml:brush>
  </inkml:definitions>
  <inkml:trace contextRef="#ctx0" brushRef="#br0">4409 957 871 0,'0'0'5'0,"0"0"249"16,0 0 128-16,0 0-51 15,-13 48-76-15,0 7-30 0,0 12-63 16,0 10-30-16,-7 4-31 16,0 8-52-16,1-4-20 15,-1-4 30-15,-6-3 24 16,6-8-26-16,7-11-32 0,0-11-10 15,6-11-15-15,7-37-4 16,-7 30 14-16,7-30 18 16,0 0 14-16,0 0-9 0,0 0-25 15,33-41-6-15,0-11 4 16,7-14-6-16,-8-15 10 16,1-8-13-16,0-7 11 0,-7-11-4 15,-12-8 0-15,-1-3 6 16,-7 11-16-16,-6 11 6 0,7 11-7 15,-7 22 15 1,0 15-1-16,-7 11-12 0,7 37-10 16,0 0 8-16,0 0 16 15,7 52-3-15,6 11-4 0,0 10-2 16,7 9-12-16,6 6 12 16,0 1 11-16,1 0 2 15,6-8-8-15,6-3-8 0,0-5-2 16,-6-6 5-16,0-8 0 15,0-7 0-15,0-8-4 0,-13-11-149 16,-20-33-147-16,0 0-164 16,0 0-208-16,39 26-47 15</inkml:trace>
  <inkml:trace contextRef="#ctx0" brushRef="#br0" timeOffset="428">5093 849 1016 0,'-7'-33'16'0,"7"33"75"15,0 0 51-15,0 0 186 16,0 0-29-16,0 0-56 16,46 41-78-16,7 11-63 0,6 10-34 15,7 5 39-15,6 3-36 16,0 0-3-16,-6 0 31 15,0-3-45-15,-7-4 23 0,-7 0-25 16,-12-8-25-16,-14-3 9 16,-13-8-14-16,-19-7-12 0,-8-7 8 15,-25-1-8-15,-14-7-6 16,-6-11-4-16,-6-3-6 16,12-16 10-16,-6-6 7 0,6-16-8 15,7-11-3-15,7-14 0 16,-1-15-14-16,21-8 14 15,-1-10 0-15,13-5 12 16,7-3-18-16,14 7 12 0,-1 4-2 16,6 15 1-16,8 7-5 15,-1 12 6-15,7 6-11 0,-7 16-4 16,0 3-164-16,7 15-121 16,0 11-146-16,7 7-136 0,-1 12-22 15</inkml:trace>
  <inkml:trace contextRef="#ctx0" brushRef="#br0" timeOffset="821">6190 1226 1129 0,'0'0'248'0,"0"41"86"16,0-41-32-16,0 37-40 15,0-37-32-15,0 0-45 0,20 33-51 16,-20-33-54-16,39 19-47 16,1-8-11-16,-1-8-11 0,-13-6 5 15,7-8-4 1,-33 11-1-16,40-34-6 0,-14-3-11 16,0 0-1-16,-13-7 16 15,1-8-9-15,-14-3 4 0,0 0 45 16,-7 7 50-16,0 7 5 15,-6 11-38-15,13 30-29 0,-33-11-10 16,1 22-2-16,-14 15 29 16,6 7-14-16,-6 8-19 15,13 3-15-15,0 1-2 0,14-1-7 16,6 0 6-16,-1-3-6 16,1-4-8-16,13 4-124 0,-6-8-174 15,6-33-214-15,6 37-196 16,-6-37-70-16</inkml:trace>
  <inkml:trace contextRef="#ctx0" brushRef="#br0" timeOffset="3140">7084 513 251 0,'0'0'35'16,"0"0"79"-16,0 0 34 0,0 0-31 15,0 0 5-15,0 0 2 16,0 0-9-16,-46 41-2 15,0-15-38-15,0-8-21 0,-13 1 19 16,-7-5 18-16,-13 1-34 16,-19-4-21-16,-14-3 3 0,-13-5-18 15,-20-3-12-15,-12-3-9 16,-14-5 0-16,-13 1 108 0,6-4-40 16,1 0-38-16,6 3 13 15,7 1-12-15,6 7-39 16,0 4 25-16,14 3 10 0,6 0-36 15,6 5 12-15,8-5 17 16,5 8-9-16,8 0-7 16,12-1-18-16,-6 1 30 0,6-4-16 15,1-3-7-15,6 3 0 16,6-4 17-16,14-3 1 16,13-1-7-16,20 1-15 0,39-4 25 15,-40 4-9-15,40-4 1 16,0 0-27-16,0 0 24 0,0 0 11 15,0 0-25-15,0 0 0 16,0 0 11-16,0 0 21 0,0 0-3 16,0 0-24-16,0 0 27 15,0 0 101-15,0 0-46 16,0 0-25-16,0 0-24 16,0 0 4-16,0 0-11 0,0 0-36 15,0 0 25-15,0 0 2 16,0 0 5-16,0 0-40 0,0 0 16 15,0 0 8-15,0 0 18 16,-26 59-24-16,13-4 14 16,6 8 135-16,7 4-71 0,7 3 31 15,-7 7-45-15,0 5-33 16,0 6-10-16,-7 1-5 0,1 3-22 16,-8-14 23-1,8 0-11-15,6-8-16 0,6-15 24 16,1-3-2-16,13-8-6 15,13-11 0-15,19-10 8 0,20-5-8 16,14-14-7-16,25-8-3 16,14-3 17-16,7-4 5 0,12 3-15 15,14 5 3-15,19-1-7 16,1 4 13-16,26 11-20 16,12 4 4-16,8 0 14 0,6 3-4 15,6-3 0-15,-6 3-15 16,-6-7 18-16,-1 0-11 0,-12-7 2 15,-14 0 13-15,-13-4-7 16,-13 0-16-16,-14 0 19 16,-19-8 3-16,-13 5-3 15,-13-1-17-15,-20-7 25 0,-20 7 0 16,-13-3 84-16,-19-1 13 16,-7 1 12-16,-33 7-34 0,26-22-51 15,-13 0-14-15,-13 22-9 16,0-48-7-16,-7 0-2 0,-6-4-1 15,0 0 5-15,-7-3 0 16,7-4-4-16,0-4-3 16,7 0 3-16,6-3-3 15,0-1 6-15,13 4-6 0,-7 0-4 16,1 4-5-16,-1 8 5 16,1-1 9-16,-7 8-11 0,-7 3 11 15,1 0-8-15,-7 8 6 16,0 3 0-16,-1 5-67 0,-5 2 8 15,19 23-30-15,0 0-23 16,-40-25-44-16,40 25-93 16,-39-19-73-16,39 19-92 0,-33-7-30 15,0 7 0-15,33 0-5 16</inkml:trace>
  <inkml:trace contextRef="#ctx0" brushRef="#br0" timeOffset="5409">0 790 857 0,'0'0'221'16,"0"0"110"-16,0 0 13 0,26 63-14 15,1 11-41-15,-8 11-102 16,1 15-35-16,0 11-64 16,-1 7-43-16,1 4 22 0,-7 0 29 15,0 3-30-15,1-10-31 16,-1-4-20-16,-7-8-8 16,1-11 3-16,-7-14-8 15,0-15 6-15,-7-15-8 0,7-11 8 16,0-15 74-16,0-22-30 15,0 0-11-15,0 0-26 0,7-59-7 16,-1-15-5-16,14-7-7 16,0-19 1-16,6-3 5 15,7-8 6-15,0 11-2 0,6 15-6 16,-12 22-3-16,5 19-2 16,-32 44 2-16,40-15 13 0,-40 15 5 15,46 33-2-15,-7 19 7 16,-12 3-20-16,-1 5 0 0,-6 2-3 15,6-3-1 1,0-3 0-16,0-1 1 0,7-7-2 16,-6-7-3-16,-1-8-9 15,-26-33-158-15,26 37-151 0,-26-37-198 16,0 0-146-16,0 0 0 16</inkml:trace>
  <inkml:trace contextRef="#ctx0" brushRef="#br0" timeOffset="6805">486 628 701 0,'-39'29'116'15,"39"-29"42"-15,0 0 38 0,0 0 172 16,0 0-78 0,0 0-60-16,39 11-106 0,20-11-66 15,7-3 69-15,13-8-40 16,6 0-31-16,7-4-22 0,0 0 9 15,-6 0-31-15,-7 0 8 16,-14 4-20-16,-5 0 0 0,-21 0 0 16,-39 11 0-16,39-7 0 15,-39 7 0-15,0 0-99 16,0 0-119-16,0 0-114 0,0 0-63 16,33-37-18-16,-33 37 48 15,13-41 8-15</inkml:trace>
  <inkml:trace contextRef="#ctx0" brushRef="#br0" timeOffset="7265">1406 0 720 0,'0'0'157'0,"0"0"30"16,0 0 31-16,-33 51 51 15,1 1-6-15,5 11-16 0,-6 7-50 16,7 8-71-16,-13 7-53 15,6 0 12-15,-7-4-28 16,8-3-29-16,-8-12-21 16,14-7-7-16,-7-7 0 0,7-11 6 15,26-41 5-15,0 0-4 16,-33 40-7-16,33-40-5 0,0 0 5 16,0 0-16-16,6-52 16 15,14-7 4-15,0-7-75 16,0-12 0-16,-1-10 13 0,1-1 31 15,-7 4 5-15,0 15 17 16,-6 14-8-16,-7 16 31 0,0 40-7 16,0-37 1-16,0 37-8 15,0 0 114-15,0 0 42 0,-13 51-62 16,0 12-3-16,6 7 9 16,7 4-18-16,7 0-29 15,6 0-25-15,0-4-9 16,7 1-12-16,-1-1-14 0,8-7-5 15,-1-4 8-15,-6-8 4 16,-1-6-4-16,1-8 0 0,-7 0-102 16,-13-37-162-16,26 37-173 15,-26-37-186-15,33 33-37 16</inkml:trace>
  <inkml:trace contextRef="#ctx0" brushRef="#br0" timeOffset="7741">1781 1341 1438 0,'0'0'288'0,"0"0"39"16,0 0-47-16,0 0-62 15,0 0-50-15,0 0 42 16,0 0-73-16,0 0-49 0,52 37-40 15,8-22-26-15,5-8-17 16,1-11-5-16,6 1 5 0,-13-1-2 16,1 0-3-16,-8 4-7 15,-19 8-62-15,-33-8-73 16,0 0-36-16,0 0-69 16,13 44-26-16,-13-44 5 0,-39 55 48 15,39-55 0-15,-79 67 83 16,13-8 79-16,0-15 6 0,14-7 40 15,6-7 12-15,46-30 96 16,-53 29 120-16,53-29 37 0,-46 22 47 16,46-22-31-16,0 0-66 15,0 0-55-15,0 0-40 16,0 0-32-16,0 0 9 16,0 0 6-16,0 0-46 0,0 0-18 15,46-36-14-15,7 2-9 16,6 5-4-16,7-1 0 0,-1 4-5 15,8 0-128-15,-8 1-116 16,-5-5-171-16,5-7-243 16,-12 0-38-16</inkml:trace>
</inkml:ink>
</file>

<file path=ppt/ink/ink20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06:06.006"/>
    </inkml:context>
    <inkml:brush xml:id="br0">
      <inkml:brushProperty name="width" value="0.1" units="cm"/>
      <inkml:brushProperty name="height" value="0.1" units="cm"/>
      <inkml:brushProperty name="color" value="#177D36"/>
      <inkml:brushProperty name="fitToCurve" value="1"/>
    </inkml:brush>
  </inkml:definitions>
  <inkml:trace contextRef="#ctx0" brushRef="#br0">6533 424 343 0,'0'0'114'16,"0"0"-10"-16,0 0 13 16,0 0-14-16,0 0-9 0,0 0-30 15,-53 19 7-15,53-19 29 16,-59 15-10-16,59-15 3 0,-59 11 38 16,7-4-53-16,6-3-33 15,0 3-14-15,0-3-34 16,-7 3-4-16,-6 1 17 15,-13-1 18-15,-7 0-14 0,-13 1-17 16,-7 3-12-16,-6 0-5 16,-20 0 20-16,-6-4 20 15,-14 1-12-15,-6 3-20 0,0-7 4 16,-7 3-2-16,-6-7-16 16,0 4 40-16,-1-4 150 15,1-4-88-15,13 4-35 0,6 0-32 16,14 4-9-16,6-4 20 15,13 0-32-15,7 0 0 0,7 0 19 16,6 0-11 0,13-4 24-16,0 4-25 0,7 0-2 15,13-4 15-15,-1 1-8 16,8-1-17-16,12 4 4 0,1 0 19 16,6 0 6-16,33 0-1 15,-33-7-8-15,33 7 6 0,0 0-18 16,0 0 9-16,0 0-13 15,0 0 1-15,-26 0 18 16,26 0 6-16,0 0-5 0,0 0-4 16,0 0-3-16,0 0 0 15,0 0 0-15,0 0-4 16,0 0-9-16,0 0 1 0,0 0 20 16,0 0-8-16,0 0 0 15,-20 0 3-15,20 0 3 16,0 0-3-16,0 0-25 0,0 0 14 15,0 0 11-15,0 0 5 16,0 0 176-16,-19 33-90 0,12-4-47 16,0-3-32-16,7-4-23 15,0 4 21-15,-6 4-1 0,6 3-2 16,0 8-10-16,0-1 0 16,6 5 61-16,1-1 48 15,0 4-44-15,-7 0-37 16,6-4-17-16,7 4-11 0,0-3 4 15,1-1 11-15,-1-3-7 0,0-4-13 16,0-4 0-16,7-3 1 16,-14-1 9-16,7-3-5 0,-13-26 0 15,14 29 7-15,-1-3-5 16,-13-26-8-16,13 26 6 0,-13-26-8 16,13 26 21-16,-13-26-6 15,0 0-7-15,13 22-8 0,-13-22 8 16,0 0-11-16,0 0 11 15,0 26 15-15,0-26-7 16,0 26-12-16,0-26-1 0,-6 33 9 16,-1-7 1-16,0 0-18 0,7-26 10 15,-6 29 13-15,-7-3-4 16,13-26-6-16,-13 30-7 0,13-30 14 16,-7 29-7-16,7-29 0 15,0 26 4-15,0-26-4 0,0 26-10 16,0-26 17-16,0 0-7 15,0 0-6-15,0 0 15 0,20 30-14 16,-20-30 5-16,39 22 12 0,-6-7-8 16,6-8-4-1,1 0 16-15,12-3-16 0,-6 0-6 16,14-4 21-16,-1 0-12 0,6 4-13 16,8-4 23-16,6 3-4 15,6-3-13-15,7 4-6 0,-7 0 27 16,14 3-10-16,6 4-16 15,-6-7 21-15,6-4-15 0,0 7-5 16,0-3 17-16,0-4-9 16,-6 4-7-16,6-4 7 0,-6 0 16 15,-1-4-22-15,7 8 6 0,-13-8 18 16,0 4-27 0,0-4 9-16,-13 4 12 0,0-4-16 15,-7 4 4-15,0 0 11 0,-6-3-11 16,-7-1-8-16,0 0 18 15,-6 1-10-15,0 3-6 0,-7-4 19 16,6 0-10-16,-6 4-3 16,0-3 6-16,0-1-3 0,-6-3-10 15,-1 3 0-15,0 0 23 16,1-3-16-16,-1 3-4 0,7 0-5 16,0-3 16-16,-6-4 0 0,-1 0-7 15,7 0-7-15,-6 3 18 16,-40 8-11-16,52-14-6 15,-12 2 12-15,-40 12-1 0,46-14-11 16,-46 14 14-16,46-19-8 16,-46 19-11-16,39-15 17 0,-39 15 7 15,0 0-22-15,0 0 6 16,0 0 18-16,33-18 71 0,-33 18-18 16,0 0 4-16,0 0 1 0,0 0-5 15,0 0-12-15,0 0 2 16,0 0-11-16,0 0-23 0,0 0-17 15,0 0 5-15,0-37-16 16,0 37 10-16,0 0 9 16,-20-41-10-16,20 41 21 0,0 0 17 15,-26-40-19-15,26 40-24 16,-20-41 8-16,20 41-2 0,-33-41-10 16,33 41 4-16,-33-40 12 15,14 7-9-15,19 33-8 0,-20-45 21 16,0 5-4-16,7-1-12 0,13-3 8 15,-6-8-3-15,6-11-5 16,0 0 0-16,0-7 7 0,0-7-14 16,6-1-2-16,-6 0 27 15,7 1-15-15,-7-1-6 0,0 12-2 16,-7 7 16-16,1 7-7 16,-8 4-8-16,14 48-1 15,-19-52 5-15,19 52 0 0,0 0-7 16,-27-52 12-16,27 52-16 15,0 0 17-15,0 0-2 0,0 0-7 16,0 0-2-16,0 0 10 0,-59-40-5 16,59 40-5-16,0 0 5 15,0 0-41-15,-52-15-103 0,52 15-60 16,0 0-112-16,0 0-144 16,-59 15-118-16,59-15-30 0</inkml:trace>
  <inkml:trace contextRef="#ctx0" brushRef="#br0" timeOffset="963">4161 923 1063 0,'0'0'180'0,"0"0"56"16,-7 37 59-16,7-37-24 16,0 0-72-16,0 0-43 0,-46 41-37 15,46-41-13-15,-52 29-42 16,6-10-34-16,0-4-13 0,-7-8-17 15,-6-7-5-15,0 0 5 16,6-4 6-16,1-3-9 0,12-1 6 16,7 1 7-16,33 7-3 15,-39-18-1-15,39 18-11 16,-26-41 0-16,19 4 0 0,14-4-1 16,6 1 12-16,7-1-16 15,6 8 4-15,-26 33 3 0,46-44 6 16,-13 14-3-16,-33 30 8 15,46-11-13-15,-46 11 5 0,52 11 27 16,-12 19 2-16,-1 3-9 16,-13 7 13-16,1 8 30 0,-1 8-16 15,-6 3-4-15,-1 7 9 16,-5 5 4-16,5 6-26 16,1 1-13-16,6-4-6 0,1 0-11 15,-1-4 6-15,0-7-2 16,7-4-1-16,-7-8 2 0,7-10 1 15,-7-4-6-15,-26-37-8 16,40 30-64-16,-40-30-90 0,33 18-116 16,-33-18-137-16,33-7-126 0,-33 7-48 15</inkml:trace>
  <inkml:trace contextRef="#ctx0" brushRef="#br0" timeOffset="1464">4430 934 965 0,'-13'-33'76'0,"13"33"-12"15,0 0 173-15,0 0-34 16,0 0-28-16,26 44-22 0,-6 8-11 15,6 3-67-15,7 8-4 16,7 4-43-16,-1 3 65 16,1 0-36-16,-1-3-18 0,0-8-10 15,1-4 43-15,-7-3-16 16,-1-11-34-16,-12-8-13 0,-20-33-9 16,20 37 18-16,-20-37 36 15,0 0 13-15,0 0-25 0,-7 29-12 16,7-29-18-16,-52 15-3 15,-1-11-3-15,-6-12-2 0,0 1-4 16,0-4-11-16,0-4 1 16,6-3 6-16,14 3-3 0,-7 0 7 15,13-7 5-15,33 22-2 16,-26-41-3-16,19-3 0 0,14 0 8 16,19-4-2-16,7-4-4 15,6 0 5-15,14 4-7 16,-7 0 9-16,6 7-14 0,1 1-9 15,-1-5 14-15,-6 9-123 16,-6 2-59-16,-40 34-62 0,46-33-89 16,-46 33-69-16,0 0-12 15,39-18 14-15</inkml:trace>
  <inkml:trace contextRef="#ctx0" brushRef="#br0" timeOffset="1859">5153 1289 865 0,'0'0'289'0,"0"0"16"0,26 41-50 15,-26-41-94-15,13 33-50 16,-13-33 24-16,20 37-63 0,-20-37-40 15,13 33-18-15,-13-33-14 16,27 30 8-16,-27-30-2 0,32 22 3 16,-32-22-2-16,40 15 6 15,-40-15-6-15,33 0 71 16,-33 0-27-16,26-23-30 0,-26 23-5 16,26-40-5-16,-13 3-3 15,-6-4-4-15,-7 4 12 0,-7 4 62 16,7 33-39-16,-26-37-23 15,0 18-7-15,-14 8-9 0,-6 11-8 16,-6 8 8-16,-1 7-8 16,1 3-3-16,-1 4 11 0,7 0 3 15,7 1-87-15,-1-1-195 16,40-22-228-16,-39 26-80 0</inkml:trace>
  <inkml:trace contextRef="#ctx0" brushRef="#br0" timeOffset="2831">27 572 1185 0,'0'0'148'0,"0"0"19"16,0 0 130-16,0 0 82 0,-13 41-58 15,7 22-126-15,-1 18-62 16,7 11-32-16,7 12-38 15,-1 7 52-15,14 3-62 0,-7-3-18 16,0-4-10-16,7-3 32 16,-7-12 15-16,7-7-28 0,-7-15-27 15,0-11 1-15,-6-11-18 16,6-15 3-16,-7-10-3 0,-6-23 6 16,0 0 8-16,0 0-14 15,0 0 8-15,0 0-12 0,0 0 1 16,20-34 10-16,6-14-14 0,1-14 11 15,12-9-8-15,1-14 6 16,6 0-7-16,6 4 5 16,-6 7 3-16,-6 11-9 0,-8 12 13 15,-5 17-15-15,-27 34 12 16,33-14-4-16,-33 14-7 0,32 33 14 16,-5 11-10-16,-8 12 10 0,1 3-12 15,0-8 10-15,-7 1-8 16,0 0 8-16,7-8-9 0,0-7 4 15,-7-4-90-15,-13-33-156 16,33 34-110-16,-33-34-112 0,32 26-84 16,1-12-5-16,-6-10 56 0</inkml:trace>
  <inkml:trace contextRef="#ctx0" brushRef="#br0" timeOffset="4036">612 321 694 0,'0'0'74'0,"0"0"95"0,0 0 62 15,0 0-17-15,0 0-52 16,0 0-73-16,46-11 152 0,-46 11-91 16,53-4-2-16,6 0-77 0,0-3-24 15,7 0-22-15,6-1-7 16,-13-6-5-16,7 6-13 0,-7-3 0 16,-6 4-4-16,-7-4-1 0,-46 11 5 15,0 0-219-15,46-12-167 16,-46 12-140-16,0 0-46 15</inkml:trace>
  <inkml:trace contextRef="#ctx0" brushRef="#br0" timeOffset="4520">1204 0 694 0,'0'0'145'16,"0"0"188"-16,0 0 47 16,0 0-41-16,-13 48-67 0,-14 7-41 15,-6 4-80-15,-13 0-39 0,-6 4-68 16,-1-4-15-16,1-3-18 16,-7-1-11-16,6-3 16 0,7-12-22 15,7-10 14-15,39-30-17 0,0 0 14 16,-40 37-5-16,40-37-3 15,0 0 5-15,0 0-15 0,0 0 17 16,0 0-15-16,-6-41 13 16,6 4-96-16,13-14 27 0,-7-9 18 15,7 1 13-15,-6-11 26 0,6 4-10 16,0 6 29-16,-6 9-14 16,-7 14 16-16,0 37-20 0,0 0 13 15,0 0-9-15,0 0 133 16,0 0-33-16,0 0 37 15,33 40-39-15,-14 5 43 0,8 6-40 16,-1 5-10-16,0-4-43 0,7 3-16 16,7-7-21-16,-1 4 7 15,0-8-18-15,-6 0 16 0,7-3-18 16,-40-41 12-16,52 48-50 16,-19-15-162-16,-33-33-121 0,0 0-155 15,53 45-108-15,-53-45-8 0</inkml:trace>
</inkml:ink>
</file>

<file path=ppt/ink/ink2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7:15.621"/>
    </inkml:context>
    <inkml:brush xml:id="br0">
      <inkml:brushProperty name="width" value="0.25" units="cm"/>
      <inkml:brushProperty name="height" value="0.5" units="cm"/>
      <inkml:brushProperty name="color" value="#00FF00"/>
      <inkml:brushProperty name="tip" value="rectangle"/>
      <inkml:brushProperty name="rasterOp" value="maskPen"/>
      <inkml:brushProperty name="fitToCurve" value="1"/>
    </inkml:brush>
  </inkml:definitions>
  <inkml:trace contextRef="#ctx0" brushRef="#br0">1709 465 596 0,'-86'-33'140'0,"-6"-1"11"0,-6 8 43 16,-14-3 9-16,7 3 74 15,-13 8-26-15,0 6 15 16,6 12-28-16,0 15-51 0,0 7-51 15,7 12-4-15,13 6-18 16,7 8-8-16,13-3-19 16,12-5-32-16,14 1-13 15,20 0-7-15,26-41-14 0,-6 48-11 16,6-48 12-16,59 40-22 16,13-18 4-16,7-10 12 0,6-12-26 15,7-12 19-15,0-10-14 16,0-7 11-16,-6-12-14 15,-14-7 21-15,-6-11-20 0,-14 0 17 16,-12-11-15-16,-7 3 11 16,-20-3 1-16,-13 3 57 15,-20 12-12-15,-13 11-3 16,-19 14-15-16,-27 15-23 0,-33 26 33 16,-13 19 26-16,-6 14 23 15,-7 15-2-15,19 12-25 0,14-1-40 16,26 4-3-16,20-4 18 15,26 0-15-15,33-3-23 16,33-5 9-16,33-17-7 0,33-12-3 16,25-11-2-16,8-7 10 15,12-11-6-15,8-8-11 0,5-7 7 16,-6-11 0-16,-13-12 3 16,-13-17-6-16,-13-8 0 15,-27-15 12-15,-26-8 0 16,-26 5-9-16,-33-1-6 0,-33 8 11 15,-32 11 5-15,-27 15-8 16,-33 14 28-16,-13 19 32 0,-26 15 39 16,-1 22 20-16,1 10 10 15,6 24-46-15,27 6-55 0,26 8-34 16,33 4 26-16,26-5-15 16,32-2-7-16,21 3 0 15,32-12 20-15,21-6-30 0,32-12-5 16,6-7 15-16,14-15-26 15,6-7-42-15,0-8-14 16,1-10 39-16,6-12 22 0,-7-11-3 16,-6-11-66-16,-7-11 38 15,-20-18 3-15,-13-12-6 16,-13-11 20-16,-26-14 10 0,-20-1 25 16,-26 8-11-16,-33 8 11 15,-33 18 5-15,-32 21 2 0,-27 31 48 16,-20 29 35-16,-13 22 14 15,7 23-13-15,13 14-50 0,19 0 18 16,34 4-19 0,26 0-22-16,32-4-9 0,34-3-1 15,25-12 6-15,40-11-5 16,27-7-13-16,26-11-10 0,12-15 5 16,14-3-58-16,7-8-60 15,6-8-32-15,0-3-24 16,-6-11-39-16,-20-8-60 0,-1 1-102 15,-25 7-151-15,-7 3-303 16</inkml:trace>
</inkml:ink>
</file>

<file path=ppt/ink/ink21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06:18.178"/>
    </inkml:context>
    <inkml:brush xml:id="br0">
      <inkml:brushProperty name="width" value="0.1" units="cm"/>
      <inkml:brushProperty name="height" value="0.1" units="cm"/>
      <inkml:brushProperty name="color" value="#177D36"/>
      <inkml:brushProperty name="fitToCurve" value="1"/>
    </inkml:brush>
  </inkml:definitions>
  <inkml:trace contextRef="#ctx0" brushRef="#br0">6111 199 538 0,'0'0'146'16,"0"0"28"-16,-59 33-26 0,59-33 8 16,-59 18 12-16,13-14 31 15,0 0-24-15,-7-4-61 16,1-8-43-16,-7 5 47 16,-14-5-66-16,-5 1-11 0,-21 0-21 15,-13-5 4-15,-13 1-20 16,-19 0 5-16,-20-3 1 15,-20 2-2-15,-27-2 24 0,-6-1 114 16,-13 4-51-16,0 3-55 16,7 1-13-16,6 0-8 0,7 3-7 15,13 0-12-15,19 4 5 16,21 0-20-16,19 4 18 16,13-4-3-16,26 0 0 15,14 4 7-15,26-1-3 0,59-3-19 16,-53 4 8-16,53-4 0 15,0 0-1-15,0 0 21 16,0 0-6-16,-46 0-7 0,46 0-9 16,0 0 2-16,0 0 14 15,-46 4-7-15,46-4 10 16,0 0-4-16,-46 3-6 0,46-3-18 16,0 0 21-16,0 0 3 15,-46 8 0-15,46-8-4 0,0 0 1 16,0 0-21-1,0 0 21-15,-53 40 1 0,53-40 7 16,0 0-17-16,-39 48 8 16,39-48-6-16,0 0 4 0,-39 52-10 15,39-52 22-15,-33 52-12 16,13-11 4-16,7-1-17 16,13 8 4-16,0 0 27 0,6 11 76 15,1 12 25-15,6 6 0 16,7 16-61-16,0 6-28 15,6 8-18-15,0 4 76 0,7 4-38 16,-7-8-15-16,1-7-13 16,-1-4-7-16,0-11-9 0,0-11-9 15,-6-4-5-15,6-15 8 16,-6-3-5-16,0-11 9 16,-20-41 3-16,33 37 16 15,-33-37-8-15,65 29-7 0,1-10-8 16,6-12 5-16,14-3-5 15,19-4 0-15,13 0 3 16,20-4-3-16,13 4-8 0,27 0 8 16,12-4-5-16,8 1 13 15,5 3-2-15,8 0-4 16,-1-8-2-16,0 4 0 0,-6-3-12 16,0-4 4-16,-7 0 11 15,-7 0 5-15,-19 0-1 16,-13 3-14-16,-20 1 7 15,-7 0-4-15,-26-1 4 0,-19 1-9 16,-1 3 15-16,-26-3 9 16,-13-1-23-16,-6 1 19 0,-14-4-14 15,-26 11 3-15,33-26 0 16,-33 26 0-16,20-41 0 16,-1 4-9-16,-5-3 18 0,-8-8-2 15,7-4-19-15,0-14 12 16,-6-12 3-16,6-11-3 0,-6-14 5 15,-7-12-12-15,13-3 15 16,-26 0-8-16,13 0 0 16,-13 10 3-16,-1 9-8 15,-5 6 10-15,-8 16-16 0,8 10 19 16,-1 19-8-16,-6 8-6 16,26 40 9-16,-33-41-8 0,33 41 8 15,0 0-85-15,-46-41-58 16,46 41-113-16,0 0-167 0,-46-26-133 15,46 26-56-15</inkml:trace>
  <inkml:trace contextRef="#ctx0" brushRef="#br0" timeOffset="1779">2280 576 610 0,'0'0'68'0,"46"-52"31"0,-46 52 54 16,46-48 48-16,-46 48 21 16,0 0-3-16,59-48-46 0,-59 48-103 15,53-30-7 1,-53 30-19-16,0 0 46 0,52-18 14 15,-52 18-52-15,0 0 69 16,0 0-37-16,46 0-37 16,-46 0 59-16,0 0-49 0,60 48 25 15,-14-4-7-15,-7 8-18 16,0 3 44-16,1 4-46 0,6 4-30 16,6 4 52-16,-6-5-26 15,-6-2-16-15,-1-5-22 16,1 0-13-16,-7-10 3 0,-1-1 5 15,-5-3-1-15,-8-8 4 16,1 0-15-16,-20-33-5 16,26 37 9-16,-26-37 2 15,27 33 2-15,-27-33 0 0,0 0-1 16,0 0-3-16,0 0-4 16,19 30 4-16,-19-30 0 15,0 0 3-15,0 0 7 0,0 0-10 16,0 0 0-16,0 0-3 15,0 0 0-15,0 0 70 0,0 0 0 16,0 0-10-16,0 0-26 16,0 0-13-16,0 0-5 15,0 0 2-15,0 0-18 16,0 0 3-16,0 0-3 0,20-37 3 16,-20 7 10-16,0 30-7 15,7-40 0-15,-7 7-6 16,0-1-3-16,0-3 6 0,0-3-5 15,6-1 5-15,-6-11 3 16,7-3 0-16,-1-8-3 16,1-7-7-16,6-4 2 0,7-4 5 15,6-6-5-15,0-5 7 16,-6 8 2-16,0 10 0 0,0 12-4 16,-7 15-3-1,-13 44-3-15,13-37-71 0,-13 37-4 16,0 0-26-16,0 0-48 15,0 0-75-15,0 0-81 0,0 0-82 16,0 0-30-16,0 0-48 16,0 0-3-16</inkml:trace>
  <inkml:trace contextRef="#ctx0" brushRef="#br0" timeOffset="2315">3936 354 936 0,'0'0'173'0,"0"0"66"16,13-56-22-16,-13 56-98 0,0 0-2 15,0 0 84-15,0 0-108 16,46 15 30-16,-46-15-43 16,59 52 55-16,1 7-46 15,-8 4-32-15,1 3 58 0,-7 8-50 16,6 0-30-16,-6 4-16 16,0-1-3-16,-6 1-4 15,-1-4 43-15,-6 0 17 0,-13-12-32 16,-1-6-12-16,-12-8-12 15,-7-7 17-15,-13-4-14 16,13-37-17-16,-46 36-2 0,-7-13 5 16,-12-12-8-16,-8-11 12 15,-6-8-2-15,7-6-7 0,0-5-14 16,0-7 8-16,12-14 12 16,8-8 6-16,12-8-12 15,21-10-10-15,12-5 5 16,14-2 5-16,12-1 10 0,14 3-5 15,13 5-5-15,0 7-12 16,13 7 12-16,1 4 2 16,-1 7 7-16,0 5-27 0,-7 10-126 15,1 3-158-15,6 9-210 16,-6-1-124-16,6 15-66 16</inkml:trace>
  <inkml:trace contextRef="#ctx0" brushRef="#br0" timeOffset="2703">5224 927 1119 0,'0'0'358'0,"13"44"-1"16,-6-7-45-16,6-4-57 15,0-3-50-15,7 3-60 16,-20-33-54-16,39 37-52 0,-6-11-26 16,7-8 4-16,-8-3 41 15,8-8-24-15,-14-7 3 16,-26 0-16-16,40-11-13 16,-40 11-1-16,32-37-16 0,-5-3 1 15,-14-1 13-15,0-7-3 16,-6-4 0-16,-7 1-7 0,-7 6 16 15,0 1 23-15,-6 11-22 16,13 33 2-16,-39-15-14 16,-7 15 2-16,-13 11 2 0,6 11 2 15,-6 8-3-15,0 3-6 16,6 4-154-16,1-4-192 0,-1 8-259 16,1-1-155-16</inkml:trace>
  <inkml:trace contextRef="#ctx0" brushRef="#br0" timeOffset="3963">177 383 621 0,'0'0'96'0,"0"0"68"15,0 0 72-15,0 0 68 0,0 0-34 16,-46 63-64-16,14 4-46 15,18 10-46-15,1 5 46 16,7 3-56-16,-1 11 54 16,1 0-59-16,-1 3 21 15,0-3-47-15,1 1-38 0,-1-5-20 16,1-14-13-16,-1-5-2 16,1-21 7-16,6-4-7 0,0-18 45 15,0-30 23-15,0 0-23 16,-7 33 16-16,7-33-2 15,0 0-3-15,0 0-7 0,0 0-36 16,0 0 8-16,7-33-18 16,6-1-3-16,0-10 8 15,7-11-18-15,-1-1 10 16,8 1 2-16,-1-1-5 0,0 5 8 16,0 6 0-16,7 5-5 15,7-1 2-15,-40 41-8 0,46-37 12 16,-7 8-6-16,-39 29-6 15,40-15 6-15,-8 15 0 16,-32 0-6-16,40 22 6 0,-20 11 8 16,-1 8-15-16,1 3 7 15,-7 8 25-15,-6-4-25 0,-1 7 17 16,1-7-7-16,-1 4-7 16,-6-8 15-16,7-3-18 15,-7-4 2-15,7-7-2 16,-7-30 0-16,0 29 4 15,0-29-4-15,0 0-3 0,0 0 7 16,0 0 1-16,0 0-15 16,19 30 10-16,-19-30 6 0,0 0-10 15,0 0 7-15,0 0 4 16,0 0-18-16,0 0 11 16,0 0 9-16,0 0-16 0,0 0-1 15,0 0 10-15,0 0-2 16,0 0-13-16,0 0 15 15,0 0-30-15,0 0-41 16,0 0 10-16,0 0 9 0,0 0-7 16,0 0 20-16,0 0-16 15,0 0-29-15,0 0-11 0,0 0-18 16,0 0-90-16,0 0-129 16,0 0-131-16,0 0-96 15,0 0-23-15</inkml:trace>
  <inkml:trace contextRef="#ctx0" brushRef="#br0" timeOffset="4839">545 431 776 0,'0'0'66'16,"0"0"144"-16,0 0 104 15,0 0-9-15,0 0-49 0,0 0-77 16,0 0-19-16,53 8-1 16,0-8 11-16,6 0-56 15,0-4 23-15,0 0-52 0,7 1-37 16,-1-1 4-16,-5 0-16 16,-8-3-23-16,1 3-13 0,-14 1 10 15,-39 3-10-15,39-4 0 16,-39 4-4-16,0 0-160 15,0 0-113-15,0 0-43 0,-13-44-30 16,13 44-30-16,0 0 46 16,-59-45 53-16,13 12 36 15,46 33 86-15,-59-41 52 16,59 41 46-16,-52-48 51 0,52 48 60 16,-40-44 41-16,40 44 31 15,0 0 4-15,0 0-53 0,0 0-34 16,0 0 67-16,0 0 59 15,0 0 46-15,0 0 31 16,0 0-6-16,0 0 3 0,-39 63-61 16,19-4-30-16,0-4 36 15,1 1-41-15,-1-1-35 16,-6-3-42-16,-7-4-33 16,6 0-13-16,-5-7-6 0,32-41-21 15,-40 44 16-15,40-44-4 16,0 0-5-16,0 0 6 0,0 0-1 15,0 0-12-15,0 0 3 16,0 0 14-16,0 0-10 16,-13-44-13-16,6-8 21 0,7-4-11 15,7-6 3-15,-7-5 10 16,13 1-24-16,-6 7 6 0,-1 7 17 16,-6 52-9-1,0-45 0-15,0 45 11 0,0 0-21 16,0 0 56-16,0 0 1 15,20 60-17-15,0 6 24 0,-7 1 2 16,7-1-27-16,-1-3-18 16,1 3-1-16,6-3-13 15,1-4-2-15,-1-7 11 0,0-4-18 16,0-11-107-16,-26-37-168 16,27 44-218-16,-27-44-172 0,19 37-6 15</inkml:trace>
  <inkml:trace contextRef="#ctx0" brushRef="#br0" timeOffset="6127">894 1377 275 0,'0'0'-6'0,"0"0"39"15,0 0 50-15,0 0 48 16,0 0-22-16,0 0 6 16,0 0-10-16,0 0 24 15,0 0 17-15,0 0 16 0,0 0-25 16,0 0 22-16,0 0 12 16,0 0-42-16,0 0-4 0,0 0-51 15,33-40-43-15,-33 40-6 16,46-34-2-16,-7 16-4 15,0 3-17-15,-39 15 48 0,53-11-67 16,-7 7 12-16,-13-3 0 16,-33 7-9-16,46-11 14 0,-46 11 0 15,39-4-5 1,-39 4 10-16,0 0 4 0,0 0-4 16,0 0-8-16,0 0-4 15,0 0-5-15,0 0-126 0,0 0-136 16,0 0-120-16,0 0 28 15,0 0 18-15,0 0 20 16</inkml:trace>
  <inkml:trace contextRef="#ctx0" brushRef="#br0" timeOffset="6396">973 1418 664 0,'0'0'172'0,"0"0"31"15,0 0 35-15,0 0-27 16,0 0 21-16,0 0-1 16,0 0-25-16,0 0-17 0,39 4-36 15,0-4-13-15,7-4-31 16,0 0-22-16,0-3-25 0,0-4-33 16,0 3-9-16,-6 1 1 15,-7 0-17-15,-1 3-8 16,-32 4-3-16,0 0-118 0,0 0-107 15,0 0-128-15,33-11-159 16,-33 11-51-16,0 0 18 16</inkml:trace>
</inkml:ink>
</file>

<file path=ppt/ink/ink21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06:25.610"/>
    </inkml:context>
    <inkml:brush xml:id="br0">
      <inkml:brushProperty name="width" value="0.1" units="cm"/>
      <inkml:brushProperty name="height" value="0.1" units="cm"/>
      <inkml:brushProperty name="color" value="#177D36"/>
      <inkml:brushProperty name="fitToCurve" value="1"/>
    </inkml:brush>
  </inkml:definitions>
  <inkml:trace contextRef="#ctx0" brushRef="#br0">0 133 1233 0,'33'4'223'0,"-6"-8"102"15,-1-7 20-15,7 4-43 0,13-8-82 16,-7 0-65-16,14 0-69 16,6 0-55-16,7 1 1 0,6 3-13 15,-6 3-25-15,-1-3 13 16,1 4-7-16,-20 3-12 0,-13 4 12 16,-7 0-16-16,-26 0-120 15,0 0-64-15,0 0-57 16,-13 33-5-16,13-33 0 0,-39 41 68 15,-7-4-8-15,0-4 33 16,0-3 39-16,-7 3 61 0,0-4 40 16,1-3 17-16,-1-4 20 15,1-3 19-15,6-4 107 0,46-15 45 16,-40 11 31-16,40-11-19 16,0 0-82-16,0 0 42 0,0 0 78 15,0 0-40-15,0 0-27 16,0 0-63-16,33 22-25 0,7-7-44 15,12-15-8-15,1-4-22 16,-1-3 8-16,7-1-8 16,1 1-6-16,-1-1-64 0,-13 1-167 15,-13 3-85-15,-33 4-157 16,32-14-109-16</inkml:trace>
</inkml:ink>
</file>

<file path=ppt/ink/ink21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06:30.469"/>
    </inkml:context>
    <inkml:brush xml:id="br0">
      <inkml:brushProperty name="width" value="0.1" units="cm"/>
      <inkml:brushProperty name="height" value="0.1" units="cm"/>
      <inkml:brushProperty name="color" value="#ED1C24"/>
      <inkml:brushProperty name="fitToCurve" value="1"/>
    </inkml:brush>
  </inkml:definitions>
  <inkml:trace contextRef="#ctx0" brushRef="#br0">62 23 756 0,'7'-44'228'0,"-7"44"102"16,0 0-72-16,0 0-96 16,0 0-75-16,0 0-45 0,0 0 83 15,0 0 53-15,0 0-72 16,-7 85 57-16,0 7-90 0,1 8 58 15,6 3-40-15,-7 8-34 16,7 0 50-16,-6 0-43 16,-1-1-39-16,7-10-19 15,-6-7 8-15,6-12-3 0,-7-15-2 16,7-10-15-16,0-16 15 16,0-40 68-16,-7 37-17 15,7-37 14-15,0 0-19 0,0 0-40 16,0 0 1-16,0 0-8 15,-13-40-18-15,13-12 7 0,13-11 8 16,1-3-3-16,5-5-16 16,14 1 14-16,-7 7 3 0,1 15-9 15,-27 48 1-15,33-36 5 16,-33 36 3-16,0 0-3 16,39 14-11-16,-39-14 18 15,33 41-1-15,-7 0-11 0,-6-1-4 16,-7 1 16-16,7-4-5 15,6 0-8-15,-26-37 6 0,33 44 5 16,6-11-15-16,-39-33-180 16,46 30-172-16,-46-30-176 15,46 18-188-15</inkml:trace>
  <inkml:trace contextRef="#ctx0" brushRef="#br0" timeOffset="508">851 817 922 0,'0'0'288'16,"0"0"2"-16,0 0-35 15,52-29-32-15,-6 14-9 0,0 11-73 16,0 4 17-16,7 4-59 15,-1 0-42-15,1-1 20 0,-1 1-20 16,-6-4-29-16,0 4-25 16,-6-4 4-16,-40 0 4 0,39 0-26 15,-39 0-56 1,0 0-130-16,0 0-72 0,0 0-15 16,0 0-31-16,0 0 64 15,-52 37 75-15,-1-12 60 0,7 1 56 16,0-3 39-16,0-5 5 15,0 0 33-15,46-18-13 16,-46 19 124-16,46-19 92 0,-46 11-8 16,46-11-21-16,0 0-53 15,0 0-19-15,0 0 48 0,0 0 41 16,0 0-43-16,0 0-17 16,0 0-53-16,0 0 33 15,46 33-63-15,0-14-22 16,-6-4-12-16,-1-8 0 0,7-3-22 15,-7-1-11-15,1 5 3 16,-1-8 16-16,-12 3-9 0,-27-3-18 16,26 4-77-16,-26-4-205 15,0 0-350-15,0 0-196 0</inkml:trace>
</inkml:ink>
</file>

<file path=ppt/ink/ink21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06:35.909"/>
    </inkml:context>
    <inkml:brush xml:id="br0">
      <inkml:brushProperty name="width" value="0.1" units="cm"/>
      <inkml:brushProperty name="height" value="0.1" units="cm"/>
      <inkml:brushProperty name="color" value="#ED1C24"/>
      <inkml:brushProperty name="fitToCurve" value="1"/>
    </inkml:brush>
  </inkml:definitions>
  <inkml:trace contextRef="#ctx0" brushRef="#br0">0 2 676 0,'0'0'22'16,"0"0"130"-16,0 0 6 0,0 0-47 15,0 0 78-15,32-8-60 16,1 16 35-16,-33-8-29 15,33 40 29-15,-7 12-51 16,-6 11-10-16,-13 11-25 0,-7 15-30 16,-7 10 35-16,1 8-39 15,-1 1-8-15,-6-1-26 0,6-8-17 16,-6-10 17-16,7-8 3 16,-8-14-10-16,8-15-7 0,6-8-11 15,-7-11 19-15,7-33-4 16,0 0 11-16,0 34-11 0,0-34-11 15,0 0 11-15,0 0 0 16,0 0 7-16,0 0-7 16,0 0-8-16,0 0 12 15,0 0-4-15,0 0 5 0,0 0 37 16,0 0-14-16,0 0-12 16,0 0 8-16,0 0-11 0,0 0 13 15,0 0-17-15,0 0 30 16,0 0-31-16,0 0 15 0,0 0-26 15,27-23 15-15,-1-6-18 16,-6-1 16-16,6 1-14 0,-26 29 4 16,33-34 6-16,-33 34-4 15,26-29-10-15,-26 29 4 16,0 0 8-16,33-22-11 0,-33 22 7 16,33-4 6-16,-33 4-6 15,39 22 0-15,-39-22 8 0,33 41-8 16,-13-4-8-16,-1 0 14 15,1-4-6-15,0 0-10 0,-20-33 20 16,20 41-21-16,-1-12 11 16,-19-29 10-16,27 34-16 15,-27-34 3-15,0 0 11 0,26 26-2 16,-26-26-6-16,0 0 2 16,0 0-2-16,33 18-27 15,-33-18-153-15,0 0-119 0,39 7-189 16,-6-3-72-16</inkml:trace>
  <inkml:trace contextRef="#ctx0" brushRef="#br0" timeOffset="536">880 1350 662 0,'0'-37'163'0,"0"37"80"16,0 0 21-16,7-37-39 0,-7 37-97 15,0 0-47-15,0 0-39 16,13-29 97-16,-13 29-61 0,33-7 31 16,6 7-21-16,1 0-46 15,-8 7-1-15,8-3-6 0,-1-1-16 16,-12 1-2-16,-27-4-7 15,32 4 1-15,-32-4-18 0,0 0 12 16,0 0-1-16,0 0-10 16,0 0-7-16,0 0 17 15,0 0-4-15,0 0-68 0,-32 33-14 16,-8-7 20-16,1-4-9 16,-1-4 16-16,-6 1 55 0,0-1-25 15,7 1 5-15,6-4 29 16,33-15-9-16,-39 22-9 0,39-22 28 15,0 0-31-15,0 0 3 16,0 0 19-16,0 0 5 0,0 0 87 16,0 0-2-16,0 0-46 15,46 15 48-15,6-12-29 0,-6-3 0 16,0 0 4-16,0 0-31 16,0 0-7-16,7 0-24 15,-7-3-10-15,-7 6 9 16,1-3-10-16,-14-3-20 0,-26 3 16 15,33 3-85-15,-33-3-275 16,26 0-309-16,-26 0-95 0</inkml:trace>
</inkml:ink>
</file>

<file path=ppt/ink/ink21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06:37.921"/>
    </inkml:context>
    <inkml:brush xml:id="br0">
      <inkml:brushProperty name="width" value="0.1" units="cm"/>
      <inkml:brushProperty name="height" value="0.1" units="cm"/>
      <inkml:brushProperty name="color" value="#ED1C24"/>
      <inkml:brushProperty name="fitToCurve" value="1"/>
    </inkml:brush>
  </inkml:definitions>
  <inkml:trace contextRef="#ctx0" brushRef="#br0">4489 277 932 0,'0'0'11'0,"0"0"199"0,0 26 88 16,6 8 0-16,1 17-71 15,-1 19-2-15,-6 23-72 0,7 10 69 16,-7 19-91-16,0 7 23 16,0 1-40-16,0-5-28 0,6 1 15 15,1 0-14-15,0-4-33 0,-1-8-31 16,7-10-10-16,-6-8-2 15,-1-8-8-15,8-14 9 0,-8-18-12 16,-6-12 0-16,7-15 4 16,-7-29 7-16,0 0-11 15,0 0 5-15,0 0 5 0,0 0 2 16,0 0-6-16,33-29-10 0,-7-15-4 16,0-16 5-16,14-10-5 15,-1-11 8-15,14-8 0 0,12 4 0 16,-6 4-5-16,1 15-5 0,-8 10 7 15,-6 15 7-15,-6 19-4 16,-8 19-10-16,1 17 18 0,-6 20 6 16,-1 14-10-16,-6 3-4 0,-7 12-4 15,6-4 16-15,-5 0-12 16,5 8 0-16,8-8 2 0,-1 4 8 16,7-4-15-16,6-7 1 15,7-1-5-15,0-3-131 0,0-11-167 16,0 0-174-16,7-11-177 15,-7 0-72-15</inkml:trace>
  <inkml:trace contextRef="#ctx0" brushRef="#br0" timeOffset="784">3325 909 775 0,'0'0'43'0,"-32"-7"107"15,-8 10 46-15,-12 12-42 16,-8 7-31-16,-5 8-49 15,-14 3-41-15,0 0-33 0,0 4 32 16,0 0-20-16,0 0-20 16,7-3 3-16,6-9 1 0,14-2 17 15,12-1-13-15,40-22-18 0,0 0 20 16,-26 33 19-16,26-33-7 16,33 37-22-16,13-7-2 0,13-1 5 15,7-3 33-15,6 0-36 16,0 0 21-16,1 3-32 0,-1-3 31 15,-6-4-12-15,-7 4 0 16,-7-4 142-16,-19 0-68 0,-33-22 76 16,27 30-42-16,-27-30-30 15,-7 30-34-15,-26-8-22 0,-13 0-22 16,-13-7 12-16,-7-4 53 16,-13-4 25-16,-13-3-46 0,-6-4-14 15,-7-4-18-15,0-3-8 0,-1-8 1 16,14-7-10-16,0 0 8 15,7-8-3-15,13 1 4 0,6-1-117 16,13-3-170-16,14-4-238 16,0-8-82-16</inkml:trace>
  <inkml:trace contextRef="#ctx0" brushRef="#br0" timeOffset="1001">2662 226 1154 0,'52'-11'0'16,"7"-4"187"-16,14-11 6 0,6 4 14 16,-1-4-80-16,1 0-66 15,-6 4-20-15,-8 0-20 16,1 0-21-16,-13 3-188 0,-14 4-226 15,-39 15-158-15</inkml:trace>
  <inkml:trace contextRef="#ctx0" brushRef="#br0" timeOffset="1217">2267 699 960 0,'0'0'209'0,"0"0"69"0,0 0 4 15,0 0-95-15,27-11-103 0,6 11-33 16,-7 0-43-16,-26 0 1 16,39 14-271-16,-39-14-201 0,13 26-99 15</inkml:trace>
  <inkml:trace contextRef="#ctx0" brushRef="#br0" timeOffset="2297">1952 1231 715 0,'0'0'134'0,"33"25"42"16,-33-25 70-16,39 23 22 0,-12-5-7 15,-27-18-42-15,32 30-75 16,-32-30-20-16,14 33-36 0,-14-33-1 16,6 29-36-16,-6-29-13 15,0 0-22-15,-33 34-14 0,33-34 5 16,-33 22-7-16,33-22 6 16,-39 4-2-16,39-4 4 0,0 0 0 15,0 0-15-15,-20-37 4 16,14 0-1-16,12-4 4 0,7-3-4 15,1-8-3-15,5 4 9 16,-6 7-2-16,1 8-6 0,-1 11 6 16,-13 22 0-16,0 0-5 0,0 0 5 15,0 0 13-15,6 29 2 16,1 5 11-16,-20 3 12 0,0-4 8 16,-14 0-11-16,-6 0-12 0,-13 1-17 15,0-8-1-15,-6-1-5 16,-1-2-9-16,1-5 6 0,6-3 3 15,0-8-3-15,6-3 10 0,7-8 0 16,33 4-3 0,-39-11-7-16,39 11 11 0,-39-37-11 15,12 0-13-15,14-3 13 0,0-1-2 16,6 0 1-16,1 4 7 16,-1 11 7-16,7 26-7 0,-13-29-3 15,13 29 0-15,0 0 0 0,0 0-6 16,0 0-3-16,0 0 13 15,0 0-4-15,0 0-3 0,0 0 3 16,0 0 0-16,0 0 4 0,0 0-1 16,0 0 0-16,0 0 6 15,26 29-6-15,-26-29 2 0,0 0-5 16,0 0 7-16,0 0-7 16,27 30 7-16,-27-30 2 15,0 0-3-15,0 0 7 0,0 0 7 16,0 0 0-16,0 0-10 0,0 0 5 15,-46 26-7-15,0-15-5 16,-7-4-3-16,14-3 0 0,-7 0 0 16,13-8-8-16,0-3-4 0,0-1 16 15,0-3-4-15,7-7-5 16,26 18-3-16,-26-22 13 0,26 22 5 16,-27-23-8-16,27 23-11 15,0 0 6-15,-6-22 9 16,6 22 2-16,0 0-15 0,20-18-7 15,-20 18 11-15,0 0 16 0,32-4-7 16,-32 4-10-16,40 19 19 16,-40-19 2-16,33 40-3 0,-7 1-17 15,7 3 9-15,-13 4 6 0,6 0 15 16,-13 11 28-16,-6 8-19 16,-1-4-14-16,-6 7 5 0,-20 0-14 15,-6 8 16-15,-7-4-5 16,-19-1-19-16,-14-6-3 0,-6-4-2 15,-7-8 17-15,-7-11-22 16,1-3 5-16,-7-11 0 0,0-16 3 16,7-6 13-16,6-12 33 15,0-11-11-15,7-7-21 0,13-15-12 16,-1-7 1-16,21-19-2 0,0-7 3 16,12-15 1-16,8-7-8 15,5-8-4-15,14-7 0 0,0-4-4 16,20-4 8-16,6 4-10 0,14 8 10 15,19 0-6-15,7 14-31 16,6 11-83-16,13 19-89 0,7 15-144 16,0 22-180-16,7 14-45 0,-7 19-35 15</inkml:trace>
  <inkml:trace contextRef="#ctx0" brushRef="#br0" timeOffset="2477">1538 2091 1260 0,'66'26'26'0,"6"-7"165"0,13-8 16 16,1-4-51-16,-7-7-59 0,0-7-51 16,-1-4-38-16,-5-4 7 15,-1-7-342-15,-13 0-235 16</inkml:trace>
  <inkml:trace contextRef="#ctx0" brushRef="#br0" timeOffset="2693">1196 322 1878 0,'-39'-15'50'0,"39"15"-17"16,0 0 184-16,0 0-10 0,0 0-49 16,0 0-62-16,0 0-51 0,0 0-33 15,0 0-16-15,0 0-252 16,0 0-246-16,52 0-179 0</inkml:trace>
  <inkml:trace contextRef="#ctx0" brushRef="#br0" timeOffset="3421">8931 1183 896 0,'13'18'160'16,"-7"8"108"-16,8 15-6 0,-8 14-25 15,1 15-2-15,-1 15-69 16,-6 15 33-16,0 11-19 0,7 11-28 15,-7 7-9-15,6 0-70 0,1 1-19 16,6-9-16-16,-6 1-17 16,-7-3 12-16,6-9-7 15,1-10-14-15,-7-15-5 0,6-15-4 16,-6-14-8-16,0-16 2 0,7-10 3 16,-7-30 12-16,0 0 20 15,0 0-20-15,0 0-6 0,7-26-9 16,-1-14 3-16,14-23 3 0,6-11 1 15,7-11-7-15,6-8-10 0,7-3 13 16,7 8 0-16,-7 6 0 16,-7 16-4-16,7 18 4 0,-13 11-13 15,7 11 6-15,-1 15 13 0,7 18-1 16,-6 12-12-16,-1 18 7 16,0 3 3-16,1 9 8 15,-1 6-8-15,1 0-8 0,6-7 5 16,-7 0 12-16,7 0-12 0,0-7-3 15,0-8-1-15,7-3-91 16,-7-8-95-16,0-3-144 0,0-12-101 16,0-3-74-16,-7-8-17 0,-39 4-29 15</inkml:trace>
  <inkml:trace contextRef="#ctx0" brushRef="#br0" timeOffset="3677">10567 1430 884 0,'-46'-26'107'16,"46"26"142"-16,0 0 92 0,0 0-53 16,39-18-82-16,14 7-89 0,13 3-51 15,6 1-21-15,13 3-18 0,1 1-30 16,6-1 3-16,0 0 15 15,-13-3-4-15,6 3-11 16,-6 0-17-16,-13 4-115 0,-7-7-107 16,-7 0-111-16,-12-5-58 0,-14-2 15 15,-26 14 27-15</inkml:trace>
  <inkml:trace contextRef="#ctx0" brushRef="#br0" timeOffset="4088">11487 835 654 0,'0'0'121'0,"-33"-11"54"16,0 11 42-16,33 0 28 0,-59 33 13 16,7 12 4-16,6 10-18 15,-14 8-26-15,8 4-25 16,-7-1-33-16,6-3-49 0,1 0-30 16,6-4-11-16,6 4-23 0,1-12-19 15,6-10-8-15,0-8-10 16,33-33-10-16,-33 30 0 0,33-30 0 15,0 0 12-15,0 0-12 0,0 0-5 16,0 0-7-16,0 0 12 16,0 0 6-16,-13-34-9 0,6-6-10 15,21-12 6-15,5-11 1 0,8-3 0 16,-1-12 6-16,0 1-4 0,0 6-7 16,-12 16 14-16,-1 14-3 15,-13 41-16-15,0 0 16 16,0 0 0-16,0 0 0 0,6 52 15 15,-12 4-2-15,6-1-2 0,0 4 7 16,6-4-3-16,7-3-15 16,1 0 8-16,12-4-3 0,7 0-13 15,0-7 14-15,-1-4-39 0,-32-37-121 16,53 51-82-16,-7-17-121 0,-46-34-111 16,59 36-37-16,-13-10-45 15</inkml:trace>
  <inkml:trace contextRef="#ctx0" brushRef="#br0" timeOffset="4893">11165 3787 902 0,'0'0'253'0,"0"0"-26"0,-46 33-2 15,46-33-19-15,-46 12 14 0,0-12-21 16,-7 0-11-16,1-4-5 16,-1-7-33-16,1-4-12 15,-1-3-53-15,-6-1-42 0,0 1-19 16,13-1-8-16,0-7 8 0,13 4-19 16,33 22-5-16,-20-37 8 15,14 4-2-15,6 33-2 0,33-37-12 16,6 11 3-16,14 8 0 0,6 7 5 15,0 7 10-15,0 4-15 16,-13 7 7-16,0 8 3 0,-7 11 0 16,-12 3 10-16,-8 8 18 15,-5 0-10-15,-14 4 20 0,-7 3 3 16,-13-3-15-16,-6 3-5 0,-7 1-26 16,-13-1 5-16,-6 0 4 15,-1 1 0-15,0-8-14 0,7-1 2 16,0-6-93-16,-6-4-152 0,52-26-136 15,-59 26-179-15,59-26-47 16,-53 7 18-16</inkml:trace>
  <inkml:trace contextRef="#ctx0" brushRef="#br0" timeOffset="5208">10416 3222 415 0,'0'0'102'0,"-46"-26"23"15,46 26 25-15,-46-22 26 0,46 22-44 16,0 0-83-16,0 0-15 0,0 0-10 16,0 0 187-16,0 0-96 15,0 0 60-15,-26 55-52 0,6 1-11 16,20-5 28-16,-7 1-53 0,7-4 37 15,0 11-68-15,-13-7-19 16,7 0-4-16,-1 0-33 16,-6-8 11-16,0 4-11 0,0-11-10 15,-1 0 19-15,14-37-109 0,-32 44-87 16,32-44-118-16,-53 41-87 16,53-41 18-16,-66 33 19 0</inkml:trace>
  <inkml:trace contextRef="#ctx0" brushRef="#br0" timeOffset="5816">9739 3654 432 0,'0'-44'58'0,"13"7"24"16,0 4 47-16,0 3 6 0,-13 30-12 15,27-33-40-15,-27 33 26 0,0 0-56 16,46-15 16-16,-13 19-1 15,-33-4-38-15,46 22 19 0,-46-22 18 16,39 37 30-16,-39-37-25 0,26 48-7 16,-13-11-6-16,-13-37-10 15,-6 59-41-15,-7-18 5 0,13-41-4 16,-46 33-13-16,0-11 8 0,6-7 6 16,-6-15-22-16,0 4 12 15,0-1 10-15,7 1-14 0,6-8-13 16,33 4 38-16,-46-15-24 15,46 15-7-15,-39-33 12 0,39 33 6 16,-20-33-16-16,20 33 5 16,0 0-2-16,0 0 13 0,0 0-15 15,0 0 11-15,0 0 33 0,0 0-19 16,0 0 16-16,0 0 5 16,0 0-12-16,0 0-3 0,26 44 4 15,-26-44-11-15,0 0 23 0,13 37 16 16,-13-37-4-16,0 0-8 15,0 0-11-15,0 0-25 0,0 0-2 16,-52 19 7-16,12-5 0 0,40-14-13 16,-52-7-5-16,6 0 11 15,6-4 7-15,-6 0 53 0,0 7-1 16,-6 0-29-16,-7 0-1 16,-1 1 48-16,1-8-12 0,0 7-21 15,0 0-24-15,6 1-6 0,-6-1-15 16,13-7-5-16,0 3 0 15,7 1 0-15,-1-4 11 0,40 11-3 16,-46-19-5-16,46 19-6 16,-46-33-11-16,46 33-58 0,-46-40-122 15,20-1-96-15,26 41-119 0,-20-48-84 16,14 0-10-16</inkml:trace>
  <inkml:trace contextRef="#ctx0" brushRef="#br0" timeOffset="6009">9325 3285 609 0,'66'3'158'0,"-1"-3"13"0,14 0 25 16,0-3-70-16,0 3 8 15,0 0-60-15,0 0-27 16,0 3-26-16,-1 5-33 0,-5-1-90 15,-8 4-220-15,-5 0-86 0</inkml:trace>
  <inkml:trace contextRef="#ctx0" brushRef="#br0" timeOffset="6205">9029 4153 1114 0,'0'0'124'0,"0"0"28"16,0 0-41-16,0 0-13 0,0 0-58 15,0-44-33-15,0 44 5 16,59-48-25-16,7 7-211 0,0 8-147 16,0-4-91-16</inkml:trace>
  <inkml:trace contextRef="#ctx0" brushRef="#br0" timeOffset="6421">9029 3252 743 0,'0'0'162'16,"0"0"106"-16,0 0 22 0,0 0-109 15,0 0-105-15,0 0-42 0,0 0-20 16,0 0-4-16,0 0-7 16,40-4-251-16,6-4-126 0,0 1-16 15</inkml:trace>
  <inkml:trace contextRef="#ctx0" brushRef="#br0" timeOffset="8249">8490 421 492 0,'0'0'123'0,"0"0"12"16,0 0-4-16,0 0-37 0,0 0-32 15,0 0 137-15,-6 49 18 0,-20 6-67 16,-14 19 28-16,-19 15-4 16,-13 10 20-16,-7 12 14 0,-20 4 17 15,-6 3-21-15,-7 0-28 16,-12 0-62-16,-8 1-31 0,-6-5-43 15,0-7-11-15,0-3 5 16,13-12-24-16,14-14 4 0,19-16-14 16,19-14 6-16,27-11-6 0,7-11 5 15,39-26 17-15,0 0 12 16,-33 19-10-16,33-19 3 0,0 0-8 16,0 0-7-16,0 0-6 0,0 0-6 15,0 0 2-15,40 11-7 16,6 0 12-16,0 11 9 0,13 11 47 15,-7 12-26-15,7 14-12 16,7 18 41-16,0 16-11 0,-7 14-23 16,7 11-18-16,-7 8-3 15,6 3-11-15,1 4 6 0,-7-4-2 16,7-7 0-16,-7 8 2 0,0-1-6 16,7-18-20-16,0 3-83 0,-1-10-87 15,-12-16-53-15,0-6-159 16,-7-12-171-16,6-15-99 0,-12-14-55 15</inkml:trace>
</inkml:ink>
</file>

<file path=ppt/ink/ink21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06:58.186"/>
    </inkml:context>
    <inkml:brush xml:id="br0">
      <inkml:brushProperty name="width" value="0.1" units="cm"/>
      <inkml:brushProperty name="height" value="0.1" units="cm"/>
      <inkml:brushProperty name="color" value="#3165BB"/>
      <inkml:brushProperty name="fitToCurve" value="1"/>
    </inkml:brush>
  </inkml:definitions>
  <inkml:trace contextRef="#ctx0" brushRef="#br0">26 63 306 0,'0'0'74'0,"0"0"26"15,0 0 22-15,0 0 7 16,0 0-17-16,0 0 13 16,0 0-30-16,0 0 1 0,0 0-22 15,0 0-12-15,0 0-30 16,0 0 19-16,0 0-1 0,-6-33 12 15,6 33-14-15,0 0-33 16,0 0 14-16,0 0 5 0,0 0-32 16,0 0 15-16,0 0-17 15,0 0-21-15,0 0 39 0,0 0-16 16,0 0-18-16,0 0 29 16,0 0-41-16,0 0 31 15,0 0 1-15,0 0-7 16,0 0 21-16,0 0-24 0,0 0-15 15,0 0 42-15,0 0-28 16,0 0 11-16,0 0 3 0,0 0-20 16,0 0 8-16,0 0 16 15,0 0-21-15,0 0 12 0,0 0-18 16,0 0 16-16,0 0 28 16,0 0-54-16,0 0 41 0,0 0-15 15,0 0-11-15,0 0 19 16,0 0-3-16,0 0-24 0,0 0 35 15,0 0-36 1,0 0 24-16,0 0-4 0,0 0 0 0,0 0 13 16,0 0-22-1,0 0-13-15,0 0 54 0,0 0-39 16,0 0 16-16,0 0-12 16,0 0-6-16,0 0 16 0,0 0-39 15,0 0 35-15,0 0 11 16,0 0-17-16,0 0-58 0,0 0-144 15,0 0-103-15,-20-30-39 16</inkml:trace>
</inkml:ink>
</file>

<file path=ppt/ink/ink21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07:04.484"/>
    </inkml:context>
    <inkml:brush xml:id="br0">
      <inkml:brushProperty name="width" value="0.1" units="cm"/>
      <inkml:brushProperty name="height" value="0.1" units="cm"/>
      <inkml:brushProperty name="color" value="#3165BB"/>
      <inkml:brushProperty name="fitToCurve" value="1"/>
    </inkml:brush>
  </inkml:definitions>
  <inkml:trace contextRef="#ctx0" brushRef="#br0">13635 1865 365 0,'0'0'55'0,"0"0"50"16,0 0-11-16,0 0-39 15,0 0 20-15,0 0 137 0,0 0-45 16,-46 37-43-16,-13 4-19 16,-13 7-18-16,-14 0 59 0,-12 4-44 15,-14 3-14-15,-19-3 21 16,-7 3-49-16,-7-3-12 16,14-4-19-16,12-4-26 15,14-3 11-15,26-8-11 0,14-7-1 16,19-4 1-16,46-22-8 15,0 0 12-15,0 0-25 0,0 0 36 16,0 0-11-16,20 52-7 16,32-15 10-16,40-4-21 0,20 4 7 15,6 0 4-15,13 0 13 16,1 11-9-16,-7-4-2 0,0 1-2 16,-7 3 7-16,-13 0-24 15,0-4 30-15,-6 4-13 0,-14-7 21 16,-6-1-12-1,-20 1-14-15,-6-8 5 0,-53-33 0 16,52 48 4-16,-52-48 39 16,0 0 30-16,33 52 45 0,-33-52-10 15,0 41-34-15,0-41 3 16,-66 40-49-16,-12-10-8 0,-21-12-7 16,-6 1-2-16,-20-4-14 15,-13-1-12-15,-13-2 33 0,-20-5-27 16,-13 0 15-16,0-7-1 15,7 0 1-15,6 0-2 16,20-7-13-16,13-4 19 16,13 0-29-16,13-4 35 0,20-3-16 15,13-8 0-15,7 0-3 16,13-4-1-16,6 1 14 0,53 29-10 16,-52-37-16-16,52 37 26 15,0 0-20-15,-53-48 17 0,53 48-7 16,0 0-5-16,0 0 5 15,0 0-15-15,0 0-9 16,0 0 28-16,0 0-11 0,0 0 0 16,0 0 28-16,0 0-21 15,72 40 5-15,1 1 1 16,-8-4-11-16,8 4 10 0,6 3-12 16,-7 0 13-16,0 1-1 15,-6-1-10-15,0 0 5 0,-14-3 5 16,-6-4-15-16,-46-37 25 15,40 44-15-15,-40-44 11 16,19 44 16-16,-19-44-27 0,-26 41 22 16,26-41-22-16,-66 41 10 15,7-15 0-15,0-12-5 0,-13-3 3 16,-1-7-8-16,8-8-7 16,-1-7 16-16,0-3-23 0,14-9 30 15,-1-6-22-15,14-4-3 16,-7-8 20-16,19-7-28 15,1-4 29-15,6-14-23 16,7-4 11-16,7-8-3 0,6 0-4 16,6 5 11-16,-6 6-13 15,0 15 15-15,0 52-9 0,7-48-25 16,-7 48 35-16,0 0-3 16,0 0-18-16,0 0 20 0,0 0-6 15,0 0-8-15,0 0 15 16,0 0-3-16,0 0-4 0,0 0 0 15,0 0 2 1,0 0-18-16,0 0 26 0,0 0-20 16,0 0 10-16,0 0 14 15,13 48-19-15,-13-48 12 0,0 0-12 16,13 45 5-16,-13-45 15 16,0 0-18-16,0 0 9 0,0 48-4 15,0-48-9-15,0 0 25 16,0 0-15-16,7 37 5 0,-7-37 9 15,0 0-2-15,0 0 9 16,0 0-15-16,-33 37 6 0,33-37-8 16,-46 29 6-16,46-29-2 15,-53 22-17-15,7-11 18 16,0-3-12-16,-6-8 0 16,-7 0 5-16,-1-8-15 0,-12-3 14 15,-7 0-4-15,-6-11-9 16,-1 4 21-16,1-8-26 0,6-4 23 15,0-3-9-15,0-8 3 16,7-3-6-16,6-8 3 0,14 8 4 16,6-1-11-16,0 1 7 15,46 44 0-15,-46-48-6 16,46 48 14-16,0 0-25 0,0 0 12 16,0 0 11-16,0 0-16 15,0 0-8-15,0 0 24 0,0 0-20 16,0 0 21-16,0 0 2 15,-20 48-15-15,20 0 14 16,13 0-19-16,7-3 21 0,6 3-10 16,-6-4 5-16,6 0 4 15,-13-7-9-15,-13-37 16 16,14 45-16-16,-14-45 25 0,-27 44-13 16,-12-11-9-16,-7-14 6 15,-20-5-19-15,0-6 19 0,-12-5-13 16,5-10 13-16,8-4-1 15,-1-4-15-15,0-7 14 0,7-8-23 16,6-3 23-16,14 0-7 16,39 33-9-16,-53-59 19 15,27 11-26-15,26 48 23 16,-26-44-7-16,26 44-9 0,0 0 14 16,0 0-17-16,-20-45 14 15,20 45-10-15,0 0 5 0,0 0 3 16,0 0-6-16,0 0 9 15,26 45 2-15,1 3 0 0,6 3-5 16,6 5 0-16,0 3 79 16,7 4-5-16,-6 3-13 0,6-3-11 15,0 7-15 1,-7-3-7-16,7-5-15 0,-6 5 4 16,-7-8-1-16,-7-4 14 15,-6-3 28-15,-7-4-8 0,-7 0 10 16,-12 0-13-16,-7 4 14 15,-7-4 5-15,-13 0 6 0,-13-4-9 16,-13 1 5-16,-20-5-17 16,-13-3-15-16,-20 0-1 0,-19-7-13 15,-27-4 3-15,-26-4 6 16,-26-4-21-16,-27-3 35 0,-6-4 6 16,-7-7-15-16,7-4-13 15,13-4-12-15,20-7 4 16,6-4-13-16,14-7 4 15,-1-4-11-15,1-11-4 0,6-3 9 16,0-12-15-16,0-11-128 16,0-7-80-16,-7-11-51 0,7-15-82 15,13-15-190-15,33-15-244 16,27-11-21-16</inkml:trace>
  <inkml:trace contextRef="#ctx0" brushRef="#br0" timeOffset="1669">11303 1481 865 0,'0'0'122'0,"0"0"35"0,-53 44 51 16,53-44-38-16,-33 60-28 15,13-12 21-15,14-8-26 16,6-40-5-16,26 63-23 0,7-22-41 16,-33-41-4-16,66 44-12 15,-1-18-19-15,8-11-11 0,-14-8 7 16,0-11-4-16,0-7-11 0,-13-7-25 16,0-4 26-16,-46 22-11 15,53-59 5-15,-20 3 82 0,-14 1-11 16,-6-1-17-16,-19 5 1 15,-1 3-2-15,7 48-14 0,-39-48-17 16,-7 22-17-16,-7 18-2 16,-19 8-9-16,-7 15-3 15,13 0-8-15,1 7-3 0,-1 4 4 16,20 3 11-16,46-29-7 16,-59 48-70-16,26 0-221 0,33-48-219 15,-26 71-147-15,19-12-21 16</inkml:trace>
  <inkml:trace contextRef="#ctx0" brushRef="#br0" timeOffset="2541">10409 5213 1372 0,'0'0'325'0,"0"0"1"16,-53-4-79-16,53 4-83 0,0 0-68 15,0 0-58-15,0 0-9 16,0 0 14-16,0 0-11 0,-26 52 1 16,26-52-7-16,7 62-1 15,25-10 2-15,-32-52-13 0,66 52-6 16,6-15-8-16,-12-11 5 16,5-11-10-16,-6-8 17 0,-6-7-15 15,0-7 10-15,-53 7 0 0,59-37 16 16,-59 37 27-16,52-67-11 15,-19 1-11-15,-13 3 5 16,-14 0 61-16,-6 63 33 16,-6-74-15-16,6 74-36 0,-26-63-34 15,26 63-24-15,0 0-1 0,-86-33-6 16,14 29-11-16,13 8 5 16,6 11 0-16,53-15 1 0,-66 29 4 15,66-29-17-15,0 0 0 16,-52 67-29-16,52-67-125 0,-13 66-83 15,13-66-54-15,13 59-58 16,-13-59-31-16,0 0-18 0,72 56 43 16,-6-23 52-16,6-18 73 15,0-8 87-15,1-7 95 16,-1-3 12-16,-13-5 25 0,-59 8 40 16,79-15 53-16,-79 15 33 15,66-14 73-15,-66 14 102 0,0 0 34 16,0 0-16-16,0 0-34 15,0 0-34-15,59-19-49 0,-59 19-53 16,0 0-59-16,0 0-42 16,0 0 4-16,0 0-10 0,52 22-8 15,-52-22 8-15,0 0-5 16,66 45-4-16,-66-45-12 0,79 40-6 16,-13-14 6-16,-7-11 4 15,-59-15 1-15,66 0 3 0,-66 0-8 16,59-19 9-16,-59 19-9 15,0 0 1-15,52-62 1 16,-25 6 26-16,-27 56 20 0,0-70 16 16,-14 11-6-16,14 59 5 15,-52-63-22-15,-7 22-11 0,0 16-21 16,-7 14-6-16,0 3-9 16,0 4-5-16,66 4-125 0,-78 8-229 15,78-8-308-15,-79 11-172 0</inkml:trace>
  <inkml:trace contextRef="#ctx0" brushRef="#br0" timeOffset="3226">6538 3240 1231 0,'0'0'250'15,"0"0"75"-15,-46-22-25 0,46 22-82 16,-46 0-20-16,46 0-92 16,0 0-27-16,0 0-32 0,0 0-15 15,0 0 6-15,0 0-14 16,13 37-12-16,-13-37 14 0,60 22-21 16,-1-19 10-16,0-6 1 15,7-12-21-15,-14-4 21 0,7-10-12 16,-13-4 9-1,0-4 6-15,-6-4 51 0,-7-7-29 16,-7-4 49-16,-13 12 17 16,-13 40 2-16,0-41-28 0,0 41-39 15,0 0-17-15,-66-15-18 16,-6 26-1-16,0 11 1 0,6 8-7 16,7 3 2-16,6 1-2 15,7-1-8-15,46-33 17 0,-39 40-21 16,39-40 12-16,-26 45 0 15,26-45-7-15,6 48 1 16,-6-48-21-16,46 33 8 16,-6-14-25-16,12-8-25 0,-6-15 9 15,7-7-28-15,-1-8 8 16,7-14-4-16,1-11 16 0,-1-4 30 16,-13-4 4-16,-7 4 34 15,-39 48 0-15,26-55-15 0,-26 55 15 16,0-48 2-16,0 48-10 15,-46-34 8-15,-6 16-19 16,-1 14-152-16,-6 8-161 0,0 7-288 16,0 7-140-16</inkml:trace>
  <inkml:trace contextRef="#ctx0" brushRef="#br0" timeOffset="709">12768 225 421 0,'-40'0'33'16,"1"7"65"-16,0 1 32 0,-7 10-29 15,6 4 1-15,1 8 2 16,39-30-19-16,-33 59-33 16,13-7 21-16,27 3 71 0,19-7-35 15,13-3-75-15,7-8 7 16,7-4-17-16,6-15-8 0,-6-7-3 16,-7-7 2-16,0-11-20 15,0-12 22-15,-46 19-1 0,39-48-21 16,-13 0-2-16,-12-4 24 15,-14 1-32-15,-7-5 19 16,-6-3 11-16,-7 4 67 16,-6 7-18-16,-7 7-18 0,-13 4-26 15,-7 15 17-15,-19 7-18 16,6 15 12-16,-6 0-28 0,6 11-16 16,7 4-2-16,7 7 15 15,6 4 12-15,46-26-1 0,-40 37-6 16,40-37-15-16,-26 48 10 15,20-11-24-15,6-37-166 0,19 44-196 16,-19-44-80-16</inkml:trace>
  <inkml:trace contextRef="#ctx0" brushRef="#br0" timeOffset="1149">13530 280 423 0,'0'0'79'0,"0"0"65"0,0 0 21 16,0 0 17-16,0 0 17 15,0 0-55-15,-39 8-4 0,39-8-31 16,0 0-59-16,-33 48 46 16,33-48 13-16,0 59 3 15,20-11-3-15,-20-48-48 0,59 48-21 16,0-15-20-16,13-7 10 15,0-11-25-15,7-11 5 0,0-12-17 16,-13-7 27-16,0-3-11 16,-14-12 19-16,-6-10 39 0,-13-5-8 15,-7-6 13-15,-6-8 0 16,-20-4 19-16,-7 4 15 0,-6 3-19 16,-13 8-40-16,-7 15-23 15,-6 7-13-15,-14 11-3 0,-19 15-1 16,0 11 2-16,6 8 0 15,-6 7 0-15,12 7 1 0,14 0-4 16,46-33-4-16,-46 56 8 16,20-8-10-16,13 0 2 15,13-4 2-15,0-44-64 0,13 52-120 16,-13-52-112-16,33 55-138 16,-33-55-93-16,39 56-6 0</inkml:trace>
</inkml:ink>
</file>

<file path=ppt/ink/ink21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07:10.157"/>
    </inkml:context>
    <inkml:brush xml:id="br0">
      <inkml:brushProperty name="width" value="0.1" units="cm"/>
      <inkml:brushProperty name="height" value="0.1" units="cm"/>
      <inkml:brushProperty name="color" value="#3165BB"/>
      <inkml:brushProperty name="fitToCurve" value="1"/>
    </inkml:brush>
  </inkml:definitions>
  <inkml:trace contextRef="#ctx0" brushRef="#br0">6918 2960 369 0,'0'0'128'0,"0"0"25"16,0 0 38-16,0 0 12 0,7 37 20 15,-7-37-11-15,0 0-9 16,0 0-13-16,0 0-13 0,0 0-8 16,0 0-33-16,0 0-25 15,0 0-1-15,0 0 8 16,0 0-30-16,0 0-15 0,0 0-37 15,0 0-2-15,0 0-23 16,0 0-17-16,-40 14 12 0,40-14 0 16,-39 8-4-16,6-8-5 15,0 0-2-15,0 0 11 0,-6 0-6 16,-1 0-5-16,8 0 5 16,-1 0 4-16,0 0-4 15,-7-4-3-15,14-3 3 0,-7 3-8 16,33 4 8-16,-33-11-8 15,33 11 17-15,-39-26-2 16,39 26-7-16,-26-44-7 0,6 3-5 16,13 0-2-16,7 8 10 15,0 33-7-15,7-37 4 0,-7 37 1 16,0 0-1-16,0 0 12 16,0 0 3-16,0 0-12 0,33-29 4 15,-33 29-15-15,46-15 18 16,-7 8 6-16,-39 7-5 15,53 3-4-15,-7 5-9 0,-13 6 9 16,-33-14 0-16,52 30 0 16,-19-1 6-16,-33-29 0 0,46 37-6 15,-46-37 0-15,40 41-5 16,-40-41 2-16,26 41 3 16,-26-41 12-16,20 40-4 0,-20-40 4 15,13 41 35-15,-7-4 8 16,1-4-1-16,-14 8 6 0,1-1 14 15,-7 9 11-15,-14 2 0 16,-6 8-25-16,-13 4-13 0,-6 0-23 16,-7 0-13-16,-14 0 2 15,-5-4-11-15,-14-4 3 16,-7 1-1-16,-13-12-11 0,1-4-87 16,-1-6-88-16,13-12-104 15,14-4-114-15,6-10-167 0,13-8-133 16</inkml:trace>
  <inkml:trace contextRef="#ctx0" brushRef="#br0" timeOffset="288">5538 1327 1138 0,'-13'-37'199'16,"13"37"-20"-16,-13-34 9 0,13 34-41 15,0 0 76-15,0 0 49 16,-33 71-81-16,13 17-73 0,-6 23-47 16,13 7-29-16,6 8-28 15,14 0 4-15,6-1-4 16,0-7-17-16,0 4 0 0,7-3 14 15,0-5-37-15,-7-3-267 16,-7-8-274-16,-12-3-154 0</inkml:trace>
  <inkml:trace contextRef="#ctx0" brushRef="#br0" timeOffset="1904">4822 3048 1481 0,'0'0'277'0,"0"0"-19"16,-59-11-68-16,59 11-55 0,-59-26-38 16,13 8-2-16,46 18-45 15,-53-30-17-15,53 30-8 0,-46-40-36 16,46 40 21-16,-33-56-14 15,13-3-18-15,20 0 15 0,14-4-28 16,12 8 24-16,-6 3 21 16,12 11-23-16,-32 41 5 0,40-36 14 15,6 21-24 1,-46 15 25-16,66 3-20 0,-20 16 13 16,-46-19 12-16,52 44-15 15,-52-44 17-15,46 63 4 0,-26-19 28 16,-20-44 45-16,6 56 34 0,-19-8-23 15,13-48-36-15,-65 63-14 16,-8-15-22-16,-12-4-5 0,-7 0 0 16,0-7-23-16,0-3 16 15,-13-9-13-15,6-6-8 0,1-8 13 16,12-7-17-16,-6-8 12 16,7-7 2-16,12-11-16 0,1-8 9 15,13-7 0-15,6-15-17 16,14-3 6-16,13-8-10 0,19 0-18 15,14-3 0 1,12 7 24-16,8 3-17 0,12 12 24 16,1 3 3-16,6 16-12 15,-7 10 22-15,7 11-8 0,-7 15 3 16,-39-11-3-16,46 30 3 16,-46-30 7-16,40 51-7 0,-14-10 6 15,-13-4-6-15,-13-37-4 16,13 41 14-16,-13-41-10 0,0 0-6 15,14 40 8-15,-14-40-2 16,0 0 0-16,0 0 7 0,0 0-11 16,0 0 16-16,0 0-23 15,0 0 14-15,0 0 6 16,0 0-15-16,0 0 20 0,0 0-21 16,0 0 10-16,0 0-3 15,0 0 2-15,0 0 3 0,0 0-13 16,0 0 11-16,-7 41-3 15,7-41-4-15,-33 48 10 0,-6-11-14 16,-1-4 3-16,1 4 12 16,-14-4-7-16,7 1 0 0,-6 3 4 15,6-4-10-15,-7 0 6 16,1-3 7-16,-1-4-7 0,0-4 3 16,7-4-1-16,0-7-6 15,7 4 14-15,0-11-8 16,39-4-13-16,-46-8 21 0,46 8-14 15,-53-26 4-15,53 26-3 16,-39-51-9-16,12 6 20 0,8 5-6 16,-1-5-12-16,7 12 12 15,13 33 1-15,-7-40-15 0,7 40 21 16,0 0-9-16,-13-37-10 16,13 37 16-16,0 0-6 0,0 0-10 15,0 0 25-15,0 0-25 16,0 0 10-16,0 0 3 15,0 0-3-15,0 0 6 0,0 0-6 16,0 0-4-16,0 0 8 16,0 0-9-16,0 0 2 0,0 0-2 15,0 0-8-15,0 0 9 16,0 0 12-16,0 0-8 0,0 0 4 16,0 0-11-16,0 0-4 15,0 0 15-15,0 0-1 0,0 0-8 16,0 0 10-16,0 0-5 15,0 0-4-15,0 37 8 0,0-37-4 16,0 48-7-16,0-8 21 16,0-40-26-16,-7 56 18 15,1-12 7-15,-7-3-13 0,0-1-3 16,-7-3 16-16,20-37-19 16,-33 52 10-16,0-15 4 0,33-37-5 15,-46 44-10-15,46-44 21 16,-39 33-14-16,39-33-4 0,-40 23 18 15,40-23-18-15,0 0 6 16,-39-8-2-16,39 8-3 0,0 0 8 16,-40-59-15-16,14 4 10 15,13 3 0-15,0-11-18 0,6 4 18 16,7 0 3-16,0 7-3 16,7 8-7-16,-7 44 10 15,6-52-16-15,-6 52 18 0,0 0-1 16,7-40-16-16,-7 40 20 15,0 0-28-15,0 0 20 0,0 0 3 16,0 0-10-16,0 0 16 16,-13 62-9-16,-7-6-6 0,-13 3 20 15,0 0 10-15,-6-4 64 16,-7 1 29-16,-13-1-1 0,-13 1-6 16,-14-5 5-16,-19-3-19 15,-13-3 11-15,-27-12 6 16,-19-3-17-16,-7-12 4 0,-6-11 6 15,-1-7-39-15,1-14-18 16,-1-9-5-16,14-13-3 0,20-9 7 16,19-7-19-16,13-10-18 15,20-9 4-15,26-10-29 0,14-4 3 16,19-11 2-16,13-4-4 16,14 1 1-16,25-5-3 0,14 4-71 15,7 12-87-15,25-1-66 16,8 15-41-16,5 8-63 0,-5 10-132 15,12 16-132-15,1 3-109 16</inkml:trace>
  <inkml:trace contextRef="#ctx0" brushRef="#br0" timeOffset="2496">4684 333 748 0,'0'0'171'16,"0"0"60"-16,0 0 2 0,-40-30-52 16,8 30 1-16,-1 19-5 15,0 18-31-15,7 7-54 16,-7 4-19-16,20 7-18 0,-7 1-7 15,20-4-10-15,0-8 10 16,0 0-9-16,13-7-20 16,-13-37-1-16,33 33-3 0,0-14-18 15,-33-19 20-15,52 0-21 16,-12-11 13-16,6-11-15 0,0-12 24 16,-7 1-27-16,-6-11 21 15,0-8-17-15,-7-3 14 0,-6-1-19 16,-7 12 31-16,-6 7 69 15,-7 37-38-15,-7-37-17 16,7 37-26-16,-39-15 10 0,-1 12-27 16,1 14 20-16,39-11-20 15,-53 33 17-15,14 4-18 0,39-37 13 16,-40 41-22-16,40-41-132 16,-33 48-131-16,33-48-133 0,-13 37-70 15,13-37 37-15,0 0 44 16</inkml:trace>
  <inkml:trace contextRef="#ctx0" brushRef="#br0" timeOffset="2928">5302 82 643 0,'0'0'147'0,"0"0"23"15,0 0 31-15,-46 14 20 16,6 12-68-16,40-26-32 0,-46 48-15 16,20-3 3-16,13-8-30 15,6 3 0-15,14-3-29 0,6 0-19 16,-13-37 9-16,46 41-9 16,-7-8-25-16,1-11 18 0,-1-11-16 15,1-7-5-15,-1-8 12 16,-6-11-9-16,6-10-16 15,1-9 10-15,-7-3 13 16,6-7-19-16,-6-4 6 0,-13-4 9 16,6-3-19-16,-13 3 127 15,-6 8 43-15,-7 7-38 0,0 37-31 16,-14-30-48-16,14 30-30 16,-52 0 8-16,-1 23-27 0,-6 13 24 15,0 12-29-15,6 8 23 16,7 3-8-16,0 0 3 0,14 0-7 15,5-3 0-15,8 3-4 16,5-8-94-16,14-2-213 16,7-9-257-16,0-3-72 0</inkml:trace>
  <inkml:trace contextRef="#ctx0" brushRef="#br0" timeOffset="3592">3159 4316 868 0,'-39'33'211'0,"39"-33"-39"16,-40 48-73-16,14-11 31 0,26-37-9 15,-6 52 17-15,6-12-33 16,0-40-36-16,26 44 2 0,7-14-41 15,19-8-4-15,1-11 13 16,6-7-22-16,7-8 3 16,-1-3-20-16,1-12 11 15,0-3 10-15,-14-4-19 0,1-11 2 16,-7-3-14-16,-20-8 29 16,1 3 11-16,-14-3 56 0,-7 4 35 15,-6 7 36-15,-13 8-29 16,13 29-49-16,0 0-45 0,-46-15-14 15,0 11-16-15,7 15 1 16,-7 11-2-16,46-22-7 0,-46 48 4 16,13-7-3-16,7-4-99 15,26-37-173-15,0 48-105 16,0-48-174-16,32 41 26 0,14-19 46 16</inkml:trace>
  <inkml:trace contextRef="#ctx0" brushRef="#br0" timeOffset="3924">3994 4419 948 0,'0'0'192'15,"0"0"-20"-15,0 0-6 0,39-15-18 16,-39 15 108-16,0 0-96 16,40 11-47-16,-40-11-33 15,39 19-42-15,1-1-29 0,-40-18 18 16,46 11-11-16,-7-3-13 15,-39-8 9-15,39 0 10 0,-39 0-5 16,33-15 47-16,-33 15-13 16,0 0-5-16,40-48 25 0,-21 4 12 15,-12-1-37-15,-7 1 29 16,-7 3 61-16,1 8-2 0,6 33-30 16,-20-33-53-16,20 33-38 15,-46-11 0-15,0 11-4 0,0 14-15 16,7 5 3-16,-7 7 8 15,13 0-16-15,33-26-54 16,-33 37-166-16,33-37-199 0,0 0-281 16,-33 40-45-16</inkml:trace>
  <inkml:trace contextRef="#ctx0" brushRef="#br0" timeOffset="4500">1280 1123 821 0,'0'0'153'15,"0"0"125"-15,0 0 53 16,0 0-41-16,0 0-66 0,-39 12-54 16,39-12-65-16,-33 33-33 15,13-4-20-15,20-29-22 0,-20 37 1 16,14-7-8-16,6-30 14 15,0 0-14-15,33 33-7 16,-7-14-2-16,13-12-1 0,7-7-7 16,7-11-13-16,-1-4 3 15,1-7 19-15,-14-4-2 0,-12-7-10 16,5-8-9-16,-12-3-4 16,-13-4 20-16,-7 7 1 0,-13 4 1 15,-1 8-5-15,14 29-11 16,-52-15 1-16,-7 22 12 0,-14 15 1 15,8 12 1-15,-7 6-11 16,12 5 4-16,8-1 14 16,6 4-9-16,6-11-9 0,14 0-14 15,13-4 11-15,13-3 0 16,0-30 11-16,26 40-49 0,7-17-137 16,13-9-153-16,13-3-101 15,7-11-50-15,-7-3 31 0,7-5 36 16</inkml:trace>
  <inkml:trace contextRef="#ctx0" brushRef="#br0" timeOffset="4836">1871 1105 879 0,'0'0'212'0,"0"0"29"15,7 37-28-15,-7-37 15 0,0 55-42 16,13-10-3-16,0-8-39 15,7 0-50-15,13-8-30 0,13-3-6 16,0 0-15-16,6-11-24 16,1-4-23-16,-7-8 10 0,-13-3 11 15,-33 0-4-15,46-14 5 16,-46 14-12-16,39-41-14 0,-13-3 2 16,-12-4 9-16,-1-4 5 15,-13-3 5-15,-7-5-7 16,-6 1 111-16,0 11-30 0,-7 4-13 15,-6 14-37-15,-14 16-15 16,1 17-8-16,-7 19-10 0,-7 8-4 16,1 7-8-16,6 4 2 15,6 3-105-15,8-3-178 0,12-1-237 16,7-10-114-16,13-30 14 16</inkml:trace>
</inkml:ink>
</file>

<file path=ppt/ink/ink21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07:18.057"/>
    </inkml:context>
    <inkml:brush xml:id="br0">
      <inkml:brushProperty name="width" value="0.1" units="cm"/>
      <inkml:brushProperty name="height" value="0.1" units="cm"/>
      <inkml:brushProperty name="color" value="#ED1C24"/>
      <inkml:brushProperty name="fitToCurve" value="1"/>
    </inkml:brush>
  </inkml:definitions>
  <inkml:trace contextRef="#ctx0" brushRef="#br0">592 0 619 0,'-40'-22'16'0,"40"22"14"16,0 0-4-16,0 0-1 0,0 0 82 15,0 0 46-15,40 59 23 16,6 11-67-16,13 15 8 0,13 15 6 16,27 15-60-16,19 3 93 15,20 8-45-15,20 7-68 16,13 0 2-16,6-8-35 16,0-10 0-16,-6-12-4 0,-6-14 17 15,-14-19-3-15,-20-11-20 16,-19-18 13-16,-7-12 109 0,-26-10-30 15,-20-8 12-15,-13-11 25 16,-46 0 14-16,0 0-41 16,0 0-46-16,0 0-26 0,0 0-2 15,0 0-10-15,-7-33-12 16,7 33 5-16,-39-23 3 0,-7 12-14 16,7 4 33-16,-7 7 43 15,-14 11-26-15,1 4-14 16,-13 11 16-16,-7 14 7 15,-13 16 7-15,-13 14 3 0,-7 15-2 16,-13 15-3-16,-6 14-6 16,-7 1-21-16,-7 7-8 0,1-8 54 15,-7-3-9-15,6-11-27 16,14-12-22-16,6-3-21 0,13-7 2 16,0-8-3-16,7-7-3 15,13-4 0-15,0-3-6 0,20-5-90 16,0-3-140-16,6-11-170 15,7-7-296-15,6-1-249 0</inkml:trace>
</inkml:ink>
</file>

<file path=ppt/ink/ink21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07:45.072"/>
    </inkml:context>
    <inkml:brush xml:id="br0">
      <inkml:brushProperty name="width" value="0.1" units="cm"/>
      <inkml:brushProperty name="height" value="0.1" units="cm"/>
      <inkml:brushProperty name="color" value="#ED1C24"/>
      <inkml:brushProperty name="fitToCurve" value="1"/>
    </inkml:brush>
  </inkml:definitions>
  <inkml:trace contextRef="#ctx0" brushRef="#br0">18767 2198 844 0,'0'0'181'16,"0"0"-35"-16,-39-26 0 0,39 26-11 16,-26-33-13-16,26 33-47 15,-20-48-59-15,7 4-7 16,6 0-1-16,7-12-2 16,-6-10-1-16,12-12-11 0,-6-7 18 15,7 4 8-15,-1 7-30 16,8 11-3-16,-8 15 1 0,-6 11 45 15,0 37-40-15,0 0-2 16,0 0 9-16,0 0 0 16,53 48-11-16,-7 8-2 0,13 3 16 15,0 0 10-15,13-4-13 16,7 1-20-16,7-5 7 16,6-10 19-16,0-4 24 0,6-8-47 15,-6-6 9-15,-6-1 18 16,-14-7-23-16,-13-1 26 0,-13-3 1 15,-46-11-19 1,0 0 122-16,0 0-32 0,0 0-14 16,0 0-23-16,-72 34 57 15,-20-8-55-15,-20-8 29 0,-13-7-27 16,-19 0-21-16,-21-7-10 16,-19 0-10-16,-6 3-24 15,-7-3 0-15,13-4 25 0,19-4-5 16,21 0 7-16,12-3-14 15,21-8 10-15,25 0-10 16,20-7-3-16,20-7-12 0,20-8 10 16,6-4-7-16,20-7-4 15,14 0 0-15,12-4-10 16,7 4 9-16,13 0 0 16,6 8-7-16,1 6 40 0,-1 5-12 15,-6 14-12-15,0 11 8 16,-46 4-21-16,40 30 31 0,-14 7-8 15,-13 11 6-15,-6 7 17 16,-14 1 29-16,-6 10 29 16,-7-3 1-16,1 0 9 0,-8-8-19 15,-12-3-27-15,-7-4-12 16,-20-7-20-16,-6-4-8 16,-7-4-7-16,-6-4-4 15,-1-10-5-15,7-1 3 0,1-10 14 16,12-8 4-16,13-8-10 15,7-3-13-15,7-15-2 16,13-11 9-16,-1-14-4 0,14-20-24 16,7-6 20-16,-1-4 3 15,7-1-6-15,7 1 4 0,-1 15 16 16,1 6-5-16,-1 12 4 16,-6 11 3-16,0 37-2 15,0 0-18-15,0 0-2 0,0 0 11 16,7-33 13-1,-7 33 1-15,0 0-15 0,0 0 5 16,0 0-6-16,0 0-1 16,-13 52 32-16,0 3 8 0,-7 12 38 15,-6 3 7-15,-7 11-11 16,-7 1-34-16,1-5 26 16,-7 4-29-16,-7-3-20 0,1-8 11 15,-7 0-16-15,-7-10-14 16,-6-9 17-16,-7-6-13 0,6-8-14 15,1-8-168-15,6-10-132 16,7-5-235-16,20-10-175 16</inkml:trace>
  <inkml:trace contextRef="#ctx0" brushRef="#br0" timeOffset="293">17539 3041 1822 0,'46'-26'25'16,"13"-4"161"-16,0-3 7 0,7 3-86 15,6 8 15-15,7 11-35 16,-7 15-43-16,7 7-33 0,-7 15 6 15,-13 3 79-15,-13 12-26 16,-13 3-9-16,-13 1-21 16,-27-5-19-16,-12 1-12 0,-14-11-25 15,-26-5-237-15,-1-6-249 16,-12-12-228-16</inkml:trace>
  <inkml:trace contextRef="#ctx0" brushRef="#br0" timeOffset="514">18268 1197 1605 0,'99'-18'24'16,"6"3"-18"-16,6 4 18 15,-5-4-14-15,-8 4-10 16,-12 0 14-16,-14 3-33 16,-13 1-394-16,-59 7-179 0</inkml:trace>
  <inkml:trace contextRef="#ctx0" brushRef="#br0" timeOffset="773">16487 1955 1447 0,'-26'44'367'15,"0"0"-12"-15,-7 8-63 0,-20 7-70 16,-13 8-81-16,-19 3-33 15,-14 4-49-15,-6-1-38 16,-13-2-14-16,0-5 3 0,6 1-43 16,0-8-253-16,1-7-329 15,12-12-228-15</inkml:trace>
  <inkml:trace contextRef="#ctx0" brushRef="#br0" timeOffset="1121">15252 1921 2088 0,'-27'45'145'15,"1"-5"105"-15,-20 5 5 16,-6-5-104-16,-8-3-78 0,1 0-31 15,-6-11-18-15,12 0-17 16,0-15 4-16,14 0 86 16,6-15-52-16,33 4-21 0,-26-37-6 15,13-11-7-15,13-14-8 16,6-23-3-16,14-23 4 16,0-17 2-16,6-19-6 15,7-15 9-15,-7 4-14 0,0 3 12 16,1 12-14-16,-1 25 14 15,-6 16-155-15,-7 17-140 0,-7 19-298 16,1 19-226-16</inkml:trace>
  <inkml:trace contextRef="#ctx0" brushRef="#br0" timeOffset="1309">15915 905 1690 0,'106'-11'312'16,"5"-11"-1"-16,8 0-118 15,-1-8-102-15,-6 4-27 0,-7 4-51 16,-13 7 0-16,-20 8-478 16,-13 3-380-16</inkml:trace>
  <inkml:trace contextRef="#ctx0" brushRef="#br0" timeOffset="1572">13629 536 2132 0,'0'0'30'16,"0"0"313"-16,0 0-23 0,19 52-80 16,1 29-107-1,-7 19-55-15,0 18-42 0,0 15-22 16,-6 7-8-16,0 8-6 16,-7 0-10-16,-7-12-329 0,-13 1-298 15,-12-15-282-15</inkml:trace>
  <inkml:trace contextRef="#ctx0" brushRef="#br0" timeOffset="2317">12571 1585 2492 0,'0'0'55'0,"-33"37"19"16,20 7-6-16,6 4-15 16,27 0-19-16,13 0-17 0,13-7 11 15,13-4-20-15,0-7-20 16,7-5 15-16,-20-10-7 16,-7-7 14-16,-6-12-10 0,-33 4-84 15,39-33 17-15,-19-12 14 16,-13-3 19-16,-7-7 14 15,-7 3 5-15,-13 4 22 0,-12 4-2 16,-14 11 8-16,-14 7-8 16,-12 7-2-16,-13 12-3 15,-7 3 46-15,-7 4 6 0,14 0-15 16,6-4-23-16,13-3-17 16,20 0 10-16,7-8 4 0,39 15-11 15,-40-48 0-15,21-4 10 16,12-7-20-16,7-4 16 0,7 4 1 15,-1 11-4-15,-6 11 3 16,0 37-24-16,0 0 21 16,0 0 3-16,-46 15-9 0,-20 26 62 15,-12 14-6-15,-1 15 15 16,-13 4-13-16,-7 0-18 16,14 3-21-16,6-6 1 0,13-9-17 15,14-13 0-15,19-9-5 16,20-7 7-16,13-7 4 0,26-7 1 15,33-8-2-15,20-4-5 16,26 4-6-16,0 0-1 0,0 0 10 16,-6 4 1-16,-14 0 5 15,-19 4-9-15,-13-5-8 0,-27 8 4 16,-26-22 14-16,-26 41-4 16,-27-8-6-16,-19-3-6 0,-20-8 2 15,-7 0 1 1,-6-11 82-16,0-11-10 0,6-3 13 15,-6-12-27-15,20-11-20 16,6-11 0-16,13-11-13 0,7-18-8 16,13-19 1-16,7-19-10 15,6-18-5-15,20-11 5 0,-1-7-13 16,14-4-2-16,7 0-153 16,6 3-140-16,7 8-224 0,-7 19-269 15</inkml:trace>
  <inkml:trace contextRef="#ctx0" brushRef="#br0" timeOffset="2509">11684 318 1595 0,'92'-26'271'0,"6"-4"-73"0,-6 1-84 15,0 3-54-15,-6 4-38 16,-8 3-16-16,-12 8-211 0,-13 4-374 16</inkml:trace>
  <inkml:trace contextRef="#ctx0" brushRef="#br0" timeOffset="2900">10014 746 1459 0,'-39'26'181'0,"19"19"33"16,20 21 24-16,7 23 11 16,13 18-46-16,12 19-42 15,-5 10-59-15,6 12 3 16,-14 7-49-16,-6-3-34 0,-26-5 2 15,-13-2 5-15,-20-16 21 16,-33-11-2-16,-26-7-22 0,-20-11-23 16,-19-23 10-16,-14-18 51 15,0-18-8-15,0-15 34 0,1-26-17 16,12-22-13-16,14-12-8 16,19-17-25-16,20-20-17 0,20-21-3 15,26-26 5-15,26-22-3 16,27-38-6-16,19-21 0 15,33-16-6-15,26 1-1 0,21 15 10 16,18 18-6-16,21 25-189 16,13 31-140-16,-1 25-235 0,-5 37-240 15,-21 26-49-15</inkml:trace>
  <inkml:trace contextRef="#ctx0" brushRef="#br0" timeOffset="3069">9502 1463 2354 0,'-7'30'149'16,"7"-30"112"-16,0 0 57 15,20 26-72-15,6-15-107 16,14-8-70-16,6 1-42 0,0-4-96 16,-7 0-282-16,-39 0-315 15,40 4-259-15</inkml:trace>
  <inkml:trace contextRef="#ctx0" brushRef="#br0" timeOffset="4552">7215 1426 943 0,'-46'-4'59'0,"-20"-3"14"16,-6 0-33-16,-7-1-24 16,0-3-7-16,14 0 53 15,6-7 55-15,13-1-72 0,13-7-9 16,13-7-14-16,20-8-26 16,20-7 13-16,13 0-18 0,19 4-4 15,1 3 16-15,6 12 26 16,7 14-37-16,-7 11 8 15,-7 15-12-15,-12 12 38 16,-8 14 110-16,-12 7 39 0,-20 8 41 16,-13 7-53-16,-20 0 8 15,-13 0-50-15,-19-7 10 0,-8-4-6 16,-6-11-28-16,-6-4-22 16,6-11 32-16,7-11-12 0,6-11 7 15,14-15-46-15,6-7-13 16,6-15-26-16,20-14 1 0,1-9-21 15,12-13 18-15,7-12-21 16,7-15 9-16,6-7 6 0,7-19-9 16,-1-11 6-1,8-7-17-15,-1 0 14 0,7 11-15 16,-14 8-210-16,-5 17-223 16,-1 16-364-16</inkml:trace>
  <inkml:trace contextRef="#ctx0" brushRef="#br0" timeOffset="4749">7084 177 1889 0,'0'0'218'0,"0"0"-66"0,0 0-66 15,0 0-41-15,0 0-41 16,0 0-379-16,6 37-313 0</inkml:trace>
  <inkml:trace contextRef="#ctx0" brushRef="#br0" timeOffset="5580">5434 1060 2013 0,'-26'-51'293'0,"6"-5"-63"0,14-10-60 16,6-1-67-16,19 1-47 16,14 10-27-16,13 8-17 0,13 15-17 15,7 18 8-15,-7 19-3 16,0 22 6-16,-13 18-6 0,-13 12-10 15,-13 3 15-15,-20 7 1 16,-20 4-1-16,-19 1-5 0,-20-5-6 16,-7-3 6-16,-19-4 9 15,-14-11-9-15,0-11-7 16,7-7 7-16,0-12 0 16,20-7 11-16,6-15-9 0,14-10-9 15,12-20 9-15,8-14 5 16,12-11-7-16,20-15-10 0,6-11 18 15,8 4-4-15,5 11-19 16,-6 11 20-16,1 18 0 0,-14 41-15 16,0 0 5-16,0 0 51 15,0 0-4-15,6 48-7 0,-12 11 53 16,-8 0-29-16,-12-3-21 16,0-1-8-16,-7-3-25 15,-6-4-5-15,6-7 0 16,-7-12 10-16,40-29 0 0,-33 30-10 15,33-30-4-15,0 0 4 16,-32 0 5-16,32 0-5 0,-20-52-9 16,20-11 4-16,13-18 16 15,7-15-11-15,13-19-9 0,-1-14 9 16,8 3 4-16,-1 8 3 16,-12 18-7-16,-1 27-6 15,-13 17-2-15,-13 56 11 0,0 0 4 16,0 33-7-16,-20 27-4 15,1 17-5-15,-1 12 9 16,-6 11 0-16,-7-1 4 0,6 1 0 16,-5-4 6-16,-1-7-10 15,0-8 79-15,-7-7-24 0,-6-8-18 16,-6-10-10-16,-7-8-13 16,-7-7 35-16,-6-1 28 0,-7 1-1 15,0-1 11-15,0 8 14 16,0 4 17-16,0 4-32 0,14 6-33 15,12 1-32-15,7-4-6 16,20 0-10-16,6-7 13 16,14 0-12-16,6-4-4 0,19 0-2 15,8-7-10-15,5-8-1 16,8-7-24-16,-1 0-142 16,1-4-83-16,-1 0-91 0,-39-22-151 15,0 0-194-15,40 37-124 16</inkml:trace>
  <inkml:trace contextRef="#ctx0" brushRef="#br0" timeOffset="5924">2885 798 1740 0,'0'0'43'16,"0"0"274"-16,0 0 20 16,39 30-60-16,-13 14-78 0,-6 15 15 15,-7 8-100-15,-6 7 13 16,-1 7-25-16,-12 4-13 15,-7 3-9-15,-20-3-9 16,-7-3-24-16,-12-5-18 0,-21-3-21 16,-5-7-8-16,-8-8-8 15,1-11-82-15,-1-11-173 0,7-11-147 16,7-12-236-16,6-14-223 16</inkml:trace>
  <inkml:trace contextRef="#ctx0" brushRef="#br0" timeOffset="6148">2720 74 1797 0,'20'37'271'0,"-7"26"48"0,-13 14 8 15,-13 19-39-15,-7 12-59 16,-6 13-58-16,-7 5-68 0,0 7-56 15,-6 4-22-15,-7-1-20 16,0 1-5-16,-13 4 0 0,0-12-229 16,-7-4-216-16,-13-10-371 15,7-15-214-15</inkml:trace>
  <inkml:trace contextRef="#ctx0" brushRef="#br0" timeOffset="6376">1551 1060 2039 0,'-33'93'240'16,"6"10"-4"-16,-5 4-13 0,5 12-52 15,-12-1-95-15,-1 4-25 16,-6-4-29-16,-13-3-30 15,0-12-96-15,-7-14-186 0,7-15-217 16,13-23-108-16,0-18-34 16</inkml:trace>
  <inkml:trace contextRef="#ctx0" brushRef="#br0" timeOffset="6820">1406 403 2110 0,'0'0'195'15,"0"0"-31"-15,0 0-65 16,0 0 18-16,-72-30-38 16,-1 34 42-16,-12 33-50 0,0 29-23 15,-7 30 22-15,6 15-40 16,7 8-11-16,20-1 2 15,20 0-8-15,12-7 4 0,21-8-3 16,12-10-24-16,14-8 18 16,6-19-6-16,7-11-2 0,-6-14 5 15,-1-11-10-15,-26-30 7 16,0 0 5-16,0 0-18 0,0 0 11 16,20-34 10-16,-14-10-14 15,-19-15 6-15,-13-4-2 16,-7 0-7-16,-7 12 18 15,1 10-11-15,-14 19 4 0,-12 29 2 16,-1 23-14-16,-13 25 11 16,7 30 40-16,0 19-22 0,6 10 1 15,7 8-18-15,6 7-9 16,14-3 13-16,6 3-21 0,7 1 8 16,13-1-323-16,-1 4-292 15,8-4-292-15</inkml:trace>
  <inkml:trace contextRef="#ctx0" brushRef="#br0" timeOffset="7013">1091 3218 2216 0,'78'-18'324'0,"8"-5"-53"0,6-10-108 16,6 0-73-16,8-8-56 15,-1 1-11-15,6 3-16 0,-12 0-174 16,-14 7-213-16,-19 4-300 16,-13 12-155-16</inkml:trace>
</inkml:ink>
</file>

<file path=ppt/ink/ink2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7:16.478"/>
    </inkml:context>
    <inkml:brush xml:id="br0">
      <inkml:brushProperty name="width" value="0.25" units="cm"/>
      <inkml:brushProperty name="height" value="0.5" units="cm"/>
      <inkml:brushProperty name="color" value="#00FF00"/>
      <inkml:brushProperty name="tip" value="rectangle"/>
      <inkml:brushProperty name="rasterOp" value="maskPen"/>
      <inkml:brushProperty name="fitToCurve" value="1"/>
    </inkml:brush>
  </inkml:definitions>
  <inkml:trace contextRef="#ctx0" brushRef="#br0">423 217 2027 0,'-40'0'260'0,"40"0"-5"0,-46 26 1 16,0 7-17-16,7 12-37 16,-7 14-37-16,6 11-44 15,7 0-37-15,7 8-26 16,20 3-15-16,12-3-10 0,27-8-21 16,26-7-4-16,13-4 5 15,14-15-4-15,6-11-9 16,6-7 4-16,1-11 6 0,-7-15-10 15,-7-19-7-15,-6-6 2 16,-6-12 11-16,-8-15-2 0,-12-11 4 16,-7-18-5-16,-7-12-7 15,-19-10-3-15,-13-8 7 16,-14 4 63-16,-19 11 73 0,-20 11 15 16,-13 22-36-16,-27 23 13 15,-32 32 22-15,-14 23 36 16,-6 29 32-16,0 19-13 15,14 4-41-15,25 3-73 0,14 0 15 16,32 4-29-16,20-4-30 16,27-7-35-16,32-8-7 0,20-14 15 15,13-8-7-15,20-11 4 16,13-11-17-16,6-14 12 16,1-12-20-16,0-11 24 0,-1-18 8 15,-12-12-21-15,-14-18-17 16,-6-14-16-16,-20-8 49 0,-27 0-10 15,-12 7 22 1,-20 11-4-16,-27 19 1 0,-25 22-1 16,-41 23 11-16,-25 17-21 15,-7 23-1-15,-7 7 0 0,21 8-13 16,18-4-13-16,28 7-18 16,12 8-106-16,33-4-366 0,33-4-198 15,33-3 10-15,33-8-173 16,52-14-371-16</inkml:trace>
</inkml:ink>
</file>

<file path=ppt/ink/ink22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08:24.392"/>
    </inkml:context>
    <inkml:brush xml:id="br0">
      <inkml:brushProperty name="width" value="0.1" units="cm"/>
      <inkml:brushProperty name="height" value="0.1" units="cm"/>
      <inkml:brushProperty name="color" value="#ED1C24"/>
      <inkml:brushProperty name="fitToCurve" value="1"/>
    </inkml:brush>
  </inkml:definitions>
  <inkml:trace contextRef="#ctx0" brushRef="#br0">1705 292 1131 0,'0'0'277'15,"0"0"39"-15,0 0-16 16,-7 63-98-16,1 14 11 0,6 12-77 16,0 11-25-16,6 3-53 15,1 1-28-15,12-8-12 0,1-4-2 16,13-3-16-16,0-12-10 16,6-3-217-16,7-11-236 15,-6-11-260-15</inkml:trace>
  <inkml:trace contextRef="#ctx0" brushRef="#br0" timeOffset="416">2730 0 1535 0,'-26'59'258'16,"-7"4"6"-16,-7 0-9 0,1-4-53 15,-7-7-71-15,0-1-71 16,-13-10-10-16,-7-4-29 16,0-4-25-16,-6-11 17 15,6-11-5-15,7-3-14 0,13-12 10 16,7-11 7-16,39 15-7 15,-40-37-22-15,21-3 27 16,12 3-3-16,7 37-15 0,0 0 1 16,-7-37 22-16,7 37 13 15,0 0 17-15,0 0 25 0,7 63-18 16,-7 7-23-16,7 7-15 16,-1 8-5-16,1 8 1 15,12-1-16-15,1 1-3 16,13-5 10-16,-7-3-86 15,14-7-268-15,-14-12-320 0,7-7-241 16</inkml:trace>
  <inkml:trace contextRef="#ctx0" brushRef="#br0" timeOffset="701">1278 1341 1864 0,'-40'22'230'0,"14"23"29"15,6 10-11-15,-6 23-66 0,0 7-42 16,-1 3-61-16,1 8-52 15,6-7-3-15,-6 3-24 16,6-10 9-16,-6-8-112 0,6-12-194 16,1-6-284-16,5-16-200 15</inkml:trace>
  <inkml:trace contextRef="#ctx0" brushRef="#br0" timeOffset="1228">561 207 1254 0,'0'0'226'0,"0"0"31"0,-6-33-22 16,6 33-73-16,0 0 92 15,0 0-41-15,-59 55-108 0,6 15-56 16,0 4-15-16,14 4-13 16,0-4-9-16,19 3-2 15,13-7-10-15,14-3 0 0,13-4-10 16,19-15 2-16,14-11 8 15,-1-11 8-15,1-8 3 16,-7-7 0-16,0-3-7 16,-46-8-17-16,0 0 17 0,0 0-1 15,26-48 4-15,-26 48-2 16,-39-56-13-16,-14 19 8 16,-6 19-15-16,-13 10 20 0,-7 16 6 15,0 3 92-15,7 11 1 16,6 8-18-16,13 3 4 0,20 11-6 15,14 12-10-15,19 6-34 16,19 9-11-16,27 6-24 16,14 4-8-16,18 4 7 15,8 4-15-15,12-4-158 0,1 4-162 16,0-8-269-16,-7-3-265 0</inkml:trace>
</inkml:ink>
</file>

<file path=ppt/ink/ink22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08:36.892"/>
    </inkml:context>
    <inkml:brush xml:id="br0">
      <inkml:brushProperty name="width" value="0.1" units="cm"/>
      <inkml:brushProperty name="height" value="0.1" units="cm"/>
      <inkml:brushProperty name="color" value="#3165BB"/>
      <inkml:brushProperty name="fitToCurve" value="1"/>
    </inkml:brush>
  </inkml:definitions>
  <inkml:trace contextRef="#ctx0" brushRef="#br0">9088 879 519 0,'0'0'131'15,"0"0"34"-15,0 0-17 0,0 0-11 16,0 0-10-16,0 0 13 16,0 0 62-16,0 0-28 15,0 0-22-15,0 0-27 0,-66 48-16 16,-19 0-27-16,-14 4-15 16,-19 3-17-16,-14 4-4 15,-6 0 2-15,7 0-20 16,-1-3-23-16,14-1 7 0,7-3-21 15,19-8 4-15,13-7 14 16,20-11-3-16,13-4-12 0,46-22-11 16,-27 30 17-16,27-30 22 15,27 37-22-15,25-4 11 16,14-3-5-16,6 7-13 0,14 0 7 16,-8-4-7-16,1 0 9 15,0 4-2-15,-7 0 6 0,-6 0-22 16,-7 4 16-1,-6-5 10-15,-14-2-18 0,-13-5 19 16,-12 1-20-16,-14-1 24 16,-27 1-2-16,-19 0-1 0,-19-5-5 15,-27-2 0-15,-7-1-17 16,-19-15 12-16,-7 0-2 0,0-7 0 16,7-7-18-16,6-4-15 15,20-4 3-15,13-7-16 16,20-4-20-16,7-7-11 0,19-8 10 15,13-3 23-15,13-4 5 16,7-4-6-16,7 8 23 0,6-4 12 16,0 11 25-16,0 0-37 15,-13 37 29-15,27-41-29 16,-27 41 26-16,0 0 10 16,46-37-33-16,-46 37 21 0,39-18-17 15,-39 18 19-15,46-7-4 16,-46 7 17-16,40 11 6 0,-40-11-32 15,0 0 17-15,0 0-11 16,32 22-6-16,-32-22 79 0,0 0-11 16,0 0-11-16,0 0 30 15,14 40 7-15,-14-40-16 0,-20 37-14 16,20-37-11 0,-40 41-13-16,40-41 6 0,-52 33-30 15,6-11 7-15,6-3 4 16,1-8-27-16,0-4 9 0,-1-7 7 15,7-3 1-15,-6-5-16 16,6 1-7-16,33 7 6 0,-39-26 17 16,6 0-18-16,33 26-37 15,-33-40-20-15,20-1 6 16,0 0 15-16,6 8 14 0,14-8 9 16,-7 4 23-16,0 37-8 15,13-40 4-15,-13 40 9 16,0 0-5-16,6-33-17 0,-6 33 4 15,0 0 19-15,0 0-6 16,0 0 5-16,0 0 7 0,0 0-16 16,0 0 42-16,0 0 19 15,27 48-11-15,-27-12 10 16,-14-2 17-16,-5-5-4 0,-8 5-15 16,1-9-29-16,-13 1-16 15,-1-4-6-15,-6-7 7 0,0 0-10 16,7-8-9-16,6-7 21 15,-6 0-8-15,6-3-14 0,0-1-5 16,33 4 1 0,-33-18-8-16,33 18-11 0,0 0 3 15,-26-34-4-15,26 34 38 16,0 0-11-16,0 0-8 0,0 0 12 16,0 0 3-16,0 0-3 15,0 0-11-15,0 0 14 0,-33 37 14 16,20-4-10-16,0-3-4 15,-1 0 3-15,-5-5 16 0,19-25 18 16,-40 30-45-16,1-12-10 16,-7-3 14-16,-7-11 14 15,7-4-5-15,0-4-5 16,0-3 0-16,13-8 4 0,1-3-4 16,32 18-19-16,-27-41 15 15,8 4 4-15,19 37-5 0,0-33-16 16,0 33 7-16,0 0 17 15,39 3 1-15,0 23-1 16,-6 15-21-16,0 14 23 0,-7 12-2 16,-6 18-3-16,-7 4 34 15,-13 7 35-15,-6-4 23 0,-7 0 24 16,-14 1-13-16,-12-8 12 16,-14 0-26-16,-19-15-35 15,-13-7-32-15,-14-15 9 0,-6-11 30 16,-7-8-11-16,-6-14-15 15,0-15-5-15,-1-11-18 0,14-11 1 16,7-12-13-16,6-14 8 16,6-14-8-16,20-16-3 0,7-18 3 15,20-15-45-15,6-18-33 16,7-8-52-16,6-3-39 0,20-4-77 16,7 7-128-16,19-3-182 15,13 3-121-15</inkml:trace>
  <inkml:trace contextRef="#ctx0" brushRef="#br0" timeOffset="241">8194 59 1996 0,'92'-11'33'0,"13"0"-12"15,13-1-13-15,1 1-8 0,-8 4 0 16,-5 3-76 0,-21 1-266-16,-13 3-271 0</inkml:trace>
  <inkml:trace contextRef="#ctx0" brushRef="#br0" timeOffset="452">7498 314 2034 0,'0'0'144'0,"0"0"49"0,-46-11-86 16,46 11-59-16,0 0-34 16,0 0-150-16,-14 48-430 0,8 7-247 15</inkml:trace>
  <inkml:trace contextRef="#ctx0" brushRef="#br0" timeOffset="656">6545 2952 1886 0,'39'33'261'16,"14"0"15"-16,6-11-113 15,13-11-82-15,7-3-47 0,6-5-27 16,1-10-233-16,-1-8-375 15,1-11-274-15</inkml:trace>
  <inkml:trace contextRef="#ctx0" brushRef="#br0" timeOffset="885">5500 1067 2695 0,'0'0'239'0,"0"0"-2"0,0 0-92 16,0 0-73-16,13 30-31 16,-13-30-18-16,39 26-134 15,1-11-366-15,-7-8-497 16</inkml:trace>
  <inkml:trace contextRef="#ctx0" brushRef="#br0" timeOffset="2860">2286 1363 743 0,'14'33'236'0,"-14"-3"97"16,0-1-2-16,-7 5-74 0,-6 2-34 16,0 1-50-16,0 0-48 15,-7-7-6-15,0 3-47 0,0-3 16 16,1-4-15-16,-8-8-25 15,1 1-16-15,-7-8-12 16,7-4-20-16,-7-11 13 0,0 1-17 16,7-8 7-16,0-4-8 15,26 15 16-15,-46-33-11 0,13-4-6 16,0-4 11-16,7 0-15 16,6-7 5-16,0 4 0 0,14 0-9 15,-7 10 20-15,6 5-20 0,7 29 20 16,0 0-6-16,0 0-12 15,0 0 14-15,0 0-2 0,0 0-9 16,-33 15 16-16,33-15-1 16,-46 48-4-16,13-11 44 0,-6-1 32 15,6-2 18-15,0-1 33 16,-13 0-5-16,0-3 21 16,-6-8-13-16,-7-4-10 0,-20 1-18 15,-7-1-35-15,-6-10 1 0,-13-5-18 16,-7-6-27-16,1-8-5 15,-8 0-11-15,14-8-1 0,0 1 7 16,13-8-19-16,7 7 8 16,19-3-4-16,7 4-7 0,13 3 7 15,13-4-68-15,7 12-210 16,26 7-137-16,0 0-224 0,0 0-201 16,0 0 99-16</inkml:trace>
  <inkml:trace contextRef="#ctx0" brushRef="#br0" timeOffset="3041">815 2305 1583 0,'72'22'257'16,"0"-3"-4"-16,0-8-22 0,1-8-101 15,-1-6-65-15,7-5-34 16,13-10-28-16,-7-1-71 0,7-6-255 15,0-1-208-15,-6-11-90 16</inkml:trace>
  <inkml:trace contextRef="#ctx0" brushRef="#br0" timeOffset="3276">3206 118 1392 0,'-65'0'230'0,"-1"18"92"15,-6 8 46-15,-20 7-66 16,-7 8-90-16,-13 7-88 0,-6 8-65 16,-20-1-41-16,-26 4-11 15,-7 4-1-15,-20-4-50 16,-6-4-343-16,0-7-313 0,-13 0-132 15</inkml:trace>
</inkml:ink>
</file>

<file path=ppt/ink/ink22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08:40.808"/>
    </inkml:context>
    <inkml:brush xml:id="br0">
      <inkml:brushProperty name="width" value="0.1" units="cm"/>
      <inkml:brushProperty name="height" value="0.1" units="cm"/>
      <inkml:brushProperty name="color" value="#3165BB"/>
      <inkml:brushProperty name="fitToCurve" value="1"/>
    </inkml:brush>
  </inkml:definitions>
  <inkml:trace contextRef="#ctx0" brushRef="#br0">2288 1305 1898 0,'40'11'16'16,"-1"3"59"-16,1 5 72 16,-1 3 35-16,0 11-1 0,-12 8-16 15,-14 3-40-15,0 4-46 16,-13 4-40-16,-7-4-27 0,-6 0 5 15,-13-4-9-15,-13-7 3 16,-14-3-14-16,-6-9 3 16,6-2-3-16,1-9 3 0,12-6 4 15,7-5-9-15,1-10 5 16,32 7 0-16,-14-41 0 0,21-10 0 16,6-5-22-16,13-10-62 0,7-8-24 15,13-4 50-15,7 4 37 16,-7 8 13-16,-7 11 0 0,-6 10 4 15,-33 45-8-15,26-33-2 16,-26 33 10-16,0 0 42 0,0 0 63 16,0 41-49-16,-13-1 31 0,-6 5 25 15,-14-1-2-15,-7 0-21 16,-6 1-11-16,0-5-6 16,-13-7-19-16,0 1-4 0,-13-8 0 15,-7-4-8-15,0-7 12 16,-13-8-5-16,7-11-28 0,-1-7 5 15,14-7 3-15,6-12 14 16,14-11-20-16,12-14-15 0,14-19 1 16,6-18 2-16,20-19-6 0,13-4 5 15,7-10-2-15,6-1-1 16,14 1-6-16,-1-1 9 0,1 8-1 16,6 11-9-16,-7 14 0 15,-6 12 9-15,0 14-4 16,-7 8-35-16,0 11-142 0,-6 11-91 15,-20 37-188-15,0 0-252 0,0 0-123 16</inkml:trace>
  <inkml:trace contextRef="#ctx0" brushRef="#br0" timeOffset="472">284 1046 1107 0,'0'0'95'0,"-13"-37"55"0,13 37 63 15,0 0 7-15,0 0-35 0,0 0-11 16,0 0-47-16,0 0-69 15,0 0-29-15,0 0 142 0,0 0-36 16,0 0 24-16,13 52-47 16,0 7 1-16,7 4-43 0,-7-4 14 15,0 11-10-15,0-4-36 16,0-3-6-16,-6-7-8 0,0-1 28 16,-14-7 3-16,-13-7-15 15,-13-1-27-15,1-10 7 0,-21-4-11 16,7-4-9-16,0-7 17 15,7-12 38-15,6-6-23 0,33 3-23 16,-40-30-3-16,21-25 1 0,5 3-5 16,14-7-10-16,14-8 15 15,12-10-7-15,13-1-6 0,7-3 6 16,7 11 3-16,-1 3-10 0,1 12-89 16,6 11-110-16,0 10-123 15,-6 8-187-15,-1 12-206 16,1 6-7-16</inkml:trace>
</inkml:ink>
</file>

<file path=ppt/ink/ink22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08:53.210"/>
    </inkml:context>
    <inkml:brush xml:id="br0">
      <inkml:brushProperty name="width" value="0.1" units="cm"/>
      <inkml:brushProperty name="height" value="0.1" units="cm"/>
      <inkml:brushProperty name="color" value="#3165BB"/>
      <inkml:brushProperty name="fitToCurve" value="1"/>
    </inkml:brush>
  </inkml:definitions>
  <inkml:trace contextRef="#ctx0" brushRef="#br0">0 85 725 0,'0'0'195'0,"0"0"16"16,0 0 17-16,0 0-25 0,0 0-18 16,0 0 86-16,6 33 26 0,-6 4-65 15,0 11-50-15,7 15-27 16,-7 7-65-16,6 15-24 0,8 4 17 15,-1 3-13-15,6 0 22 0,1 1-14 16,0-1-8-16,6-7-20 16,-6 0-7-16,6-7-12 15,-13-12-17-15,7-7-7 0,-7-11-13 16,-6-11 6-16,-7-37 0 0,19 37 7 16,-19-37-4-16,0 0-3 15,0 0 4-15,0 0-12 0,0 0 2 16,27-22 3-16,-1-19 3 0,7-7 4 15,0-15 2-15,6-7-6 16,-6 0-4-16,6 7-2 0,-12 8-5 16,6 10 11-16,-7 9 6 0,0 13-6 15,7 16 0-15,-7 14 0 16,7 12 0-16,7 10 7 16,-8 8 2-16,1 8-9 0,7-5-5 15,-7 1 2-15,6-4 3 0,0-4 5 16,1 0-3-16,6-7-147 15,0-7-109-15,6-8-82 0,1 0-84 16,6-7-59-16,7-1-23 0,0-6 30 16,6-5 31-16</inkml:trace>
  <inkml:trace contextRef="#ctx0" brushRef="#br0" timeOffset="418">2030 816 1382 0,'0'0'87'16,"0"0"74"-16,7-33 126 16,-7 33 8-16,33-19-45 0,6 8-29 15,7 8-36-15,0 3-74 0,7 3-52 16,-1-3-36-16,7 4-10 16,1 0 0-16,-1-1-2 0,-13 1-16 15,0 0-81-15,-20-4-86 0,-26 0-32 16,0 0-11-16,0 0-79 15,0 0-46-15,7 40 26 16,-7-40 124-16,-33 52 41 0,-20-7 62 16,-6-5 49-16,-13-3 12 0,6 0 4 15,-6-11 9-15,-1-4 28 16,21-3 124-16,6-5 54 0,6-6 54 16,40-8 13-16,-39 3-17 0,39-3-13 15,0 0 14-15,0 0 27 16,0 0-64-16,0 0-74 0,39 12-35 15,7-9-26-15,20-3-16 0,0-3-22 16,0-9-18-16,6-2-11 16,7-1-10-16,6 0 5 0,7-3 0 15,0 3-85-15,0-4-120 0,-6 1-142 16,-1-1-118-16,-6 1-119 16,-7-1-21-16</inkml:trace>
  <inkml:trace contextRef="#ctx0" brushRef="#br0" timeOffset="2398">3653 306 709 0,'0'0'133'16,"0"0"64"-16,0 0 29 0,0 0-8 16,0 0-11-16,0 0-32 0,0 0-12 15,0 0 67-15,0 0-51 16,33-3-71-16,7-5-50 0,-1 1-24 16,7-12-17-16,7 1-12 0,-1-4 25 15,1-4 24-15,-7 4-16 16,-7 0-19-16,-6-1-10 15,-33 23-5-15,33-37-1 0,-13 8 45 16,-20 29 15-16,19-33-8 0,-19 33-4 16,0-37-14-16,0 37 12 15,0 0-14-15,0 0-10 0,0 0-18 16,0 0-3-16,-33-11 8 0,33 11 67 16,-26 37 1-16,0 7-5 15,13 11-5-15,6 8-10 0,1 0-3 16,6 3 7-16,6 8 15 0,7-3 13 15,-6 6-19-15,6 4 58 16,-6 1-27-16,-1 3-9 0,1-8-20 16,-1-3-29-16,-6-7 18 15,7-5 23-15,-7-6-36 0,6-12-28 16,1-11-4-16,-7-33-4 16,0 30-11-16,0-30 2 0,0 0-6 15,0 0 0-15,0 0 0 0,0 0 7 16,0 0-2-16,0 0-1 15,0 0-16-15,0 0-28 0,0 0-150 16,33-4-85-16,0-7-58 0,-7-4-49 16,-26 15-91-16,0 0-61 15,46-22-92-15,-46 22 6 0,0 0 39 16</inkml:trace>
</inkml:ink>
</file>

<file path=ppt/ink/ink22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08:46.272"/>
    </inkml:context>
    <inkml:brush xml:id="br0">
      <inkml:brushProperty name="width" value="0.1" units="cm"/>
      <inkml:brushProperty name="height" value="0.1" units="cm"/>
      <inkml:brushProperty name="color" value="#3165BB"/>
      <inkml:brushProperty name="fitToCurve" value="1"/>
    </inkml:brush>
  </inkml:definitions>
  <inkml:trace contextRef="#ctx0" brushRef="#br0">8267 52 221 0,'0'0'53'15,"0"0"33"-15,-13-22 21 16,13 22-11-16,0 0 0 0,0 0 9 16,0 0-20-16,-7-30-10 15,7 30-27-15,0 0-29 0,0 0-12 16,0 0-14-16,0 0 7 15,0 0 0-15,0 0 126 16,0 0 58-16,7 33-87 0,13 8-48 16,-7 7 93-16,6 8-49 15,14 6-3-15,7 9 54 0,19 2-58 16,26 5-22-16,7 3 46 16,27 8-16-16,5-4-49 0,21 0-10 15,0-4-18-15,6-7-14 16,0-4-8-16,-7-7 25 0,-12-11-27 15,-21-8 10-15,-25-14-3 16,-14-1 0-16,-26-10 10 16,-13-4 74-16,-33-15-37 0,0 0-27 15,0 0-14-15,0 0-9 16,-39-15 6-16,-14 4 14 0,-13 0-27 16,1 3 21-16,-1 1-17 0,-6-1 23 15,6 8-17-15,7 0 11 16,0 8-18-16,0 3 24 0,6 7-27 15,-6 12 78-15,6 11 34 16,-6 14 15-16,-7 15-36 0,-6 15 2 16,0 8-30-16,-14 14 24 15,-6 7-21-15,0 12 7 16,-6 3-18-16,-1 4-5 0,-6-4 23 16,-7-3 4-16,7-8 3 0,0-3-15 15,0-15-5-15,0-8-19 16,0-3-14-16,6-12-11 0,7-7-1 15,7-11 4-15,12-11 13 16,8-7-1-16,12-11-4 0,20-4-2 16,33-26-5-16,0 0-2 0,-33 18-8 15,33-18-7-15,0 0-37 16,0 0-110-16,-13-30-82 0,7 1-87 16,6 29-125-16,13-44-120 0,0 3-94 15,0 8-30-15</inkml:trace>
  <inkml:trace contextRef="#ctx0" brushRef="#br0" timeOffset="927">6210 1286 559 0,'0'0'146'16,"0"0"51"-16,-6 33 81 0,6-33-15 16,-40 41-96-1,-6-12-35-15,-6-3-59 0,-8 0-27 16,1 0-36-16,0-8 6 16,7-6 90-16,6-5-23 0,6-11-32 15,40 4-28-15,-39-18 0 16,26-8-15-16,6-7-15 0,14-1 4 15,12 1 8-15,1 4-11 16,6 3-9-16,1 11 18 16,-8 8 16-16,-19 7-2 0,40 25 110 15,-14 9 1-15,-13 10 17 16,-6 8 16-16,-7 3-51 16,-7-3-32-16,-6 3 5 0,-7 1-23 15,1-1-28-15,-8 1-20 16,-12-5-6-16,-1-6 5 0,-6-1-8 15,-13-3-9-15,0-5-222 16,-7-6-219-16,-6-15-253 0,13-8-76 16</inkml:trace>
  <inkml:trace contextRef="#ctx0" brushRef="#br0" timeOffset="1465">4909 436 1153 0,'-7'-29'33'0,"7"29"-6"16,0 0 29-16,0 0 30 16,0 0-11-16,0 0 213 0,0 0-42 15,-6 59-87-15,-1 22-57 16,-6 19-42-16,-7 18-40 0,1 4 1 15,-1 4-21-15,0-1 5 16,14-14 2-16,-1-4-4 0,1-11-12 16,6-7 5-16,0-8-254 15,0-11-294-15,0-11-124 0</inkml:trace>
  <inkml:trace contextRef="#ctx0" brushRef="#br0" timeOffset="2259">4088 1696 1328 0,'-46'-4'135'0,"46"4"67"16,-53-18-57-16,53 18-63 15,-39-33-41-15,39 33-26 0,0-56 0 16,6 1-15-16,27 7-13 16,6 3 32-16,14 5-26 0,0 7 3 15,-1 7 4-15,-6 11 0 16,0 7-6-16,-46 8 11 16,46 4 36-16,-46-4 24 0,33 33-6 15,-33-33-35-15,20 60 84 16,-20-16 2-16,-7 4-58 0,-26 0-24 15,-6-4 0-15,-20 4-22 16,-7-3-4-16,-13-1 3 0,0-3-13 16,-6-8 8-16,-1-4 11 15,1-10-28-15,13-12 20 0,6-7 7 16,13-11-32-16,14-18 12 16,13-12-32-16,6-7 12 15,13-7 21-15,14 3 0 0,6 0 4 16,0 11 5-16,7 8-21 15,-20 33 25-15,0 0-2 0,46-22-9 16,-46 22 18-16,39 19-22 16,-12 10 24-16,-14 12 8 0,-13 3-21 15,-7 8-3-15,-19-4 16 16,-7 7-20-16,-6-3 12 0,-14-4 3 16,7-4-18-16,-6-7 16 15,-1-4-9-15,7-7 7 0,13-11-4 16,0-7-13-16,33-8 13 15,-33-12-30-15,33 12-74 16,-19-51-31-16,12-5 17 0,7-3 58 16,13 4 18-16,0 7 33 15,1 11-16-15,-14 37 22 0,0 0-20 16,19-37 41-16,-19 37 19 16,0 0 95-16,0 0 17 0,-39 37-18 15,-14 0 36-15,-12 3-41 16,-14-3 15-16,-20 0-28 0,-12 0-6 15,-21 0-38-15,-19-4-2 16,-20 4-6-16,-13-3 6 0,0-9 6 16,0-6-16-16,7-12-22 15,12-14-20-15,8-8-11 16,12-11-4-16,14-11 14 0,12-11-14 16,14-11-6-16,13-7 2 0,27-16-181 15,25 1-193-15,34 0-341 16,32-8-201-16</inkml:trace>
  <inkml:trace contextRef="#ctx0" brushRef="#br0" timeOffset="2468">3877 684 1690 0,'79'7'226'0,"7"0"-67"16,-8 5-88-16,1 6-41 0,-6 1-23 15,-14 6-11-15,-7 12-255 16,-12 8-269-16,-14 10-137 0</inkml:trace>
  <inkml:trace contextRef="#ctx0" brushRef="#br0" timeOffset="2660">2905 2653 1771 0,'0'0'20'16,"0"0"11"-16,52-7-11 0,1-12-10 15,13-11-5-15,6-6-15 16,7-5 10-16,-7-3 0 0,-6 3-203 15,-7-3-211-15,-20-8-152 0</inkml:trace>
  <inkml:trace contextRef="#ctx0" brushRef="#br0" timeOffset="2861">1531 935 1804 0,'-65'-7'48'16,"12"3"-25"-16,53 4 217 0,0 0 8 16,0 0-30-16,46 26-92 15,33-8-65-15,33-7-34 16,32-7-5-16,21 0-22 0,19-4-329 16,13-4-372-16,-7-3-190 15</inkml:trace>
  <inkml:trace contextRef="#ctx0" brushRef="#br0" timeOffset="3731">1899 3277 1872 0,'0'0'186'0,"0"0"6"15,0 0-47-15,0 0-36 0,0 0 74 16,0 0-38-16,-19 11-52 16,19-11-32-16,-27 19-26 15,27-19-19-15,-26 15-9 16,26-15-10-16,-33 11 13 0,14-11-14 15,19 0 4-15,0 0-6 16,-20-37 6-16,20-11-10 0,20-4 6 16,12-3 8-16,8 3-4 15,6 8 11-15,-7 7-17 0,14 7 15 16,-7 8-14-16,0 18 9 0,0 8-9 16,6 14-4-16,-6 16 5 15,-6 6 8-15,-7 12 7 0,-7 7-11 16,-19 8 5-16,-7 3-5 15,-14 4 0-15,-12 3 0 16,-20 1 0-16,-6-4 5 0,-8-8-9 16,-12-3 11-16,0-11-17 15,13-8 15-15,0-11-2 0,6-11-3 16,20-10 0-16,33-12 0 0,-33 11 0 16,33-11 0-16,0 0 0 15,0 0 6-15,0 0-17 0,59-34 7 16,-6 16 17-16,13 3-13 15,-1 4-3-15,8 4 3 0,-1-1 0 16,0 1-8-16,7 3 8 16,-7 4 7-16,-6-7-3 15,0 3-10-15,-14 4 3 0,-6-4-53 16,-13 4-155-16,-33 0-111 0,0 0-203 16,0 0-118-16</inkml:trace>
  <inkml:trace contextRef="#ctx0" brushRef="#br0" timeOffset="4344">1541 3647 490 0,'0'0'-7'16,"0"0"24"-16,0 0 61 16,0 0-2-16,0 0 4 0,0 0 14 15,0 0 6-15,0 0 10 0,0 0 2 16,0 0 36-16,0 0 36 16,0 0-8-16,0 0-56 0,-46 15 20 15,46-15-15-15,-39 33 1 16,12 0-58-16,27-33-52 15,-19 30-8-15,19-30 10 0,-7 29 3 16,7-29-3-16,0 0-18 16,0 0-9-16,39 19 9 0,-39-19 13 15,46-8-18-15,-46 8 13 0,46-15-3 16,-46 15-14-16,40-29 19 16,-40 29-10-16,20-37 12 0,-20 37-2 15,0-41-20-15,0 41 10 16,-14-37 0-16,14 37-5 0,-26-29-2 15,26 29 23-15,-52-4 54 0,6 11 43 16,-7 12-21-16,0 3-21 16,-6 8-9-16,-6-4-32 15,-1 3 31-15,0-7-31 0,0-3-5 16,1-8 9-16,6-7 1 16,6-12-2-16,7-7-14 0,7-14-19 15,12-12 0-15,8-7 4 16,5-7 5-16,14-8-3 0,0-4-2 15,14-6-4-15,-1-1-10 0,6 0 14 16,1-8 3-16,6 5-7 16,7 7-10-16,-6 3 10 0,-1 12-106 15,0 10-188-15,-13 8-219 16,-13 37-160-16,0 0 2 16</inkml:trace>
  <inkml:trace contextRef="#ctx0" brushRef="#br0" timeOffset="4688">408 3440 1291 0,'0'0'101'0,"0"0"-56"15,0 0 225-15,0 0 20 16,0 33-21-16,19 4-30 15,8 7-104-15,12 1-59 0,-13 6-51 16,1 5-4-16,-14-1-10 0,-20-3 2 16,-12 3-13-16,-14-3 0 15,-13-4 9-15,-7 0-9 0,-6-11-3 16,6-11 17-16,-6-8 27 16,7-6 0-16,12-20-10 0,-6-7-22 15,13-18 6-15,7-11-15 0,6-8-5 16,7-7 2-16,13 0 8 15,13-8 4-15,7 8-16 0,13 8-14 16,6 2-209-16,14 13-215 16,0-1-192-16,12 11-63 0</inkml:trace>
  <inkml:trace contextRef="#ctx0" brushRef="#br0" timeOffset="10483">1689 5125 1365 0,'0'0'83'0,"0"0"164"16,-26 44 68-16,19 0-6 0,1 1-35 15,-1 6-43-15,7 5-37 0,0 10-50 16,-6 4-39-16,6 4-22 16,-7 8-29-16,0-1-8 0,1 8 14 15,-1-8-7-15,-6-4-26 16,7 1 4-16,-8-12-25 0,1-10-1 16,7-12 1-16,6-44-11 15,-7 41 11-15,7-41 1 0,0 0-7 16,0 0-7-16,0 0 7 0,0 0 0 15,26-52-3-15,7-11-8 16,0-14-12-16,7-12-29 0,12-7 22 16,1 0 20-16,-7 4-2 0,6 10 4 15,1 16 5-15,-7 14-2 16,-7 19 1-16,1 14 4 0,-7 19 8 16,-33 0 1-16,46 30-9 15,-46-30 0-15,39 74 0 0,-6-4 4 16,0 0-1-16,-7 0 10 15,-6 8-6-15,6-12-7 0,7 5 0 16,0-9 7-16,6-10-4 16,-13-4-3-16,7-7 0 0,-33-41 0 15,46 37-12-15,-6-15 4 0,-40-22-173 16,33-4-153-16,-33 4-166 16,0 0-185-16,52-55-10 0</inkml:trace>
  <inkml:trace contextRef="#ctx0" brushRef="#br0" timeOffset="11308">3154 4788 648 0,'0'0'46'0,"0"0"79"15,0 0 63-15,0 0 50 0,0 0 18 16,0 0-75-16,0 0-62 15,0 0-26-15,0 0 75 0,40-33-73 16,-1 7-34-16,7 8-36 0,7 3 1 16,-1-3 63-16,8 3 1 15,-8 4-11-15,1 0-23 0,-7-4-34 16,6 4-6-16,7 3 4 0,-13 1-12 16,0 0-8-16,-6-1-4 15,-40 8 12-15,52-7-3 0,-52 7-5 16,40-8-14-16,-40 8 7 15,0 0 11-15,33-3 6 0,-33 3-10 16,0 0-3-16,0 0-3 16,0 0 6-16,0 0 8 0,0 0-12 15,0 0-4-15,0 0 4 0,0 0 11 16,0 0-1-16,0 0-6 16,0 0-11-16,0 0 3 0,0 0 17 15,0 0-1-15,0 0-14 0,0 0 3 16,0 0 0-16,0 0 17 15,0 0-14-15,0 0-9 0,0 0 4 16,0 0 16-16,0 0-1 16,0 0-16-16,0 0 10 0,0 0-7 15,0 0 3-15,0 0 4 16,0 0-16-16,0 0 1 0,0 0 17 16,0 0 2-16,0 0-25 0,0 0 0 15,0 0-9-15,0 0 28 16,0 0-10-16,0 0-28 0,0 0-39 15,0 0-41-15,0 0-87 0,0 0-66 16,0 0-82-16,0 0-64 16,0 0-6-16</inkml:trace>
  <inkml:trace contextRef="#ctx0" brushRef="#br0" timeOffset="12060">2944 4799 445 0,'0'0'110'16,"0"0"41"-16,0 0 51 15,0 0-8-15,-19-40 27 0,19 40-11 16,0 0-19-16,26-37-31 0,13 11-59 15,7 8-3-15,13 6-19 16,0 5-27-16,7 3 32 0,0-3-36 16,0 0-20-16,6 3-10 0,0-4 5 15,7 1-8-15,-7 3-11 16,-6-7-12-16,0 0 8 0,-7 8 0 16,-7-9 15-16,-6 5-15 0,-6 3 0 15,-40 4 8-15,33-11-22 16,-33 11 10-16,0 0 19 15,0 0-8-15,0 0-19 0,0 0-79 16,0 0-118-16,0 0-117 0,0 0-101 16,0 0-46-16</inkml:trace>
  <inkml:trace contextRef="#ctx0" brushRef="#br0" timeOffset="12539">3904 4301 1005 0,'0'0'266'0,"-40"33"117"0,1 11 22 16,-14 12-51-16,1 6-58 16,-8 9-62-16,1 6-47 0,-6 5-65 15,-1-5-49-15,7-3-41 0,0-11-23 16,6-4-3-16,14-11-1 15,6-7 4-15,6-8-5 0,27-33-7 16,0 0-74-16,-32 26-63 0,32-26-58 16,0 0-22-16,0 0 3 15,0 0 38-15,6-52 19 0,7-3 27 16,0-5 3-16,7-6 29 16,0-8 49-16,0-4 8 0,-7-6 22 15,0-1-10-15,0 0 25 16,-6 14 11-16,6 9 14 0,-7 17 14 15,-6 45 28-15,0-40-4 0,0 40 142 16,0 0 56-16,0 0-1 16,13 33-41-16,1 15-39 0,-14 7-25 15,6 4-35-15,1 4-39 0,6 0-35 16,0-4-18-16,7 0-6 16,6-7-5-16,0 0-6 0,1-1-1 15,-1-6-7-15,0-1-125 0,-26-44-108 16,40 44-141-16,-40-44-133 15,52 56-47-15,-12-23 18 16,-40-33 59-16</inkml:trace>
  <inkml:trace contextRef="#ctx0" brushRef="#br0" timeOffset="13104">4048 5793 639 0,'-72'15'160'0,"19"-11"58"16,53-4 86-16,-65-11-14 15,65 11 31-15,-53-11-15 0,53 11-58 16,0 0-83-16,0 0-59 15,0 0-24-15,0 0 32 0,0 0 11 16,0 0-33-16,0 0-36 0,59-23-30 16,7 12-6-16,6 0-15 0,7 4-2 15,-7-4 8-15,7 11-3 16,-7-8-8-16,-6 5-9 16,-7-5 6-16,0 8 3 0,-13 0 5 15,-46 0-5-15,0 0-20 0,46 0-40 16,-46 0-56-16,0 0-63 15,0 0-50-15,0 0-29 0,0 0-37 16,-52 48 8-16,52-48 48 16,-79 59 88-16,20-14 76 0,6-5 33 15,53-40 22-15,-79 48 23 0,20-11 5 16,59-37 100-16,-59 45 35 16,59-45 27-16,-52 37-22 0,52-37-17 15,0 0 47-15,0 0 13 0,0 0-31 16,0 0-4-16,0 0-28 15,0 0-25-15,0 0-40 16,46 29-27-16,0-10-13 0,0-19-19 16,6-8 5-16,1-10-20 0,6-1 7 15,0-3-149-15,0-7-141 16,7-12-125-16,6-3-75 0,-6-4 1 16,0 3 15-16</inkml:trace>
  <inkml:trace contextRef="#ctx0" brushRef="#br0" timeOffset="13547">5468 5239 1303 0,'0'0'40'0,"0"0"89"16,0 0 167-16,0 0 6 15,0 0-43-15,0 0-69 0,0 0-75 16,0 0-52-16,39-29-27 0,-39 29-29 15,46-34-7-15,-7 8 4 16,1 12 3-16,-40 14-1 0,52-11-6 16,-19 3-7-16,-33 8 4 0,46 4 18 15,-46-4 80-15,0 0 4 16,27 52-19-16,-8-12 3 0,-19 8 20 16,-13 0-10-16,-7-3-20 15,-12-1-34-15,-1 4-23 0,-13 0-9 16,0 0-1-16,-7-7 2 15,7 7-1-15,0 0 3 0,0-8 48 16,46-40-9-16,-52 56-20 0,52-56-5 16,-27 55 16-16,27-55 6 15,0 52 19-15,0-52-14 0,59 41-23 16,1-12-11-16,5-10-4 0,14-5-9 16,7 9 0-16,-1-20-4 15,14-3 10-15,-1-3-17 0,1-5 7 16,-1 1-100-16,1-1-81 15,-14 1-91-15,-6-4-112 0,-7-4-158 16,-12-3-126-16,-1 7 25 16</inkml:trace>
  <inkml:trace contextRef="#ctx0" brushRef="#br0" timeOffset="14732">8891 4301 785 0,'0'0'99'15,"0"0"61"-15,0 0 51 0,0 0 38 16,0 0-10-16,0 0-52 0,-26-15-38 15,26 15 90-15,-7 33-118 16,14 19-24-16,13 7 27 0,13 15-39 16,19 11 9-16,7 4-38 15,14-1-16-15,12-7 16 0,7-3-16 16,7-4-12-16,-7-8 61 0,13-6-46 16,-13-12-24-16,0-8-1 15,0 1-5-15,-7-8-6 0,-6-7-12 16,-7-4 2-16,-13-3 6 0,-6-8 3 15,-7 0-3-15,-7-8-3 16,-12 1-4-16,-27-4 1 16,0 0 10-16,32 4 28 0,-32-4 62 15,0 0 23-15,0 0-16 0,0 0-16 16,0 0 8-16,-52 44 10 16,-1 1 12-16,-19-1-28 0,-7 4-16 15,-6 4-16-15,-1 3-18 16,-6-3-17-16,0 11-6 0,0-8-13 15,14 4 7-15,-1-3-14 0,13-1-60 16,7 0-144-16,0 1-53 16,6-1-22-16,-13-3-23 15,7 11-40-15,-6 0-27 0,-1 3-25 16,0-3-30-16,-6-4-4 0,0-4 42 16,-1 8 6-16</inkml:trace>
</inkml:ink>
</file>

<file path=ppt/ink/ink22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11:04.967"/>
    </inkml:context>
    <inkml:brush xml:id="br0">
      <inkml:brushProperty name="width" value="0.1" units="cm"/>
      <inkml:brushProperty name="height" value="0.1" units="cm"/>
      <inkml:brushProperty name="color" value="#3165BB"/>
      <inkml:brushProperty name="fitToCurve" value="1"/>
    </inkml:brush>
  </inkml:definitions>
  <inkml:trace contextRef="#ctx0" brushRef="#br0">15469 401 696 0,'0'0'135'0,"-40"-30"16"0,-6 1 52 15,-6 3-57-15,-20-4-7 16,-20 4-28-16,-7 4-14 16,-19 4-16-16,-7-1-15 0,-13 5-39 15,-7 2 3-15,-12 9 22 16,-8 3-8-16,1 3-39 0,-7 9 2 16,-6 10 10-16,-1 4-17 15,-12 10 10-15,6 5-1 0,6 11 2 16,8 11 6-16,12 3 12 15,7 12-3-15,19 3 3 16,14 4-13-16,19 4-7 0,21-1-2 16,18 5 0-16,21 3-7 15,19 4 22-15,27 7 28 16,32 0 8-16,40 0 0 0,46-7-24 16,33-8-8-16,39-14-1 15,13-12-25-15,20-14 19 0,0-15-13 16,0-15 19-16,7-15-9 15,-14-10 0-15,1-20 3 0,-14-10-1 16,0-18 2-16,-13-23-8 16,-13-15-12-16,-6-14 3 0,-21-16-10 15,-12-10 0-15,-14-11 0 16,-19-12 7-16,-13 4 25 16,-27 1 0-16,-26 10 2 15,-20 11 2-15,-26 12-11 0,-26 18-7 16,-20 14-9-16,-20 20-5 15,-13 10 3-15,-13 11-5 0,0 15-24 16,7 8-109-16,6 7-138 16,13 7-138-16,14 8-94 0,12-1-20 15</inkml:trace>
  <inkml:trace contextRef="#ctx0" brushRef="#br0" timeOffset="367">15042 818 580 0,'0'0'121'0,"0"0"90"16,0 0 67-16,0 0-64 0,0 0-103 16,0 0 11-16,0 0-65 15,0 0 4-15,0 0-20 0,0 0-4 16,-53-22-6-16,1 18-1 16,-1 23-20-16,-13 14 26 0,-6 11-8 15,-7 12 10-15,7 3-32 16,-7 4 18-16,13 3-14 0,1-3 2 15,6-7-21-15,6-5 27 16,53-51-53-16,-59 59-140 0,59-59-289 16,0 0-118-16</inkml:trace>
  <inkml:trace contextRef="#ctx0" brushRef="#br0" timeOffset="577">14700 608 1130 0,'40'-22'223'16,"6"3"21"-16,6 1-93 16,7-1-49-16,7 4-71 15,6 1 3-15,0-1-32 0,-6 7 3 16,-20 1-343-16,-6 3-161 15</inkml:trace>
  <inkml:trace contextRef="#ctx0" brushRef="#br0" timeOffset="1015">14260 700 606 0,'0'0'120'0,"0"0"16"16,0 0 25-16,0 0-20 0,0 0-21 15,0 0-38-15,0 0-20 16,0 0-11-16,0 0-12 0,-20 44-39 16,20-44 23-16,0 0-40 15,-46 26 29-15,46-26-19 16,-52 11 7-16,52-11-63 0,-46-11 12 15,46 11 6-15,0 0 42 16,-46-18 32-16,46 18-46 0,0 0 5 16,0 0 3-16,0 0 26 15,0 0-2-15,-60 11 43 16,60-11-7-16,-59 33 73 0,13 0 76 16,0-3-6-16,-6-4-27 15,-7-4-54-15,-7-4 13 0,0-3-45 16,-6 0 9-16,-7-8-43 15,7 1-4-15,-1-5-30 0,1-3 10 16,6-3-28-16,7-1 32 16,13-3-30-16,7-1-6 0,39 8-199 15,-40-18-282-15,40 18-203 16</inkml:trace>
  <inkml:trace contextRef="#ctx0" brushRef="#br0" timeOffset="1184">13458 1557 938 0,'0'0'39'16,"0"0"-22"-16,0 0-17 15,53-15-149-15,-53 15-194 0</inkml:trace>
  <inkml:trace contextRef="#ctx0" brushRef="#br0" timeOffset="1376">13333 478 1198 0,'59'4'121'0,"14"-8"-67"16,12-10 3-16,7-1-61 16,7 0-22-16,-1 4-310 0,-6 0-148 15</inkml:trace>
  <inkml:trace contextRef="#ctx0" brushRef="#br0" timeOffset="2144">12223 1494 388 0,'0'0'163'0,"0"0"44"0,0 0 12 16,0 0-33-16,0 0-34 15,0 0 21-15,0 0 8 16,-27 52 4-16,-25 15-5 16,-14 10-22-16,-13 19-14 0,-6 8-7 15,-20 3 14-15,6 11-26 16,-6 4-24-16,-7 7-18 0,7-3-29 15,-7 0-18-15,-6-5-19 16,0-2 8-16,-7-1-21 0,0-7 18 16,0 0-22-16,0-4 16 15,7-8-2-15,0-10 46 0,6 0 0 16,7-8-41-16,6-11 8 16,7-7-24-16,14-11 7 15,-1-4-3-15,20-11-11 16,13-8 12-16,46-29-17 0,-46 26 19 15,46-26-19-15,0 0 9 16,0 0 5-16,0 0-15 0,0 0 13 16,0 0-40-16,0 0-98 15,0 0-193-15,0 0-208 16,52-48-215-16</inkml:trace>
  <inkml:trace contextRef="#ctx0" brushRef="#br0" timeOffset="3352">9804 3984 729 0,'0'0'107'0,"0"0"-11"16,20-48 36-16,-20 48-22 15,0 0-44-15,7-48 71 0,-7 48-28 16,0 0 46-16,0-48-37 16,0 48 10-16,0 0-26 15,-33-48-64-15,33 48 27 0,-66-33-41 16,0 15 24-16,-12 3-21 15,-8 4 11-15,-12 7 41 16,-1 0-23-16,-6-3 16 0,0 3-22 16,-14 1-20-16,-5 3 11 15,-8 3-37-15,1 5 24 0,-1-1-21 16,1 12 13-16,13-5-23 16,-1 9 10-16,14-1-17 0,0 4 4 15,20-1 16-15,6 1-21 16,7 4 21-16,-1 3-20 0,8-3 14 15,-1 3 3 1,7-4-10-16,0 8 12 0,-1 0-26 16,14-3 20-16,0 3-8 15,0-4 5-15,0 7 6 0,7-3-20 16,6 8 23-16,-6-1-9 16,6 4 12-16,0 4-30 0,-6 3 28 15,-1 1-24-15,1 3 27 16,-1 0-13-16,1 0 15 0,-7 0 34 15,6 0 9-15,1 0-35 16,0 0-1-16,6-3-8 0,0-1-8 16,7-3-14-16,6 7 5 15,0 4 20-15,7-8-10 16,6 4-13-16,1 4 6 16,6-4 6-16,6 0 8 0,8-7-10 15,5 7-12-15,8-7 24 16,5 0 7-16,14-1-13 0,14-3-7 15,5-7 4-15,14-4 8 16,13-4-12-16,13-7-7 0,7-4 1 16,13-7 3-16,6-7 7 15,7-5-4-15,13-3-11 16,7-11 2-16,0-4 6 0,13 1 14 16,-7-5-6-16,0-3-8 15,-6-8-5-15,-14-3 5 16,-12-4 4-16,-1 0 6 0,-12-3 0 15,-8-8-7-15,1 0-12 16,-7-8 13-16,-6-3 3 0,-7-7-3 16,0-5-18-16,-7-6 20 15,-6-5-4-15,-7 1 11 0,-6-7-13 16,-7-1-4-16,-6 0-7 16,-7 0 14-16,-20 5 5 15,-6-1-1-15,-7 7-3 0,-13 0 2 16,-13 4 26-16,-14 1-9 15,-12 6-15-15,0 1-8 16,-7 3 2-16,-7 7 11 0,0 5-2 16,1 10-9-16,-1 4-8 15,1 4 12-15,6 3 1 0,46 30-1 16,-53-33-12-16,53 33 1 16,-52-30 9-16,52 30 6 0,0 0-15 15,-53-29 1-15,53 29 4 16,0 0 0-16,0 0 2 15,0 0-64-15,0 0-169 0,0 0-223 16,0 0-265-16</inkml:trace>
  <inkml:trace contextRef="#ctx0" brushRef="#br0" timeOffset="4183">9088 4605 774 0,'0'0'216'0,"-20"41"160"15,20-41-41-15,0 0-92 16,-32 33-15-16,32-33-81 0,-40 15-7 15,40-15-54-15,-33-4-31 16,33 4-19-16,0 0-15 0,-19-33-21 16,12 0-11-16,20-1 2 15,7-3 6-15,13 1-13 0,6-1 16 16,-6 7 10 0,-33 30 0-16,53-26-6 0,-14 11-13 15,-39 15-4-15,39 4-1 16,-39-4 11-16,40 22 15 0,-40-22-12 15,33 41 8-15,-33-41 3 16,13 48-6-16,-7-11-1 0,-6-37 12 16,-6 40-5-16,6-40-2 15,-26 41 7-15,26-41-13 0,-40 33-6 16,1-14 6-16,12-12 25 16,27-7 28-16,-46 0-2 15,14-11-2-15,-1-4-27 0,33 15-8 16,-46-48 2-16,6 0-13 15,7-7 7-15,7-1-16 16,0-10 7-16,6 3 8 0,0-3-20 16,1 7 15-16,6-1-7 15,-1 5 0-15,8 11 0 16,-1 7-5-16,7 37 8 0,0-37-43 16,0 37-133-16,0 0-186 15,0-41-316-15,0 41-113 0</inkml:trace>
  <inkml:trace contextRef="#ctx0" brushRef="#br0" timeOffset="4424">9568 3796 1396 0,'0'0'217'16,"0"0"26"-16,0 0 10 16,-46 59-65-16,-7-7-90 0,-12 0-35 15,-1-1-43 1,-6 5 0-16,-1 7 0 0,1-4-30 16,0 4-92-16,-1-4-286 15,1 0-269-15</inkml:trace>
  <inkml:trace contextRef="#ctx0" brushRef="#br0" timeOffset="5019">8346 4251 812 0,'19'-37'13'15,"-19"37"117"-15,0 0 55 0,0 0-4 16,0 0-42-16,0 0 15 16,0 0-29-16,0 0 7 0,0 0-47 15,0 0-7-15,0 0-29 16,-52 33 0-16,-1 7 6 0,-12 8-14 15,-1 8 1 1,0-1-42-16,0 12 22 0,1-4-13 16,6 3-4-16,-1-7-2 15,21 4-22-15,6-11 36 0,7-4-38 16,13-8 33-16,13-40-16 16,0 45-1-16,0-45 16 0,0 0-7 15,19 37 8-15,-19-37-12 16,0 0 6-16,0 0 5 0,33 7 16 15,-33-7-27-15,0 0 9 16,0 0 19-16,7-37-31 16,-14 4 26-16,-6 7-6 15,13 26-3-15,-26-33 23 0,26 33-19 16,-33-22 10-16,0 14-12 16,0 12-9-16,0 14-5 0,33-18-13 15,-59 56 35-15,7-1-10 16,-1-3 33-16,7 3-12 0,0 5-1 15,0-5-20-15,-13 4-7 16,6-7-19-16,1 3 19 16,6-10 3-16,0-9-39 0,46-36-127 15,-46 41-192-15,46-41-238 16,0 0-56-16</inkml:trace>
  <inkml:trace contextRef="#ctx0" brushRef="#br0" timeOffset="5295">7551 4236 1181 0,'26'-45'246'16,"-6"5"75"-16,-20 40 11 15,32-48-70-15,-32 48-56 0,33-37-52 16,-33 37-62-1,27-15-1-15,-27 15-46 0,0 0 5 16,32 18-16-16,-32-18-24 16,7 45 16-16,-7-5-14 0,-7-3-12 15,-6 4 11-15,-6-4-21 16,-1 0-40-16,20-37-175 0,-33 41-210 16,33-41-209-16,-33 37-88 15</inkml:trace>
  <inkml:trace contextRef="#ctx0" brushRef="#br0" timeOffset="6435">6604 5850 145 0,'0'0'31'0,"0"0"16"16,0 0 3-16,0 0-15 16,0 0 2-16,0 0 6 0,0 0 17 15,0 0 22-15,0 0 67 16,0 0-6-16,0 0 38 0,-19 37 48 15,-1 11 0 1,-6 8 30-16,-1 14-11 0,-12 19 3 16,-14 18-26-16,-12 18-21 15,-1 12-55-15,-20 3-49 0,8-3-36 16,-8-4-39-16,1-4 3 16,6-14-26-16,0-4 0 15,7-12 10-15,6-6 4 0,0-16-10 16,14-3-6-16,6-7 6 15,6-12 6-15,1-3-7 0,-1-11-5 16,14 7 5-16,26-48 0 16,-39 48 2-16,39-48-4 15,-33 37-13-15,33-37 12 16,0 0 3-16,0 0-5 0,0 0-9 16,0 0-41-16,0 0-76 15,0 0-147-15,0 0-268 0,0 0-154 16</inkml:trace>
  <inkml:trace contextRef="#ctx0" brushRef="#br0" timeOffset="10456">5980 8359 390 0,'7'-33'55'0,"-7"33"2"0,0-30 33 16,0 30 0-16,0 0-19 16,-7-37 27-16,7 37-36 0,-20-37 23 15,20 37-21-15,-46-37-35 16,-6 8 27-16,-14 6 51 15,-6 5-34-15,-7-12 39 0,-7 5-31 16,-12 2-23-16,-7 1-8 16,0 0 24-16,-14 4-16 0,1-5-26 15,0 5 32-15,-1 11-10 16,1-1-2-16,6 8 2 16,1 8-4-16,6-1-35 15,6 15 9-15,0 0-24 0,7 4 26 16,0-4-12-16,14 4-21 15,5 4 12-15,14-4 1 0,0-1 3 16,6 9-21-16,1-5 24 16,6 8-3-16,0 0-12 0,13 4-9 15,0 3 38-15,-6 4 92 16,12 4-47-16,8 3-30 16,-1 1-16-16,7 7-12 0,6 3-13 15,1 1 13-15,6 6 6 16,6 5 1-16,1 0 8 15,6-5 9-15,0 9-28 16,7-5-7-16,0 1 12 0,-1-4-5 16,8 0 74-16,12-4-24 15,14 4 10-15,19-8-11 0,20 1-28 16,26-1-22-16,14-7 8 16,12-3-9-16,1-4-7 0,6-8-4 15,-7-11 8-15,8-3 7 16,-14-8-11-16,0-11-14 15,-7-15 11-15,-6-7 7 16,0-4 2-16,-7-14-17 0,7-8 8 16,0-7 6-16,6-12-3 15,-6-3 4-15,-7-11-4 0,-6 0-16 16,-13-12 20-16,-14-3-10 16,-19-7 6-16,-7 3-6 15,-20 1 6-15,-19-1 0 0,-13 8 12 16,-7-1-8-16,-20 9-4 15,-6 6 2-15,-7 4-15 0,-7 4 10 16,-6 7 8-16,-13 4 2 16,7 4-7-16,-8 7-5 15,1 4-6-15,7 3 5 0,-1 4 15 16,7 1-9-16,7 2 2 16,6 9-10-16,33 14-29 0,0 0-32 15,-33-19-39-15,33 19-81 16,0 0-135-16,0 0-174 0,0 0-81 15</inkml:trace>
  <inkml:trace contextRef="#ctx0" brushRef="#br0" timeOffset="10815">5454 8736 1000 0,'0'0'124'16,"0"0"63"-16,0 0 43 15,0 0-13-15,0 0-39 0,0 0-55 16,0 0-52-16,0 0-34 15,-46 0-25-15,7 18 19 0,-7 12 29 16,0 10 6-16,-7 19 6 16,7 4-3-16,-6 7 13 15,-1 4-8-15,1 0-31 0,-1-7-25 16,0-8-21-16,1-4 12 16,6-10-16-16,0-8 7 0,6-12-122 15,40-25-255-15,-46 30-254 16,14-15-67-16</inkml:trace>
  <inkml:trace contextRef="#ctx0" brushRef="#br0" timeOffset="11040">5257 8573 1035 0,'40'-29'157'0,"6"-5"-15"16,0 8-16-16,0 1-59 15,0-1-48-15,-7 4 0 16,-6 7-45-16,-33 15-175 16,39-19-154-16,-39 19-64 0</inkml:trace>
  <inkml:trace contextRef="#ctx0" brushRef="#br0" timeOffset="11555">4994 8584 720 0,'0'0'93'0,"0"0"83"15,0 0 30-15,0 0 114 0,0 0-64 16,-33 45-89-16,33-45-71 16,-19 44-56-16,6-3-7 15,13-41-3-15,-27 48 4 0,27-48-34 16,-33 44 7-16,33-44-13 16,0 0-6-16,0 0 24 0,0 0-12 15,0 0-62-15,0 0-36 16,-39 22-36-16,39-22 61 0,0 0 46 15,0 0-4-15,0 0 19 16,-13-44-8-16,13 44 41 16,0 0-1-16,0 0 16 0,0 0-18 15,0 0 46-15,0 0 38 16,-46 3 16-16,6 16-3 16,-6-1-27-16,0 8-5 0,-6-4 1 15,-7 1-16-15,0-5-16 16,-7-7-26-16,0 0-17 0,7-3 10 15,0-8 1-15,6 0 13 16,1-4 1-16,12-7-21 0,1 0 1 16,6-8 6-16,0 1-10 15,33 18-6-15,-33-33-13 0,7 3 9 16,26 30 8-16,-20-30-34 16,20 30-131-16,0 0-213 0,0 0-138 15,0 0-114 1</inkml:trace>
  <inkml:trace contextRef="#ctx0" brushRef="#br0" timeOffset="11721">4442 9523 696 0,'0'0'171'0,"40"25"35"16,-40-25-46-16,0 0-75 0,39-3-67 15,-39 3-188 1,33-22-226-16</inkml:trace>
  <inkml:trace contextRef="#ctx0" brushRef="#br0" timeOffset="11920">4107 8629 1864 0,'0'0'38'0,"26"-45"0"0,14 8-15 16,19 4-8-16,0 11-15 16,7 0-50-16,6 3-336 0,7 1-208 15</inkml:trace>
  <inkml:trace contextRef="#ctx0" brushRef="#br0" timeOffset="12808">3667 9792 381 0,'0'0'15'0,"0"0"49"0,0 0-5 16,0 0 15-16,0 0 7 16,0 0 65-16,0 0-20 15,-26 37-50-15,-1 8 29 0,-6-1 87 16,1 4-38-16,-8 7 4 15,-12 12 11-15,-1 7-43 0,0 7-7 16,-12 4-12-16,-1 4-43 16,0-1-22-16,-6-3-1 15,0-3-17-15,6-8-8 16,7-8-8-16,6-7-24 0,7-7 20 16,13-12-79-16,1-3-188 15,32-37-251-15,-27 34-85 0</inkml:trace>
  <inkml:trace contextRef="#ctx0" brushRef="#br0" timeOffset="13731">2865 11414 239 0,'0'0'79'16,"0"0"44"-16,13-33 25 15,-13 33-46-15,0 0-23 0,0 0-23 16,7-30 10-16,-7 30 4 16,0 0-8-16,-7-29-16 0,7 29 35 15,0 0-53-15,0 0 42 16,0 0-4-16,-52-33-17 0,6 7-11 16,-7 11-7-16,1 4 21 15,-14 7 37-15,-6 4-4 0,-14 0 7 16,7 4-22-16,-13 0-4 15,-6 3 8-15,-1 0-11 16,1 4-16-16,-1 1-8 16,-6 2-8-16,0 5-2 0,6 3 4 15,7 0-20-15,0 8 25 16,13-1-18-16,1 4-10 0,5 4 3 16,1 4 2-16,6 0-22 15,7-1 23-15,0 5 41 0,0-1-20 16,6 4-10-16,1-7 6 15,-1-1-33-15,14-6 0 0,-7 3 15 16,6-1-10-16,1 1 8 16,6 0 10-16,0 4-15 15,0-4 4-15,0 7 6 0,7 1-10 16,6 3 14-16,7 0-12 16,-6 7-29-16,12 4 28 15,0 4 4-15,7-4 24 0,14 11-17 16,5-3-8-16,21-1-6 15,12-3 3-15,14-7 6 0,6-5-6 16,14 1 1-16,12-15-4 16,1-4-23-16,19-11 28 0,7-7-15 15,13-7 1-15,13-12-6 16,0-4 20-16,0-6-3 0,0-9-3 16,-6-2-21-16,0-5 23 15,-1-7 0-15,1-11-2 16,-1-4-12-16,-6-3 10 0,-6-12-3 15,-7 1-18-15,-7-4-1 0,-13-8 5 16,-6-3 5-16,-21-4 3 16,-12-7-10-16,-20 3 3 0,-20-3 23 15,-19 7-3-15,-14 7-14 16,-19 8 11-16,-7 11 1 0,-13 7-5 16,0 8-4-16,-13 7-6 15,0 7 16-15,0 8-3 0,6 7-9 16,7 0-2-16,0 8 5 15,46 7-67-15,-46-4-102 0,46 4-184 16,0 0-187-16,-39-3-52 16</inkml:trace>
  <inkml:trace contextRef="#ctx0" brushRef="#br0" timeOffset="14256">2208 12146 1486 0,'0'0'23'0,"0"0"29"0,0 0-26 15,-39-15-32-15,39 15 21 16,0 0 4-16,-7-48-19 0,20 11-12 16,13-4 19-16,1 4-24 15,12 8 17-15,7 3-11 0,-6 4 22 16,-1 0-6-16,7 14-23 16,-7 5 36-16,-39 3 27 0,46 11-14 15,-46-11 17-15,33 29 25 16,-33-29 12-16,20 41-12 15,-20-41 30-15,0 48-20 0,-13-7-41 16,13-41-21-16,-40 48-3 16,40-48 1-16,-52 36-19 0,12-6 58 15,40-30 24-15,-46 19-20 0,46-19-11 16,-46 7-11-16,20-7 3 16,26 0-24-16,-33-19-19 0,33 19 16 15,-33-40-16-15,14-1-21 16,6 1 35-16,6-9-4 0,-6-10-13 15,0 4-14-15,6-8 7 16,-6 0-50-16,0-3-126 16,0 3-137-16,6 8-133 0,1 3-42 15,-1 11-30-15</inkml:trace>
  <inkml:trace contextRef="#ctx0" brushRef="#br0" timeOffset="14496">2793 11344 1343 0,'-33'41'56'0,"0"-4"41"16,-6 7 47-16,-14 4-9 0,1-7-62 15,-8 7-34-15,8-4-9 16,-1 0-15-16,1-3-36 0,-1 3-195 16,7-3-233-16,0-4-135 15</inkml:trace>
  <inkml:trace contextRef="#ctx0" brushRef="#br0" timeOffset="14975">1807 11817 840 0,'-33'-4'10'15,"0"8"9"-15,1 11 37 16,32-15 57-16,-60 40-20 0,21 1-25 15,6 3-11-15,7-3-19 16,6 3-8-16,7-7 0 16,13-37 0-16,7 52-30 0,-1-11 29 15,-6-41-10-15,0 0 14 16,40 37-29-16,-40-37 26 0,0 0-8 16,39 25-6-16,-39-25 4 15,0 0 64-15,0 0-16 0,0 0-42 16,0 0 3-16,0 0-25 15,0 0-1-15,0 0 1 0,-13-40 19 16,13 40 27-16,0 0 37 16,0 0 2-16,-33-33-18 15,33 33-53-15,-52 3 0 0,6 19-5 16,6 15 49-16,-12 11 6 0,-1 8-4 16,-6 7-18-16,0 3-26 15,0 1-18-15,-7 3 17 16,7-4-3-16,-7 1-12 0,13-12-22 15,-6-7-43-15,7-3-184 16,12-12-221-16,7-7-81 0</inkml:trace>
  <inkml:trace contextRef="#ctx0" brushRef="#br0" timeOffset="15232">1577 11846 1146 0,'26'-40'155'0,"1"-1"116"0,-8 8 4 16,-19 33-72-16,27-33-76 16,-27 33-57-16,0 0 1 0,33-15-35 15,-33 15-15-15,32 11 0 16,-32-11-24-16,27 37 3 0,-21-4 4 15,-6 0-74-15,0-33-200 16,-13 41-209-16,13-41-103 16</inkml:trace>
  <inkml:trace contextRef="#ctx0" brushRef="#br0" timeOffset="16491">7393 1513 238 0,'0'0'-14'0,"0"0"74"0,-20 37-5 15,-19 22-5-15,-34 26 39 16,-19 22-19-16,-32 37 3 0,-28 33 22 15,-32 27-21-15,-39 25 35 16,-20 29-13-16,-27 23-43 0,-19 29-46 16,-13 27 26-16,-13 14-12 15,-21 3 11-15,-5 5 154 16,6-1-92-16,13-3-58 0,19-8-14 16,14-11 35-16,33-25-29 15,19-31-22-15,27-25 10 0,26-29 116 16,13-23-62-16,27-22-41 15,19-19-26-15,6-17 22 0,21-24-16 16,6-13 30-16,20-16 41 16,6-14-33-16,13-19-13 0,14-8 5 15,39-51-23-15,-53 45-2 16,53-45-8-16,0 0 5 0,0 0 6 16,0 0 40-16,0 0-8 15,0 0-26-15,0 0-3 16,0 0 7-16,0 0-8 0,0 0-16 15,0 0 13-15,0 0-1 16,0 0-7-16,0 0-26 0,7-70 20 16,6 3-2-16,13-7-10 15,1-7 3-15,6-12-32 0,6 1 0 16,7-4 23-16,-7 0 5 16,1-4 7-16,-1 4-7 0,1 4-5 15,-8 7 19-15,1 11 15 16,-13 19-18-16,0 7-8 0,-20 48-3 15,19-41 7 1,-19 41-8-16,0 0 31 0,0 0-17 16,0 0-13-16,0 0 22 15,0 0 4-15,7 48-7 0,-14 15 11 16,-12 14-13-16,-14 19 31 16,0 11-6-16,-13 8-5 0,0 7 3 15,7 0-13-15,-7-8 12 16,6-3-2-16,1-4-13 0,-1-7 1 15,14-15-23-15,0-18 2 16,6-12-5-16,20-55 30 0,-13 48 30 16,13-48-10-16,0 0 16 15,0 0 7-15,0 0-18 16,0 0 21-16,46 7-20 0,13-14-4 16,20-11-19-16,6-8-21 15,7 0 4-15,-6 0 3 0,6-4 7 16,-7 1-14-16,1-1-14 15,-8-3 19-15,1 0 8 0,-13 0-29 16,0 3-138-16,-14-7-266 16,-6 0-300-16,-46 37-78 0</inkml:trace>
  <inkml:trace contextRef="#ctx0" brushRef="#br0" timeOffset="17555">0 4243 455 0,'-6'-33'11'16,"6"33"4"-16,0 0 63 0,0 0 72 15,0 0 55 1,6 77-63-16,7 23 15 0,-6 22 8 15,-1 19-39-15,8 6-48 16,5 8-8-16,1-7-23 0,6-11 39 16,1-15 3-16,5-15-16 15,8-18-38-15,6-8 5 0,0-11-1 16,6-18-18-16,1-19-24 16,6-14 3-16,-6-19-36 0,-7-15-66 15,-46 15-92-15,72-52-54 16,-19-7 9-16,-14-4 36 0,-6-7 6 15,-7-19 51-15,7-7 18 16,-7-15 70-16,1-3 10 16,-8-1 28-16,1 19 20 15,0 22 0-15,-14 26-12 0,-6 48 63 16,0 0 51-16,-6 41 19 16,-14 18-9-16,-6 15-13 0,6 7-28 15,0-3 21-15,7-1 18 16,13-10 22-16,7-8-19 0,6-15-19 15,-13-44-19-15,33 48 0 16,-33-48-33-16,59 34-9 0,-7-23-17 16,1-15-9-16,-7-14-7 15,0-8-13-15,-7-15 15 16,7-7-2-16,-6-11 10 16,-1-19-20-16,1-18 10 0,-1-15-18 15,1-3 1-15,-8-1 40 16,-12 16 1-16,-13 21 12 0,-7 15 13 15,0 63-45-15,-33-14 7 16,-26 36 30-16,-7 22-41 0,-6 19 28 16,-1 7-11-16,14 0-37 15,7-3 36-15,6-1-3 0,19-10-19 16,1-5 2-16,13-6-8 16,13-45-92-16,13 40-167 15,-13-40-123-15,53 19-36 0</inkml:trace>
  <inkml:trace contextRef="#ctx0" brushRef="#br0" timeOffset="17975">2129 4143 549 0,'-33'48'0'0,"-13"4"93"0,0 11 13 15,0 3 4-15,-6 8 17 16,12 4-42-16,7-1-64 16,7-6 3-16,13-5 30 0,13-10-12 15,13-8 2-15,7-11 16 16,-20-37-13-16,46 25-45 0,0-10 34 16,0-22-13-16,-7-12 1 15,7-14-16-15,-13-11 6 0,7-8-39 16,-14-14 46-16,0-16-24 15,-6-10 41-15,-7-12 40 0,-6 1 11 16,-7 3 68-16,-7 12 9 16,-6 21-62-16,0 15-26 0,13 52-37 15,0 0-36 1,-59-11 7-16,13 30-3 0,-7 18-28 0,0 14 34 16,14 9 1-1,6 2-30-15,7 5 25 0,13-4-14 16,6-1-46-16,14-6-85 15,12-8-208-15,1-11-77 0,13-8 26 16,6-10-5-16</inkml:trace>
  <inkml:trace contextRef="#ctx0" brushRef="#br0" timeOffset="18699">2839 3659 542 0,'-7'-44'10'16,"7"44"52"-16,0 0 42 0,0 0-16 16,0 0-30-16,0 0-27 15,0 0 14-15,0 0-26 16,0 0-19-16,-46-11 20 0,46 11-20 16,0 0-13-16,0 0 123 15,0 0-7-15,0 0 35 0,0 0-48 16,0 0 24-16,0 0-68 15,0 0-6-15,0 0-5 0,0 0-43 16,0 0 20-16,0 0 3 16,0 0-15-16,0 0 6 15,0 0 50-15,0 0-56 0,0 0 14 16,0 0 58-16,0 0 3 16,-33 66-11-16,14 31-14 0,6 24-42 15,-7 9 17-15,20 6-30 16,-7 9 31-16,7-9-24 0,0-3 0 15,0-11 13-15,0-11-30 16,0-11 29-16,-6-19 16 0,6-14-43 16,0-19 16-16,0-48 13 15,6 44 188-15,-6-44 3 0,0 0-54 16,0 0-74 0,0 0-31-16,-13-41-14 0,0-14-22 15,0-26-21-15,13-27 21 16,6-21-27-16,1-19 19 0,13-25-2 15,-1-19-22-15,14-15 25 16,0-4-5-16,7 0-12 0,-8 12 12 16,8 18-4-16,-7 22 4 15,6 30-8-15,-6 25-3 0,-7 27 11 16,7 29-22-16,0 22 31 16,-7 22-15-16,-26 4 12 0,33 48-13 15,-13 11 18-15,0 8-23 16,-20 10 22-16,0 8-23 15,-7 4 29-15,-6 11-22 0,-7 0 19 16,0-4-5-16,-12 3-4 16,-1-10 0-16,-13 0 0 0,0-8 2 15,0-15-10-15,0-10 14 16,46-56-24-16,-53 52 26 0,53-52-15 16,0 0 3-16,0 0-50 15,-46 29-96-15,46-29-184 0,0 0-106 16,0 0-83-16,-20-55 16 15</inkml:trace>
</inkml:ink>
</file>

<file path=ppt/ink/ink22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11:32.470"/>
    </inkml:context>
    <inkml:brush xml:id="br0">
      <inkml:brushProperty name="width" value="0.1" units="cm"/>
      <inkml:brushProperty name="height" value="0.1" units="cm"/>
      <inkml:brushProperty name="color" value="#3165BB"/>
      <inkml:brushProperty name="fitToCurve" value="1"/>
    </inkml:brush>
  </inkml:definitions>
  <inkml:trace contextRef="#ctx0" brushRef="#br0">0 3033 137 0,'33'-4'33'0,"7"1"-4"16,6-1-6-16,0-4-9 16,0 5-5-16,6-5 5 0,1 5-2 15,-7 3 0-15,0-4-19 16,0 4-1-16,0-4 2 0,-7 4 6 16,1-3-4-16,-7 3 18 15,-7 3-21-15,-26-3 3 16,39 0 7-16,-12 0 10 0,-27 0 9 15,39 0 12-15,0 0-12 16,-12 0-19-16,6 0-3 16,-1-7-4-16,8 3 9 15,-7 0-11-15,6-3 6 0,-6 3 3 16,6 1 14-16,1-1-17 16,-1 4 5-16,7 0-15 0,0-4 12 15,7 1-7-15,-1-1 10 16,-6 0-5-16,7 4 0 0,-7 0 0 15,7 0-6-15,-7 4 9 16,13-4 17-16,0 0 1 16,7 0-2-16,6 4 12 0,0-1 1 15,0 1-7-15,7 0 1 16,0-4-26-16,0-4 4 16,6-3 17-16,1 3-17 15,-1 0-8-15,1 4 7 0,-1-7-15 16,1 3 1-16,-1-3 11 15,-13 3 7-15,1 4-1 0,-1 0-11 16,-7 0-3-16,-5 4-2 16,-1-4 10-16,-7 3-37 15,1-3-12-15,-7 4 1 0,-7 0-23 16,1 0 8-16,-1-1 24 16,-6 1 9-16,0 0 13 15,0-4 6-15,0-4 2 0,-1 0 9 16,-5 4 3-16,6 0 16 15,-1-3 4-15,-5-1 2 16,6 0-1-16,-33 4 2 0,52-11 0 16,-6 4-1-16,-6-4 5 15,-1 3-2-15,0 5-10 16,-6-1 10-16,13-4 24 0,0 1-19 16,0 0-20-16,0 3-2 15,7 4-5-15,-1 0-2 0,1-4-1 16,6 4-3-16,0-3 3 15,7 6 9-15,-7 1-17 16,7 0 5-16,6-4-23 0,0 0 20 16,7 0 3-16,0 0 17 15,0 3-8-15,6-3-6 16,-6 4-3-16,7 0-4 16,-7-1-7-16,-1 1 0 0,8 0 5 15,-14-4 3-15,7 4-4 16,-7-4 28-16,-6 0-21 0,6 0 3 15,1 0-3-15,-8 0-11 16,1 0 11-16,6 0 0 16,-6 0-6-16,0-4-4 0,-1 4 17 15,-12-4 5-15,6 4-2 16,-6 0-20-16,-7 4 12 16,6-8-11-16,1 0 2 15,-7 1 20-15,0-1-6 0,0 0-3 16,0 4-7-16,0 0 37 15,0-7-4-15,0 0-21 0,0-1 6 16,-7 1-3-16,7 3-4 16,0 0-8-16,0 1-8 15,7-5 5-15,-7 5 10 0,0-1-10 16,6 0-3-16,1 4 6 16,6-3 3-16,0-1-12 0,7 0 9 15,13 0 47-15,6 1 0 16,14-8-17-16,6 3-12 15,13 5-18-15,7 3 0 16,20 0 6-16,-1-4-9 0,14 0-2 16,6 1 14-16,14-5-6 15,-1 4-12-15,14 1 20 16,-1 6-11-16,7-3-18 0,-6 4 10 16,-1 0-3-16,8-4 11 15,-8 4 0-15,7-8 8 0,-6 0 0 16,-1 0-5-16,1 1 10 15,0 3-3-15,-1-4-14 16,1 0-13-16,-7-3 11 16,-7 0-3-16,-6-5 9 0,6 1 16 15,-6 0-1-15,0-3-21 16,7 2 6-16,-1-6-4 16,7-4-3-16,0 3 10 0,13-3 25 15,7-4-28-15,0 0 0 16,-1 1 4-16,14-1-12 0,0-4 22 15,13 1 5-15,0-5-22 16,13 5 6-16,13-4 3 16,7 3-4-16,0 0 9 0,0 5-11 15,6-1 0-15,14 4 9 16,-1-4 6-16,14 4-2 16,13-4-13-16,6 3-13 15,7 1 6-15,-6-4 7 0,6 4 30 16,6 0-19-16,1 0-11 15,0 0 0-15,-1 3 12 0,-12 1-24 16,-1 3 12-16,-19-7 37 16,6 11-6-16,-13-4-3 0,0 0-26 15,-13 0-8-15,-6-3-3 16,-14 0 18-16,-20-1-9 16,-6-3 12-16,-6 0-12 0,-14 0 2 15,-13-4 4-15,-6 7 5 16,-7-3-11-16,-13 0-3 15,-7 0 6-15,0 3-3 16,-19-3-10-16,-7 0 3 0,-13 3 25 16,-14 1-18-16,-5-1 5 15,-1 5-5-15,-13 3 0 0,0-4 0 16,6 0-12-16,-6-3 31 16,-6 7-16-16,-7-1-15 15,-1 5 22-15,-5-4-3 0,-1 4-11 16,-13 3 9-16,0-4 17 15,-6 5-14-15,-7-1-5 16,0-3-24-16,-7-1 12 16,1 1 44-16,-7-4-4 0,-33 11-4 15,52-4 12-15,-12 0-73 16,-8 1 38-16,-32 3 3 0,53-8-7 16,-7 5 6-16,-7-1 7 15,-6 4-1-15,7 0-12 16,-7 0 7-16,6 0-13 0,0 0 6 15,1 0-13-15,-40 0 1 16,52-4 29-16,-52 4-17 0,40 0 17 16,-40 0-15-1,0 0-2-15,39 4 6 0,-39-4-31 16,0 0 25-16,40 0-23 0,-40 0 23 16,39 0-15-16,-39 0 11 15,46-4 14-15,-46 4-16 16,33-3-10-16,-33 3 20 15,0 0-76-15,0 0 20 0,0 0-12 16,0 0 22-16,33 0-23 16,-33 0-62-16,0 0-62 0,0 0-57 15</inkml:trace>
  <inkml:trace contextRef="#ctx0" brushRef="#br0" timeOffset="551">29118 0 645 0,'0'0'43'16,"0"0"-6"-16,0 0 48 15,0 0 8-15,0 0 47 0,0 0 9 16,0 0-2-16,20 55-23 16,-14 30-13-16,-6 22-38 15,0 23-30-15,0 14-19 0,0 7-7 16,-13 4 43-16,-7-3 27 15,1-4-2-15,-1-12 30 0,-13-6-24 16,-6-16-37-16,-1-10-21 16,7-16 0-16,-6-10 46 0,19-12-24 15,-13-14-29-15,14-15-6 16,19-37 50-16,0 0 24 16,-27 37-7-16,27-37-17 15,0 0-28-15,0 0-24 0,0 0-25 16,53 11 7-16,-7-11 5 15,20-7-1-15,-7-1 3 0,-13 1-7 16,19-1 0-16,-5 1 0 16,-1-4 0-16,-7 7 3 15,1-3-3-15,-1 3 0 0,-12 0-3 16,-7 4 3-16,0 0-13 16,-33 0-145-16,0 0-184 0,0 0-251 15,26 0-84-15</inkml:trace>
</inkml:ink>
</file>

<file path=ppt/ink/ink22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11:57.989"/>
    </inkml:context>
    <inkml:brush xml:id="br0">
      <inkml:brushProperty name="width" value="0.1" units="cm"/>
      <inkml:brushProperty name="height" value="0.1" units="cm"/>
      <inkml:brushProperty name="color" value="#ED1C24"/>
      <inkml:brushProperty name="fitToCurve" value="1"/>
    </inkml:brush>
  </inkml:definitions>
  <inkml:trace contextRef="#ctx0" brushRef="#br0">1834 1662 1647 0,'0'0'42'16,"0"0"44"-16,0 0 6 0,0 0 7 15,0 0-34-15,0 0 29 16,0 0 40-16,0 0-66 16,52-33-21-16,14 14-27 15,0 8-1-15,6 8-14 0,-13-1-11 16,-13 0 15-16,-7 4-5 16,-39 0 1-16,0 0-48 15,0 0-106-15,0 0-13 0,0 0 5 16,0 0 42-16,0 0 9 15,0 0 58-15,-46 34 1 16,7-16 74-16,39-18-32 0,-46 18-3 16,46-18 5-16,0 0-19 15,0 0 17-15,-39 41 45 0,12 0 6 16,8 7 116 0,-1 15-47-16,-6 14 6 0,6 16-21 15,-6 6-55-15,-1 5 14 16,1 7 22-16,6-1-45 0,-6-6 13 15,0-1-20-15,-1-7-12 16,8-11-11-16,-1-7-20 16,-6-12 14-16,6-6-61 0,0-12-243 15,20-48-131-15,0 0-50 16,-59 44 52-16</inkml:trace>
  <inkml:trace contextRef="#ctx0" brushRef="#br0" timeOffset="168">1505 3081 1195 0,'0'0'282'0,"0"0"23"15,0 0-39-15,59-19-55 0,7 1-39 16,6 3-44-16,7-3-60 16,6-1-41-16,7 1-25 15,7-1-33-15,0-3-289 0,-14-7-335 16</inkml:trace>
  <inkml:trace contextRef="#ctx0" brushRef="#br0" timeOffset="725">3062 1426 1688 0,'0'0'330'16,"0"51"-9"-16,-6 23-43 16,-14 22-25-16,-6 19-35 0,-14 18-90 15,1 15-47-15,0 3-38 16,-1-3-13-16,1-8-11 16,6-10-16-16,7-8-1 0,-1-19-45 15,14-18-150-15,0-18-117 16,-7-12-119-16,20-55-70 15,-13 41 5-15,13-41 92 16,0 0 131-16,0 0 120 0,0 0 65 16,-20-56 46-16,7-10 45 15,7-19 38-15,6-19 28 0,6-29 24 16,7-18 24-16,7-15 12 16,13-4 133-16,0 3 37 0,6 12-79 15,7 15-25-15,7 22-6 16,-1 18 31-16,-6 18-48 15,0 27-31-15,0 14-11 16,0 30 9-16,7 26 55 0,0 29-40 16,-1 23-56-16,1 22-14 15,-14 14-18-15,-6 12-6 16,-13 7 2-16,-7 3-15 0,-7 1-11 16,-6-1-7-16,-19-3-3 15,-8-7-9-15,-12-8-5 0,-20-11-9 16,-13-7 2-16,-14-8-7 15,-6-15-9-15,-6-10-56 0,6-8-116 16,6-11-76-16,14-11-93 16,19-8-185-16,14-10-258 15</inkml:trace>
  <inkml:trace contextRef="#ctx0" brushRef="#br0" timeOffset="1313">5231 1448 632 0,'6'-37'173'16,"-6"37"39"-16,0 0 50 0,0 0-25 16,0 0-26-16,0 0-19 15,-59 0-18-15,-6 18-60 16,-27 16-32-16,0-1-40 0,-20 8-12 16,0-8-1-16,7 4-43 15,0-8 34-15,6-7-2 0,21-3-18 16,12-4 53-1,13-8 11-15,53-7-33 0,-46 8 23 16,46-8-14-16,0 0-15 16,0 0 0-16,0 0-28 0,0 0 10 15,0 0 3-15,0 0-7 16,0 0 48-16,0 36 38 0,7 12-36 16,-7 12 12-16,-7 13-6 15,-12 12 0-15,-8 12 6 16,-6 2-4-16,-13 5 1 0,0-1-21 15,0-3 5-15,7-8-15 16,0-7 9-16,6-7-8 0,20-12 11 16,13-7-12-16,19-7 8 15,21-15-25-15,25-7 7 16,21-12-11-16,19-18-13 16,0-4 12-16,13-10-6 0,-12-12-24 15,-8-7-83-15,-12-8-84 16,-14-7-119-16,-6-4-173 0,-14 0-163 15,-19-7-51-15</inkml:trace>
  <inkml:trace contextRef="#ctx0" brushRef="#br0" timeOffset="1513">4035 2305 1564 0,'0'0'240'16,"0"0"20"-16,39-4-68 16,27-10-54-16,26-1-66 0,7-4-53 15,19 1 0-15,0-1-14 16,1 1-179-16,5-1-403 0,-5 1-246 16</inkml:trace>
  <inkml:trace contextRef="#ctx0" brushRef="#br0" timeOffset="2053">5605 2889 1183 0,'0'0'286'16,"0"0"103"-16,-39 7-20 15,39-7-77-15,0 0-91 16,0 0-47-16,0 0-41 0,0-44-52 16,7 3-27-16,12-11-13 15,8-10-8-15,12-20-19 0,0-17 9 16,7-23-3-16,7-19-4 15,0-18 4-15,12-18-11 16,1-8 0-16,6-3 11 0,-6 7-10 16,0 22 1-16,-20 33 9 15,-13 30 0-15,-1 26 9 0,-18 30 11 16,-14 40 12-16,0 0 3 16,0 55-16-16,-14 23 5 15,1 18-8-15,7 22 45 0,-1 7 24 16,7 16-19-16,7-4-28 15,6 7-2-15,13-4-19 0,0-3 10 16,7-12-23-16,7-3 17 16,-1-15-21-16,-6-14 10 15,0-12-14-15,-7-14 10 0,0-12-9 16,-12-18 7-16,-14-37-20 16,19 37-83-16,-19-37-73 0,0 0-99 15,0 0-153-15,0 0-159 16,0 0-81-16,0-48-12 0</inkml:trace>
  <inkml:trace contextRef="#ctx0" brushRef="#br0" timeOffset="2237">6079 2058 1327 0,'-27'-45'173'16,"27"45"89"-16,20-48-33 15,-20 48-33-15,72-48-86 0,1 7-46 16,12 8-49-16,0 0 1 16,7 0-26-16,-6-1-145 15,-1-2-261-15,-6-13-211 16</inkml:trace>
  <inkml:trace contextRef="#ctx0" brushRef="#br0" timeOffset="2508">6841 439 1210 0,'0'0'281'0,"39"-7"-41"16,27 0-18-16,19-1-24 15,34-3-89-15,6 0-46 0,6 4-22 16,7-1-41-16,-13 4 20 16,0-3-7-16,-14 3-13 0,-19 1-13 15,-26-1-176-15,-13-3-109 0,-53 7-161 16,0 0 15-16,0 0 27 16</inkml:trace>
  <inkml:trace contextRef="#ctx0" brushRef="#br0" timeOffset="2896">7551 70 680 0,'0'-41'184'16,"0"41"81"-16,0-29-6 16,0 29-33-16,0 0-6 0,0 0-42 15,0 0-11-15,0 0 27 16,-14 22-35-16,-12 18-63 0,-7 16-36 15,-13 10-30-15,-6 5-27 16,-7-5 14-16,-7 1 0 0,7-8-12 16,6-11-5-16,1-11 3 15,12-11 4-15,40-26-7 16,-26 22-16-16,26-22 20 0,0 0 0 16,-26-30-19-16,26-18 15 15,6-18 3-15,14-16-3 0,6-3-19 16,7 4 19-16,-7 15 3 15,-6 14-12-15,-7 11 3 0,-13 41 13 16,0 0-10-16,0 0-8 0,20 48 22 16,0 22 2-16,6 12-13 15,13 6-5-15,1 8 19 0,6 4-58 16,13 0-224 0,0 3-171-16,7-3-162 0,-1 4-71 15</inkml:trace>
  <inkml:trace contextRef="#ctx0" brushRef="#br0" timeOffset="3749">9601 886 1230 0,'0'0'299'15,"-26"45"25"-15,12 3 10 0,14 7-66 16,0 19-55-16,14 7-52 15,5 15-75-15,14 11-39 0,-7 1-15 16,14 6-16-16,-7 1-10 16,13-4-14-16,0-8 5 0,-7-7-138 15,1-15-200-15,-8-10-211 16,8-12-120-16</inkml:trace>
  <inkml:trace contextRef="#ctx0" brushRef="#br0" timeOffset="4516">10324 1599 1071 0,'0'0'228'16,"0"0"39"-16,0 0-24 16,0 0-1-16,-27 45-32 15,14 3-41-15,13 7-62 0,7-3-25 16,13-4-34-16,-1 0-19 15,14 0-19-15,0-7-10 0,-13-12 0 16,-20-29 6-16,52 19 3 16,-52-19-9-16,33-4-4 0,-33 4 4 15,33-37 3-15,-7-7-10 16,-13-12-13-16,-6-10 2 0,-14-8 31 16,1 4 0-16,-7-1-13 15,0 12-11-15,-14 15 11 0,27 44 22 16,-59-30-12-16,-7 27-2 15,1 21-1-15,-1 8 9 16,7 7-1-16,0 4-6 0,6 8-9 16,27-5 0-16,0 1-3 15,6 0 5-15,20-5 5 0,20 1-13 16,12 0-29-16,14-11-81 16,7-7-84-16,6-5-84 0,7-2-90 15,6-12-43-15,7-8 52 16,0-7 35-16,13-10 58 0,0-16 95 15,0-7 74-15,0-4 115 16,-20 0 115-16,-6 8 84 0,-20 7 50 16,-46 37-49-16,26-37 21 15,-26 37 61-15,0 0 1 16,-39 4 19-16,-20 18-88 0,13 8-76 16,0 3-56-16,6 0 15 15,1 8-16-15,12-1-41 0,14 5 10 16,7-5-4-16,6 5-1 15,19-8-35-15,1 0-4 0,13-12 1 16,13-2-28-16,0-12 13 16,7-8 0-16,-1-6-2 0,1-16-2 15,-7-3-6-15,0-15 2 16,-7-15 7-16,-6-14-11 16,-7-12 2-16,-13-3 6 0,-6 7 7 15,-7 8 2-15,-13 14-5 16,-7 19-1-16,-6 14-3 0,-20 19-10 15,-7 19 6-15,-6 7 9 0,0 3 4 16,6 12 0-16,14-1-9 16,0 1-9-16,12 0 4 0,8-4 5 15,19-37-82-15,0 48-148 16,6-8-176-16,-6-40-136 0,46 37 5 16,-6-18-11-16</inkml:trace>
  <inkml:trace contextRef="#ctx0" brushRef="#br0" timeOffset="4929">11901 1610 945 0,'-33'4'323'16,"-7"4"-38"-16,14-1-73 0,26-7 13 15,-46 22 1-15,13 4-54 16,0 11-58-16,1 4-46 16,12-1-23-16,13 8 6 0,-6 0-22 15,13 0 3-15,13-3-7 16,0-5-3-16,14-6-18 0,6-5 11 16,-7-7-15-16,20-11-4 15,-7-11 11-15,7-7-7 0,-6-8 3 16,-1-14-9-16,-6-8 6 0,6-11 3 15,-6-12 0-15,-6-6-3 16,-1-12 0-16,-6-3 11 0,-14 7-11 16,1 8 5-16,-7 14-5 15,0 11 0-15,0 41 5 0,0 0-5 16,-59-7-6-16,6 18 6 0,-6 15 0 16,0 3-5-16,13 8 8 15,0 0-74-15,6 4-182 16,14-4-187-16,6 0-123 0,20-4-16 15</inkml:trace>
  <inkml:trace contextRef="#ctx0" brushRef="#br0" timeOffset="5209">12900 698 966 0,'0'0'148'0,"0"0"123"16,0 0-1-16,-27 7-28 0,-6 27-10 16,-6 17-9-16,13 16-27 0,-7 18-90 15,7 7-7-15,6 8-5 16,0 11-46-16,0 7-15 0,7-4-18 16,13 1 1-16,0-4-19 15,0-4 13-15,0-7-4 0,0-12-6 16,0-3-10-16,0-11 10 0,0-11-157 15,-13-11-154-15,7-12-194 16,-8-6-82-16,14-34 4 0</inkml:trace>
  <inkml:trace contextRef="#ctx0" brushRef="#br0" timeOffset="5824">12959 1267 842 0,'26'-33'246'0,"-26"33"27"15,0 0-84-15,0 0-57 16,0 0 114-16,0 0-45 0,0 0-82 16,0 0-48-16,-46 40-23 15,7-3-25-15,39-37-27 0,-46 52 4 16,46-52 15-16,-40 44 3 15,40-44-18-15,0 0-4 0,-33 41 13 16,33-41-4-16,0 0-5 16,0 0-7-16,0 0 0 0,0 0 19 15,0 0-7-15,0 0-17 0,0 0 22 16,0 0-16-16,0 0 16 16,0 0-1-16,0 0-9 0,0 0-20 15,0 0 36-15,0 0-7 16,0 0-14-16,0 0-2 15,0 0 1-15,0 0 18 0,0 0-12 16,0 0 0-16,0 0 9 0,0 0-9 16,0 0-11-16,0 0 21 15,0 0-10-15,0 0-8 0,0 0 3 16,-52 18 9-16,52-18 5 16,0 0-21-16,-40 11 0 0,40-11 12 15,-46 0 14-15,46 0-14 0,-33 0-8 16,33 0 19-16,-39-3-11 15,39 3-5-15,0 0 18 0,0 0-11 16,0 0-2-16,0 0-8 16,-39-4 29-16,39 4 0 15,0 0-6-15,0 0 17 0,0 0 6 16,0 0-3-16,19 44-22 0,1-7-5 16,19 0 10-16,-6-3-4 15,7 2-14-15,-7 1-10 0,13 0 10 16,-7-3 9-16,14-1-16 15,-7-4-103-15,0-3-232 0,-7-7-219 16,-6 3-103-16</inkml:trace>
  <inkml:trace contextRef="#ctx0" brushRef="#br0" timeOffset="6573">11086 3144 875 0,'0'0'134'0,"13"29"144"0,-13 8 43 16,-13 11-23-16,0 15-53 16,-13 11-63-16,-1 11-83 0,8 0-33 15,-8 4-33-15,1-1-12 16,6-3-10-16,1 0 2 0,5-11 6 16,1 0-14-16,-6-11 3 15,-1-8-8-15,7-7 3 0,6-7-131 16,7-41-186-16,-26 40-157 15,26-40 15-15,-40 30 72 16,8-19 61-16</inkml:trace>
  <inkml:trace contextRef="#ctx0" brushRef="#br0" timeOffset="6929">10554 4038 746 0,'-13'-33'204'0,"13"33"39"15,-7-41 7-15,7 41-17 16,0 0-21-16,0 0-38 0,0 0-56 15,0 0-61-15,0 0 10 16,0 0 102-16,0 0-10 0,0 0-60 16,0 41-33-16,0 10-36 15,0 8-7-15,0 8 27 16,-7-1 23-16,7 5-31 16,0-5-17-16,0-3-14 0,0-4-11 15,0-15 3-15,7-3 3 16,-7-41 5-16,0 33 5 0,0-33 8 15,0 0 17-15,0 0-4 16,0 0-16-16,46-15-8 0,-7-18-10 16,14-11-3-16,0-12 0 15,6-3-10-15,0-3 2 0,-7 6 8 16,1 8-4-16,-14 11-3 16,1 11 1-16,-7 4 0 15,-7 15-39-15,-26 7-190 0,0 0-228 16,33 14-242-16,-33-14-44 15</inkml:trace>
  <inkml:trace contextRef="#ctx0" brushRef="#br0" timeOffset="7949">9338 4913 813 0,'0'0'175'0,"0"0"90"15,0 0-67-15,0 0-9 0,0 0-18 16,0 0-30-16,0 0-77 16,0 0-30-16,0 0-18 15,0 0-6-15,0 0-5 0,0 0 10 16,0 0-24-16,0 0 32 15,0 0 1-15,0 0-6 0,0 0-14 16,0 0 4-16,0 0-8 16,0 0 12-16,0 0-12 0,0 0 3 15,0 0-8-15,0 0 13 16,0 0-22-16,0 0 14 0,0 0 12 16,0 0-22-16,0 0 15 15,0 0-9-15,0 0 18 0,0 0-14 16,0 0 6-1,0 0-12-15,0 0 2 0,0 0 6 16,0 0 6-16,0 0-8 16,0 0 12-16,0 0 63 0,0 0-27 15,0 0-23-15,0 0-3 16,0 0-2-16,0 0-11 0,0 0-1 16,0 0-14-16,0 0 11 15,0 0-5-15,0 0-3 0,0 0 0 16,0 0-2-16,0 0-9 15,7-44-4-15,-7 44 9 0,19-44 12 16,-19 44 0-16,40-34-13 16,-14 12 0-16,-26 22 20 15,53-3-10-15,-53 3-6 0,46 7 12 16,-46-7-3-16,0 0 37 16,32 48 39-16,-18-7 5 0,-14-4 29 15,0-37-9-15,-27 51-18 16,-12-14-20-16,-7-11-32 0,-7 0-9 15,1-15-1-15,-1 0 37 16,1-3-13-16,6-12 8 0,13-4 8 16,33 8 18-16,-46-22-32 15,46 22-3-15,-33-48-17 0,20-7-11 16,6-4-11-16,7-11 2 16,7-12-10-16,-1-10 0 0,1-8-4 15,-1 4-1-15,-6 4 1 16,14-1-62-16,-14 8-172 15,0 12-186-15,-14 2-280 0,14 12-116 16</inkml:trace>
  <inkml:trace contextRef="#ctx0" brushRef="#br0" timeOffset="8133">9647 3798 1326 0,'0'0'229'0,"0"0"103"16,0 0-81-16,0 0-136 0,0 0-68 15,26 14-26-15,-26-14-4 16,0 0-242-16,33 37-311 0,-33 4-127 16</inkml:trace>
  <inkml:trace contextRef="#ctx0" brushRef="#br0" timeOffset="8864">8569 4751 1143 0,'-13'-59'250'0,"20"3"34"0,6 5 24 15,13 3-58-15,-26 48-44 16,39-56-97-16,-39 56-59 0,46-33-23 15,-46 33-23-15,40 0-4 16,-40 0 12-16,33 44-4 0,-27 4 5 16,-6 4-3-16,-19 3-13 15,-8 1 24-15,-6-4-12 0,-13-4-2 16,7-4-3-16,-7-7 0 16,-7-11-9-16,7-4 7 15,46-22-6-15,-52 11 8 0,52-11-4 16,-46-4-25-16,46 4 6 15,0 0 8-15,-26-55 2 0,19 3 15 16,7-3-6-16,0-1 3 16,7 8-14-16,-7 48 20 15,13-48-21-15,-13 48 6 0,0 0 6 16,0 0 12-16,0 0-12 16,0 0 7-16,-20 52 0 0,7 0-3 15,-7-4-4-15,7 0-7 16,13-48 11-16,-33 63 4 15,33-63-8-15,-33 44 0 0,33-44-3 16,-46 29 3-16,46-29 9 16,-52 8-3-16,52-8-3 0,0 0 9 15,-46-45-9-15,26-3 0 16,7-7-8-16,13-15 0 0,6-11 5 16,1-8-10-16,6 8 10 15,0 14 3-15,0 12-7 0,-13 55 0 16,7-45 4-16,-7 45-4 15,0 0 9-15,0 0 3 0,0 0 5 16,-13 52 12-16,0 3 19 16,-14 1 0-16,1-4 7 15,-7-1 17-15,0-3-9 0,1-3 1 16,32-45 6-16,-60 55 4 16,14-11 12-16,0-3 2 0,0 0-8 15,0-1-24-15,7 8 1 16,0 0-7-16,6 8-14 0,13-1-14 15,7 4-6-15,13 1 2 16,13-5-14-16,7-3 0 0,6-4-65 16,-26-48-202-16,39 55-194 15,-39-55-311-15,0 0-114 0</inkml:trace>
  <inkml:trace contextRef="#ctx0" brushRef="#br0" timeOffset="9289">7406 4640 1651 0,'-46'-41'253'16,"46"41"-36"-16,0 0-37 0,0 0-47 15,0 0-1-15,0 0 4 16,0 0-32-16,0 0-40 15,-46 11-35-15,46-11-12 0,0 0-6 16,0 0-8-16,-33 48-1 16,33-48 4-16,0 0-6 0,-33 48 8 15,33-48-4-15,0 0-4 16,0 0-10-16,0 0 10 0,-33 49 7 16,33-49 7-16,0 0 47 15,-52 48-10-15,52-48 25 0,-59 66 1 16,0-14 20-16,-1 3-14 15,1 4-13-15,0 4 3 0,-13 4 24 16,6 7-27-16,-6-1-21 16,0 1-20-16,-7 0-15 15,0 0-8-15,0 4 2 0,-6-4-1 16,6-4-5-16,0-7-61 16,7-15-160-16,12-11-137 0,60-37-211 15,-72 25-233-15,72-25-8 16</inkml:trace>
  <inkml:trace contextRef="#ctx0" brushRef="#br0" timeOffset="9514">7012 4053 1544 0,'65'-34'255'0,"8"5"27"15,6 3-49-15,6 4-56 16,7 3-44-16,-13 4-65 0,0 1-38 16,-14 6-13-16,-5 1-7 15,-14 3-24-15,-46 4-171 0,0 0-151 16,0 0-147-16,0 0 7 16,-53 52 24-16</inkml:trace>
  <inkml:trace contextRef="#ctx0" brushRef="#br0" timeOffset="9928">6282 4592 936 0,'0'0'128'16,"0"0"56"-16,-59 52 5 0,59-52 50 16,0 0-18-16,0 0-32 15,0 0-68-15,0 0-49 0,0 0-46 16,0 0-5-16,0 0 62 15,0 0 1-15,0 0-24 0,0 0-30 16,0 0-19-16,-52 11-7 16,52-11-8-16,0 0-3 0,0 0 13 15,0 0-18-15,0 0 77 16,0 0-10-16,0 0-8 16,0 0-26-16,-53-19-4 0,53 19 82 15,-59 19 28-15,13 7 6 16,-7 14-29-16,-6 1-9 0,-7 3 8 15,-6 4-5-15,-13-3 10 16,-14 3 6-16,-13-8 7 0,-6 1-19 16,-7 0-20-16,-6-12-29 15,-7 4-16-15,6-10-3 16,1-1-9-16,6-8-17 0,7-2-3 16,13-5-5-16,6-3-11 15,20-4-84-15,7-8-190 16,6 1-127-16,66 7-269 0,-52-11-386 15</inkml:trace>
  <inkml:trace contextRef="#ctx0" brushRef="#br0" timeOffset="10125">4777 5752 2270 0,'66'26'353'16,"-66"-26"-87"-16,59 7-125 16,-59-7-81-16,59-11-29 15,-59 11-38-15,53-29-311 0,-53 29-349 16,39-48-311-16</inkml:trace>
  <inkml:trace contextRef="#ctx0" brushRef="#br0" timeOffset="10313">4265 4625 2185 0,'0'0'218'0,"72"-59"-67"15,20 7-82-15,7 12-11 16,19 6-54-16,0 5 13 0,-6 3-260 15,-20 8-429-15</inkml:trace>
  <inkml:trace contextRef="#ctx0" brushRef="#br0" timeOffset="11029">3450 4836 2115 0,'0'0'127'16,"0"0"-15"-16,0 0-14 16,0 0-30-16,0 0-19 15,0 0 30-15,0 0 5 0,0 0-3 16,-20 48 1-16,1 11 12 15,-21 7 9-15,7 8 5 16,-13 4-6-16,-6 3-28 0,6-3-31 16,-7-1-21-16,1-3-13 15,6-7-6-15,13-8 5 16,33-59-8-16,-40 59 0 0,40-59 3 16,0 0 6-16,0 0 3 15,0 0-6-15,0 0-12 0,0 0 1 16,0 0 5-16,0 0 2 15,0 0-2-15,14-59 0 0,-1 3 0 16,6 5 0 0,-12 10 7-16,-7 41-4 0,13-48-9 15,-13 48 6-15,0 0-10 16,0 0 6-16,0 0-1 0,0 0 2 16,0 0 7-16,7-41 3 15,-7 41-7-15,0 0-5 0,0 0-3 16,0 0 2-16,0 0 6 15,0 0-7-15,-13-40 7 0,13 40 5 16,-20-37 5-16,20 37-7 16,-13-37-7-16,13 37 4 15,-13-44-7-15,13 44 21 0,-7-34-28 16,7 34 5-16,0 0 11 16,0 0 4-16,0 0 1 0,0 0-7 15,-46-26-10-15,0 23 10 16,-7 25-6-16,1 15 11 15,-7 15-2-15,-14 7-3 16,-5 11 4-16,-8 4 3 0,-6 11 1 16,0 0-4-16,-6-8-1 15,6-3-3-15,6-7 5 0,7-8-5 16,-6-7-9-16,19-12-163 16,14-10-181-16,52-30-284 0,0 0-303 15</inkml:trace>
  <inkml:trace contextRef="#ctx0" brushRef="#br0" timeOffset="11218">3187 4540 1905 0,'73'-40'274'16,"-8"6"-98"-16,1 8-81 15,-7 1-55-15,-6 2-20 0,-7 5-18 16,-46 18-270-16,0 0-344 16,0 0-119-16</inkml:trace>
  <inkml:trace contextRef="#ctx0" brushRef="#br0" timeOffset="11468">2050 4189 1566 0,'-52'-48'333'0,"52"48"-99"0,-53-22-48 16,53 22 30-16,-26 44-28 16,19 23-74-16,14 22-59 15,13 14-30-15,13 4-15 0,-1 4-7 16,8-8-7-16,-7-7 6 15,-7-11-103-15,-6-7-145 16,-14-8-160-16,-12-11-165 0,-14-11 27 16,20-48 105-16</inkml:trace>
  <inkml:trace contextRef="#ctx0" brushRef="#br0" timeOffset="11896">1755 5035 831 0,'0'0'349'0,"0"0"-8"16,-46-51-64-16,46 51-4 15,0 0 10-15,-46 11-51 16,46-11-47-16,-59 66-61 0,13 4 9 16,6 1 26-16,14 2-31 15,-7 1-57-15,0 8-32 0,0 3-13 16,-6 3 12-16,-14-3-21 16,-19 0-4-16,-13-7-8 0,-27-12-1 15,-6-10-1-15,-14-19 4 16,7-15-1-16,0-11-3 15,14-15-6-15,12-14 3 0,7-16-4 16,13-14-2-16,20-14 0 16,7-20-55-16,25-14-52 15,14-3-37-15,20-5-36 0,19 4-35 16,7 8-80-16,19 11-85 16,8 18-94-16,5 15 30 15,1 18 104-15,-7 16 111 0,-6 14 104 16,-1 14 69-16,-52-14 56 15,53 34 139-15,-1-9 69 0,-52-25 61 16,53 34 58-16,-7-12 11 16,-46-22-40-16,66 18-84 0,-7-10-113 15,7-8-39-15,6-11-35 16,7-4-11-16,13-7-38 16,19-12-394-16,27-6-296 15</inkml:trace>
  <inkml:trace contextRef="#ctx0" brushRef="#br0" timeOffset="14381">8858 1551 575 0,'0'0'79'0,"0"0"17"16,0 0 19-16,0 0-52 16,0 0-38-16,0 0 6 0,0 0 133 15,0 0-45-15,0 0-36 16,7 37 40-16,-1-3-1 0,1 6-32 16,6 1-29-16,-6-1-7 15,-7 1 11-15,0-4 15 16,0 4 13-16,-7-8-17 0,-6-4 14 15,13-29-26-15,-39 37-27 16,-7-11-1-16,-7-11-26 0,-6-8 8 16,-7 1 1-16,7-12-15 15,-7-7 15-15,1-4 28 16,-1-3 7-16,13-4-4 0,1 3 0 16,-1 1 44-16,1 7-5 15,-8 14 27-15,1 16 6 0,-6 10-30 16,-1 16-20-16,7 6-17 15,0 9 13-15,19-1-20 0,7-4-24 16,14 4 2-16,12-7-10 16,7 0-16-16,20-8-25 0,6-3-127 15,13-12-238-15,7-7-204 16,7-7-151-16,-7-8-15 0</inkml:trace>
</inkml:ink>
</file>

<file path=ppt/ink/ink22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12:59.905"/>
    </inkml:context>
    <inkml:brush xml:id="br0">
      <inkml:brushProperty name="width" value="0.1" units="cm"/>
      <inkml:brushProperty name="height" value="0.1" units="cm"/>
      <inkml:brushProperty name="color" value="#ED1C24"/>
      <inkml:brushProperty name="fitToCurve" value="1"/>
    </inkml:brush>
  </inkml:definitions>
  <inkml:trace contextRef="#ctx0" brushRef="#br0">4672 59 221 0,'0'0'25'0,"0"0"-8"0,39-25 5 16,-39 25-7-16,27-15 1 16,-27 15 7-16,0 0-12 0,32-8 5 15,-32 8-11-15,0 0 6 16,0 0-4-16,0 0-12 0,0 0 5 16,27-11 0-16,-27 11-5 15,0 0 10-15,0 0 5 0,0 0-4 16,0 0-1-16,0 0 19 15,0 0 0-15,0 0-10 16,0 0-2-16,-46 37-12 16,6-4-6-16,1 1 6 0,-1-1 4 15,-6 4 6-15,0 0-3 16,0 3-11-16,0 1 8 0,0 0 5 16,0-1 13-16,-6 5-27 15,6-1 5-15,0 0 10 0,-7 1 5 16,7 3-5-16,-6-4 11 15,-1 4-13-15,7-4 3 0,0 1 1 16,0-1-5-16,46-44 3 16,-59 63-6-16,6-8 0 15,14-3 3-15,0-8 6 16,39-44-22-16,-46 63 9 0,13-11 6 16,33-52 4-16,-46 59-10 15,13-11-15-15,33-48 12 0,-26 63 3 16,6-11 7-16,0-8-5 15,20-44-8-15,-20 59 11 0,1-15-1 16,19-44-13-16,-13 56 14 16,13-56 16-16,-20 48-17 15,20-48-19-15,-26 52 15 0,26-52 15 16,-33 51-23-16,6-6 2 16,27-45-11-16,-26 48 21 15,26-48 4-15,-33 48-4 0,14-8-10 16,19-40 22-16,-27 52-16 15,14-8 0-15,13-44-13 0,-13 48 13 16,6-11 0-16,7-37 11 16,0 45-19-16,0-8 1 0,0-37 28 15,7 48-28-15,0-11-3 16,-7-37 10-16,13 51-3 16,0-3 16-16,0-7-16 0,7-4 6 15,-7 0-21-15,0 0 21 16,7 0 3-16,-20-37-10 0,19 52 7 15,1-12-9-15,-7 1 6 16,-13-41 16-16,20 48-23 0,-7-11 7 16,-6 0-4-16,-7-37-1 15,0 51 14-15,0-6-5 16,-7-5-9-16,7-3 5 0,-6 4 3 16,-1-4 1-16,0 0-17 15,1 4 27-15,-7-1-17 16,13-40-8-16,-7 59-5 0,1-3 16 15,-1-8 13-15,0-4-9 16,7 0-15-16,0 4 8 0,0-3 12 16,0-1-17-16,0-3 3 15,0-41 7-15,7 63 13 0,0-15-18 16,-1-4-5-16,-6-44-5 16,13 55 22-16,-6-14 3 15,6-4-25-15,-13-37 13 16,13 44 0-16,-13-7 0 0,0-37-4 15,0 41 4-15,0-41 63 16,-6 44 18-16,-8-7-32 0,14-37-27 16,-26 44-6-16,0-3-3 15,-7-4-16-15,33-37 34 0,-53 52 1 16,7-12-14-16,7 1-40 16,-7-4 43-16,7 4-11 0,-1-1 19 15,14 5-14-15,-7-5-19 16,13 1-6-16,1 3 6 15,5-7 22-15,8 4-12 16,6-8-23-16,6 8 17 0,1-8 12 16,13 0-17-16,-1-3-11 15,8-1 26-15,-27-29-22 0,39 41 25 16,1-11-16-16,-14-1 0 16,-26-29 9-16,39 41 1 0,-39-41-2 15,33 44-10-15,-7-3-11 16,-12-4 19-16,-1 0 57 0,-7 3-19 15,-6 1-9-15,0 3 16 16,0-3-21-16,-13 3-10 16,7 4-6-16,-8 0-1 15,-5 0 20-15,6-3-30 0,13-45-22 16,-20 66 18-16,7-14 19 16,6-4-10-16,1-4-27 0,6-3 25 15,0-41 13-15,0 48-16 16,6-8-14-16,-6-40 19 0,13 49 3 15,7-16-4-15,-20-33-23 16,20 40 1-16,-20-40 32 0,0 0 4 16,26 41-9-16,-26-41-34 15,20 41 19-15,-20-41 21 0,13 40-21 16,-13-40 14 0,6 48-19-16,-6-7 17 0,-6 3 8 15,-7-7 8-15,0 0-25 16,6 4 0-16,-6-4-3 0,0 7 16 15,0 0-17-15,6 4 10 16,-6 4 7-16,0 0-16 0,0 3-5 16,6 4 5-16,0-3 19 15,1-1 6-15,-1 1-30 0,7-5-15 16,0 1 30-16,7-4 11 16,-1-3-10-16,1-5-32 15,0-7 19-15,6 8 19 16,0-8 1-16,-7 1-29 0,1-1 2 15,0 4 18-15,-7 0 9 16,-7-4-4-16,-6 4 99 0,0 0 5 16,-7 7-38-16,-6 1-44 15,-1 3-2-15,-5 3-28 0,-1-3 4 16,-7 4 22-16,1 0-22 16,6 3 11-16,-6 1-10 0,6-5-5 15,0 5 4-15,7-5 8 16,-7-6-3-16,13-1-9 0,0-7-10 15,7 0-8 1,7-4 29-16,-1-3-15 0,7-1-7 16,0 1 18-16,-7-4-27 15,14-4 36-15,-7-22-23 0,0 30 7 16,0-30 19-16,7 22-38 16,-7-22 19-16,6 22 2 0,-6-22 4 15,0 26-1-15,0-26 9 16,-13 26-9-16,13-26-18 0,-20 33 32 15,-6-11-1-15,6 0-22 0,-6 0 4 16,-7 0 23-16,0 4-28 16,-6 0 18-16,-1 4 12 0,1-1-25 15,6-3-7-15,-6 0 7 16,-1 0-9-16,7 0 14 16,-6 0 5-16,6 3-23 0,0-3 4 15,0 4-8-15,1 3 14 16,-1 4 22-16,0 0-19 0,0-4 16 15,0 0-29-15,33-33 18 16,-33 34-5-16,33-34 0 0,-26 36 14 16,26-36-14-16,0 0-4 0,-33 34-6 15,33-34 14-15,0 0-4 16,-26 33 74-16,26-33 15 0,-40 30-19 16,14-12-33-16,26-18-20 15,-39 18-17-15,6-6 15 16,0-1 1-16,33-11 12 0,-46 18-10 15,0-7 2-15,13 4-4 16,-6-4 5-16,-1 0-15 0,7 0 4 16,-6 4 10-16,6 0-13 15,7-4-12-15,-7 4 9 0,0 3 1 16,7 1-12-16,-7-5 25 0,7 1-18 16,-7 0-11-16,7 0 13 15,-1-1 9-15,1 1-23 0,0 7 22 16,-1-3-10-16,1-1-10 15,0 1 5-15,6-4 9 0,20-15 1 16,0 0-2-16,-33 33-3 16,33-33-8-16,-39 33 4 15,39-33 1-15,-33 37 5 0,33-37 0 16,-33 30 5-16,33-30 6 0,0 0-13 16,-26 25 0-16,26-25-6 15,0 0 11-15,0 0-5 0,-33 26-5 16,33-26 2-16,0 0 0 15,-33 23-1-15,33-23 7 0,-26 22-12 16,26-22 12-16,-33 26-3 16,33-26 3-16,-33 29-10 15,33-29 11-15,-39 30-1 0,39-30-8 0,-40 29 8 16,40-29-3-16,-33 26-6 16,33-26-2-16,-46 26 20 15,14-4 2-15,32-22-14 0,-40 22-6 16,7-3 3-16,-6-1 7 15,13 1-4-15,-7-5 3 0,0-6-3 16,7 7 0-16,-7-1 4 0,33-14 2 16,-26 23-21-16,-1-9 11 15,27-14-11-15,-26 19 15 0,26-19-44 16,0 0-47-16,0 0-34 16,0 0-42-16,-26 15-54 0,26-15-57 15,0 0-2-15,0 0 19 0,0 0-4 16</inkml:trace>
</inkml:ink>
</file>

<file path=ppt/ink/ink22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13:04.285"/>
    </inkml:context>
    <inkml:brush xml:id="br0">
      <inkml:brushProperty name="width" value="0.1" units="cm"/>
      <inkml:brushProperty name="height" value="0.1" units="cm"/>
      <inkml:brushProperty name="color" value="#ED1C24"/>
      <inkml:brushProperty name="fitToCurve" value="1"/>
    </inkml:brush>
  </inkml:definitions>
  <inkml:trace contextRef="#ctx0" brushRef="#br0">2753 135 200 0,'0'0'51'0,"0"0"14"15,0 0-7-15,0-33-27 0,0 33-19 16,0 0-4-16,-39-30 4 16,39 30-12-16,-46-26 2 0,0 15-8 15,-7 4 6-15,-6 3 8 16,-7 0-8-16,-6 4 0 0,-7 0-9 16,-6 4 19-16,-1 3-2 15,-6-3-1-15,-6 7 20 0,-1-3 15 16,-13 6-22-16,7 1 14 0,0 4 43 15,0-1 9-15,0 8-42 16,0 4-4-16,6-1 15 0,7 1-4 16,0 7-6-16,0 0-26 0,0-1 7 15,13-2 4-15,7 6-20 16,0 1-10-16,6 0 0 0,7 7 24 16,0-4-16-16,6 4 2 0,7 4 21 15,7-8 26-15,-1 0-28 16,7 8-8-16,7 0 6 15,0-4-2-15,6 0 7 0,7 4 5 16,-7-1 10-16,14-3-14 0,6-3-8 16,0 3 23-16,6 3-11 15,1 1-10-15,6 4 53 0,0-1-17 16,13 0-7-16,14 5 9 0,6-5-12 16,6-3-11-16,14-1-15 15,13-3 18-15,13-7-8 0,7-4-17 16,6 0-29-16,6-4 4 0,1-7 13 15,6 0 7-15,1-8-13 16,6 5-15-16,-14-5 13 0,1-3-9 16,0-4 9-16,-7-4 12 15,-7 1-18-15,-6-5-6 0,7 1-1 16,0-8 18-16,-1-3 3 16,14-11-8-16,0-1-14 0,-1-10-1 15,14-8 20-15,-7-15-41 0,-6-15-21 16,6-14 7-16,-13-8 28 15,1-3 9-15,-14-4 0 0,-14 4 19 16,-12-1-3-16,-13 8-3 0,-14 8 13 16,-19 6-29-16,-7 9-36 15,0 17-59-15,-19-3-13 0,-1-3 8 16,-13 10 52-16,-6 4-1 16,-7 7-9-16,0 8-10 0,-13 0-71 15,7 11 50-15,-7 0-41 16,6 4-35-16,1 3-52 0</inkml:trace>
  <inkml:trace contextRef="#ctx0" brushRef="#br0" timeOffset="748">2622 911 387 0,'26'-8'50'0,"-26"8"17"16,0 0 17-16,0 0-3 15,0 0-22-15,0 0-9 0,0 0 84 16,0 0-47-16,0 0-33 16,0 0-14-16,6 37-28 0,-6-37 21 15,-6 37 0-15,6-37 28 0,-7 33 8 16,7-33-35-16,0 0 4 15,0 0-17-15,-39 45-31 0,39-45 27 16,-40 26-35-16,40-26 32 0,0 0-12 16,0 0 14-16,0 0-39 15,0 0 30-15,0 0-13 0,-39 14-73 16,39-14 16-16,0 0 36 16,0 0 0-16,0 0 16 0,0 0 6 15,-26-29 7-15,26 29-2 16,0 0 0-16,0 0 7 0,0 0-17 15,0 0 20-15,0 0 1 0,0 0-2 16,0 0-2-16,-46 41-7 16,20-5 11-16,26-36-2 0,-33 45 3 15,6-8-12-15,27-37 6 0,0 0-12 16,-19 37 17-16,19-37-8 16,0 0 18-16,0 0-11 0,0 0-5 15,0 0 2-15,0 0-20 16,0 0 1-16,0 0 2 0,0 0-4 15,-33-15 3-15,33 15 11 16,0 0 0-16,-26-44 0 0,26 44-6 16,-14-37 10-16,14 37-12 0,0 0 8 15,0 0 5-15,0 0 5 16,0 0 9-16,0 0-1 0,-52 14-18 16,12 16 3-16,1 3-3 0,-7 4 9 15,7 8-95-15,-1-5-160 16,1 1-105-16</inkml:trace>
  <inkml:trace contextRef="#ctx0" brushRef="#br0" timeOffset="954">2792 1557 1218 0,'0'0'12'0,"0"0"18"16,0 0 81-16,0 0-36 0,0 0-25 15,0 0-154-15,0 0-185 16,0 0-135-16</inkml:trace>
  <inkml:trace contextRef="#ctx0" brushRef="#br0" timeOffset="1217">2517 970 551 0,'0'0'31'0,"-14"-30"82"0,14 30 24 0,0 0-3 15,0 0-36-15,0 0-50 16,0 0-27-16,-39 15-13 16,0 4-8-16,-1 3 6 0,-6 7 6 15,-6 8-12-15,-8 0-30 0,-5 7-75 16,-8 5-33-16,-5 6-52 16,5 0-30-16</inkml:trace>
  <inkml:trace contextRef="#ctx0" brushRef="#br0" timeOffset="1872">1899 1166 673 0,'0'0'16'0,"0"0"-13"16,0 0 6-16,0 0 26 16,0 0-7-16,0 0-7 0,0 0-6 15,-46 14 23-15,0 12-9 16,46-26 0-16,-66 59-16 0,14-3-17 16,12-8 4-16,1-4 5 0,39-44-10 15,-33 52-55-15,7-11-120 16,26-41-55-16</inkml:trace>
  <inkml:trace contextRef="#ctx0" brushRef="#br0" timeOffset="2580">2024 722 609 0,'0'0'7'16,"0"0"8"-16,0 0 32 0,0 0 13 15,-27 41 0-15,27-41-7 16,-39 48-21-16,6-7-2 15,33-41-16-15,-26 48-20 0,13-11 2 16,13-37-5-16,6 37 13 0,-6-37-15 16,0 0 11-16,33 33 6 15,7-11-4-15,-14-15 0 0,-26-7-2 16,39 4-6-16,-12-8 17 0,-27 4 1 16,0 0-8-16,32-3 11 15,-32 3 70-15,0 0-11 0,0 0-18 16,0 0 37-16,0 0 43 0,-39 51-52 15,0-6 4-15,-7-1-7 16,-7 8-46-16,0-15-22 16,7-4 15-16,46-33-34 0,-59 37 16 15,59-37 5-15,-52 26-26 0,52-26-5 16,-46-4-39-16,46 4-45 16,0 0-19-16,0 0-22 0,0 0 31 15,-40-48 47-15,21 4 27 0,19 7-5 16,6 4 24-16,-6 33 10 15,7-37 14-15,-7 37 14 0,6-41 43 16,-6 41 43-16,0 0-2 0,0 0-24 16,0 0-33-16,0 0 31 15,0 0-1-15,-52 37-12 16,52-37-7-16,-53 33-14 0,53-33-2 16,-39 26-25-16,39-26 9 0,0 0 16 15,0 0 12-15,0 0 14 16,0 0 3-16,0 0-63 0,0 0 5 15,0 0-6-15,0 0-27 0,-33-48 22 16,20 4 3-16,13-4-11 16,6 0-4-16,1-8-6 0,13 4-25 15,-1 4-94-15,-19 48-116 0,27-48-125 16,-27 48-61-16</inkml:trace>
  <inkml:trace contextRef="#ctx0" brushRef="#br0" timeOffset="2765">1485 1498 1902 0,'0'0'4'0,"0"0"5"15,0 0-4-15,0 0-20 16,-26-44-184-16,26 44-113 0,6-52-77 15,1 4-64-15</inkml:trace>
  <inkml:trace contextRef="#ctx0" brushRef="#br0" timeOffset="3208">1347 855 1171 0,'-40'45'19'16,"14"-8"-5"-16,26-37 43 0,-26 48 74 16,26-48-32-16,-26 44-41 0,26-44-16 15,0 0-4-15,-27 52-49 16,27-52 14-16,0 0 25 0,0 0-24 16,0 0-20-16,0 0 2 15,0 0-18-15,0 0-5 0,0 0 16 16,-52-11-19-16,52 11 40 15,0 0 5-15,0 0-22 0,0 0 71 16,0 0-13-16,0 0 89 0,-33 3 56 16,33-3-47-16,-46 41-33 15,13 7-17-15,0 0-2 0,7 4 20 16,0-1 14-16,-7 5-46 0,0-1-31 16,-7-3-16-16,1 0 0 15,-7-12-18-15,7 1 6 0,-7-11-12 16,6-8-2-16,7-4 15 15,33-18 5-15,-52 4 19 0,12-15-9 16,40 11-24-16,-33-52-1 16,14-7-13-16,12-19-1 0,27-7-3 15,6-7-65-15,20 0-112 0,7-1-139 16,6 5-201-16,7 3-87 16</inkml:trace>
  <inkml:trace contextRef="#ctx0" brushRef="#br0" timeOffset="3388">1051 708 1393 0,'0'0'69'0,"0"0"26"0,0 0 2 15,40-34-23-15,-40 34-30 16,46-44-54-16,-7 7-37 0,20 4-297 15,0-4-203-15</inkml:trace>
</inkml:ink>
</file>

<file path=ppt/ink/ink2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7:17.613"/>
    </inkml:context>
    <inkml:brush xml:id="br0">
      <inkml:brushProperty name="width" value="0.25" units="cm"/>
      <inkml:brushProperty name="height" value="0.5" units="cm"/>
      <inkml:brushProperty name="color" value="#00FF00"/>
      <inkml:brushProperty name="tip" value="rectangle"/>
      <inkml:brushProperty name="rasterOp" value="maskPen"/>
      <inkml:brushProperty name="fitToCurve" value="1"/>
    </inkml:brush>
  </inkml:definitions>
  <inkml:trace contextRef="#ctx0" brushRef="#br0">910 518 1569 0,'0'0'272'15,"-19"-44"53"-15,-8 3-1 16,-6 11-60-16,1 5-54 16,32 25-64-16,-40-19-40 0,40 19-58 15,-33 0-26-15,33 0 16 16,-33 59 19-16,14 4-29 0,12 7 4 16,20 4-3-16,27 0-20 15,19-8 7-15,33 1-5 16,6-12-11-16,21-7 5 0,-1-11-9 15,7-14 4-15,0-9 6 16,0-14-13-16,-7-11 16 16,0-11-9-16,-6-8-3 0,-7-10 12 15,-13-12-19-15,-13-11 16 16,-7-14-3-16,-19-8 3 16,-20-4 91-16,-27 0 33 0,-12 8 38 15,-40 15-29-15,-33 14-54 16,-33 22 1-16,-39 19 41 0,-20 26 40 15,-20 22 4-15,1 18-68 16,6 16-45-16,13-1 6 16,33 4-18-16,20-4-1 0,32-4 12 15,34-6-50-15,32-5 17 16,40-7-13-16,26-4-2 16,26-10 2-16,27-12-11 0,6-8 2 15,13-6 11-15,0-16-38 16,7-3 27-16,0-14-11 15,-7-16 5-15,-13-15 9 0,-6-21-14 16,-20-8-21-16,-27-11 27 16,-19-4-5-16,-33 0 19 0,-33 12-19 15,-32 14 3-15,-40 15 31 16,-40 25-13-16,-32 31-1 16,-34 18 107-16,-6 18 48 0,7 15-22 15,33 7-19-15,26 1-59 16,26 3 2-16,33 4-39 0,33-8-8 15,26 0-5-15,26-3-5 16,33-4-7-16,27-7 5 16,32-4-10-16,21-4-6 15,12-15 34-15,7-3-28 0,0-7-18 16,-7-12-12-16,0-15 21 16,-6-14 26-16,-7-15-38 0,-13-22-9 15,-13-26 13-15,-27-11 5 16,-19 0-21-16,-33 7 14 0,-33 11 33 15,-39 23-4-15,-26 25 7 16,-54 34 33-16,-32 33 21 16,-13 22 61-16,7 18-38 0,19 4-36 15,33 8-8-15,33-1-24 16,32 1-31-16,21-8 16 16,19-3-2-16,26-12-90 0,7-11-323 15,0-44-264-15,33 45 17 16,-33-45 46-16,53 33-91 15,-14-14-309-15</inkml:trace>
</inkml:ink>
</file>

<file path=ppt/ink/ink23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13:10.345"/>
    </inkml:context>
    <inkml:brush xml:id="br0">
      <inkml:brushProperty name="width" value="0.1" units="cm"/>
      <inkml:brushProperty name="height" value="0.1" units="cm"/>
      <inkml:brushProperty name="color" value="#ED1C24"/>
      <inkml:brushProperty name="fitToCurve" value="1"/>
    </inkml:brush>
  </inkml:definitions>
  <inkml:trace contextRef="#ctx0" brushRef="#br0">78 763 342 0,'-46'4'76'0,"46"-4"-4"16,-32 8 38-16,32-8 32 0,0 0 2 15,0 0 42-15,0 0 88 16,0 0-73-16,0 0 0 0,0 0-57 15,0 0-11-15,32-12-17 16,21 1-44-16,19 4-20 0,7 0 0 16,7-1-20-16,-1 1-17 15,-13-1-15-15,-6 1-3 16,-7 0 3-16,-6 3-5 0,-20 0 5 16,-33 4 4-16,0 0-105 15,0 0-109-15,0 0-64 0,0 0-30 16,0 0 45-16,-40 30 33 15,-19-4-1-15,-13 3 8 0,-1 1 63 16,-12-1 67-16,13-3 32 16,13-4 42-16,6-7 25 0,14-4 28 15,6-3 87-15,33-8 61 16,0 0 14-16,0 0-11 16,0 0-7-16,0 0-76 0,0 0-41 15,0 0 45-15,0 0-51 16,59-37 15-16,0 11 7 0,-6 11-46 15,12 4-9-15,-12 0-17 16,-1 7 12-16,1 1-10 0,-20-1-8 16,13 0-221-16,-20 0-142 15,7-7-59-15</inkml:trace>
  <inkml:trace contextRef="#ctx0" brushRef="#br0" timeOffset="260">992 117 444 0,'0'0'95'0,"0"0"110"0,0 0 65 15,0 0 3-15,-13 37-10 16,0 7-57-16,6 12-94 0,-6 3-44 15,13 4-17-15,0 3-20 16,0 1-12-16,13-1-28 16,0 1 17-16,0-5-72 0,7-6-224 15,6-4-163-15,-6-16-49 16</inkml:trace>
  <inkml:trace contextRef="#ctx0" brushRef="#br0" timeOffset="800">1550 10 312 0,'0'0'91'16,"0"0"45"-16,0 0-5 0,0 0 26 15,0 0-60-15,0 0-50 16,0 0-17-16,0 0-8 0,-46-8 19 16,46 8 23-16,-39 0-18 15,-7 0-30-15,46 0 20 0,-39 19 15 16,39-19 0-16,-46 41 39 15,46-41-60-15,-40 59 0 16,20-8 12-16,7-6-36 0,0-1 17 16,13 4-7-16,13-4-43 15,-13 1 11-15,13-5 26 0,1-3 25 16,-1 8-51-16,-13-45-98 16,19 48-99-16,-5-11-54 0,-14-37-22 15,0 37-2-15</inkml:trace>
  <inkml:trace contextRef="#ctx0" brushRef="#br0" timeOffset="1233">1445 553 281 0,'0'0'76'0,"0"0"1"16,0 0-17-16,0 0 20 15,0 0-12-15,0 0-11 0,0 0-5 16,0 0-17-16,0 0-20 16,0 0 9-16,0 0-3 0,0 0-11 15,40 0 0-15,-40 0-14 16,33-15 26-16,-33 15 5 0,0 0 16 16,0 0-25-16,39-41 18 15,-39 41 18-15,20-33-1 16,-20 33-4-16,0 0 14 0,0 0-43 15,0 0-18-15,0 0-2 16,-46-18 0-16,46 18 9 0,-46 3 3 16,46-3 5-16,-40 23-23 15,40-23 12-15,0 0 3 0,0 0-15 16,-13 44-6-16,13-44-6 16,0 0 0-16,40 41 0 0,-40-41 10 15,46 33-28-15,-7-11-58 16,-6-11 4-16,-7-4-5 0,-26-7 5 15,33-3 23-15,-33 3-11 16,26-11-14-16,-26 11-7 0,0 0-29 16</inkml:trace>
  <inkml:trace contextRef="#ctx0" brushRef="#br0" timeOffset="1809">1846 560 313 0,'0'0'104'0,"0"0"11"0,0 0-11 15,13-29-10-15,-13 29-32 16,0 0-55-16,0 0 27 15,0 0 0-15,0 0 17 0,0 0-15 16,0 0 5-16,0 0-19 16,0 0-2-16,13 29-17 0,-13-29 18 15,0 0-9-15,33 22-22 0,-33-22 17 16,27 12-7-16,12-12-25 16,-39 0 40-16,20-12 4 0,-20 12-8 15,26-25 0-15,-26 25 53 16,26-37 24-16,-26 37 30 0,0 0 26 15,7-37-45-15,-7 37-16 0,0 0-51 16,0 0 13-16,-46-22-3 16,46 22-17-16,-59 3 16 15,59-3-30-15,-40 15-3 0,40-15-8 16,-19 22-3-16,19-22-6 16,0 0 20-16,-27 33-9 0,27-33-83 15,0 34-229-15,0-34-125 0,0 33-40 16</inkml:trace>
</inkml:ink>
</file>

<file path=ppt/ink/ink23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13:14.365"/>
    </inkml:context>
    <inkml:brush xml:id="br0">
      <inkml:brushProperty name="width" value="0.1" units="cm"/>
      <inkml:brushProperty name="height" value="0.1" units="cm"/>
      <inkml:brushProperty name="color" value="#ED1C24"/>
      <inkml:brushProperty name="fitToCurve" value="1"/>
    </inkml:brush>
  </inkml:definitions>
  <inkml:trace contextRef="#ctx0" brushRef="#br0">348 0 179 0,'0'0'41'0,"0"0"8"0,0 0-11 16,0 0 1-16,0 0-11 0,0 0 12 16,0 0 5-16,0 0-9 15,0 0 22-15,0 0-7 0,0 0-22 16,0 0-11-16,0 0-18 15,0 0 31-15,-20 37-21 0,-6-8 9 16,0 1 5-16,-1-4-32 16,-5 0 19-16,-1-1-2 0,-7 5-15 15,1 0-45-15,6-5 74 0,-6 1-47 16,6-7-133-16</inkml:trace>
</inkml:ink>
</file>

<file path=ppt/ink/ink23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13:22.701"/>
    </inkml:context>
    <inkml:brush xml:id="br0">
      <inkml:brushProperty name="width" value="0.1" units="cm"/>
      <inkml:brushProperty name="height" value="0.1" units="cm"/>
      <inkml:brushProperty name="color" value="#ED1C24"/>
      <inkml:brushProperty name="fitToCurve" value="1"/>
    </inkml:brush>
  </inkml:definitions>
  <inkml:trace contextRef="#ctx0" brushRef="#br0">2561 0 261 0,'0'0'50'0,"0"0"1"16,0 0-5-16,0 0 15 0,0 0-3 15,0 0 14-15,0 0 44 0,-27 103 11 16,-19 49-37-16,-6 51 16 16,-14 55 8-16,-6 34-6 0,-14 26-22 15,14 18 43-15,-7 19 8 16,0 11 22-16,7-1-19 0,-7-6-44 16,0-23-34-16,1-22-25 0,-8-18-5 15,1-23-3-15,-7-18-14 16,0-19-15-16,-7-18 3 15,1-26-10-15,-8-25 13 0,1-31-10 16,0-28-5-16,7-27 6 0,6-26 30 16,6-29-27-16,1-30-32 15,6-29-43-15,7-33 12 0,6-30 1 16,0-26 16-16,14-30 6 16,6-21 44-16,13-23-1 0,13-15-17 15,13-14-25-15,14-12 5 0,13-3 9 16,13 15 11-16,-1 22 6 15,8 33 23-15,12 33-21 0,1 30-11 16,6 29 11-16,20 30 18 16,6 37-12-16,21 41-8 0,18 47 25 15,14 45 50-15,14 37 37 16,12 33-20-16,20 19-25 0,13 14-22 16,13 4-14-16,14 4 1 0,19-11-1 15,7-12-32-15,-1-18 17 16,21-22 8-16,6-15-5 0,19-22-8 15,-5-14-114-15,5-16-161 16,-12-14-116-16,-7-15-40 0,-13-8-14 16</inkml:trace>
</inkml:ink>
</file>

<file path=ppt/ink/ink23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14:39.724"/>
    </inkml:context>
    <inkml:brush xml:id="br0">
      <inkml:brushProperty name="width" value="0.1" units="cm"/>
      <inkml:brushProperty name="height" value="0.1" units="cm"/>
      <inkml:brushProperty name="color" value="#3165BB"/>
      <inkml:brushProperty name="fitToCurve" value="1"/>
    </inkml:brush>
  </inkml:definitions>
  <inkml:trace contextRef="#ctx0" brushRef="#br0">0 0 1891 0,'33'51'325'0,"-33"-51"-16"0,85 41-137 16,1-19-75-16,6-18-51 16,13-12-25-16,6-10-108 0,1-15-469 15,-7-15-519-15</inkml:trace>
</inkml:ink>
</file>

<file path=ppt/ink/ink23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14:37.496"/>
    </inkml:context>
    <inkml:brush xml:id="br0">
      <inkml:brushProperty name="width" value="0.1" units="cm"/>
      <inkml:brushProperty name="height" value="0.1" units="cm"/>
      <inkml:brushProperty name="color" value="#3165BB"/>
      <inkml:brushProperty name="fitToCurve" value="1"/>
    </inkml:brush>
  </inkml:definitions>
  <inkml:trace contextRef="#ctx0" brushRef="#br0">10528 2050 525 0,'0'0'165'0,"0"0"29"15,0-40 7-15,0 40 16 16,0 0-61-16,0 0-68 16,0 0-43-16,0 0 5 0,0 0-35 15,-39-8 21-15,39 8 46 16,-13 45-30-16,19 6-6 16,7 8-4-16,14 8-28 0,12-1-25 15,-6-3 34-15,6-4-33 16,1-3 20-16,-1-8-3 0,-13-4-5 15,1-7-11-15,-27-37 28 16,13 30 49-16,-13-30-38 16,0 0-26-16,-53 22 3 0,1-19-7 15,-21-6 11-15,1-8 10 16,0-8-21-16,6 1-22 0,7 3 13 16,6-7 28-16,7 0-19 15,7 3 0-15,39 19-10 16,-46-26 26-16,46 26-11 0,0 0-1 15,0 0-21-15,0 0 20 16,0 0 11-16,0 0-11 0,0 0-6 16,0 0 3-16,39 48 27 15,7 0 64-15,7 0 17 0,-7 8-36 16,7 3 83-16,-1 7-37 16,-12 5 27-16,-8-1-59 0,-5-4 23 15,-14 4-27-15,-7-7 6 16,-12-4-2-16,-14-7-29 15,-13-4-7-15,-26-11-31 16,-26-4-7-16,-7-10-6 0,-27-5 2 16,1-14-12-16,-7-4 4 15,7 0-3-15,6-8-136 0,14 1-109 16,12-8-239-16,27-3-310 16</inkml:trace>
  <inkml:trace contextRef="#ctx0" brushRef="#br0" timeOffset="201">10449 3532 1911 0,'0'0'394'0,"0"0"-39"16,0 0-128-16,0 0-117 0,33-8-68 15,-33 8-11-15,0 0-111 16,0 0-310-16,40-44-492 0</inkml:trace>
  <inkml:trace contextRef="#ctx0" brushRef="#br0" timeOffset="420">9845 1718 1550 0,'0'0'38'16,"-7"-30"-25"-16,7 30 10 0,0 0-6 15,0 0-12-15,0 0-5 16,0 0-307-16,33 19-270 15</inkml:trace>
  <inkml:trace contextRef="#ctx0" brushRef="#br0" timeOffset="652">9648 2294 1392 0,'-14'59'302'16,"8"8"13"-16,-7 3-54 15,-7 4-53-15,-6 0-72 0,-7 7-57 16,-7-3-52-16,-6-1-13 16,-13-7 5-16,-6-3-155 15,-8-4-299-15,-6-15-269 16</inkml:trace>
  <inkml:trace contextRef="#ctx0" brushRef="#br0" timeOffset="1035">8918 1950 1034 0,'-46'19'300'15,"13"22"57"-15,-6 18-44 16,13 4-58-16,-7 14-80 0,7 1-39 16,6 3-67-16,0-3-37 15,0-8-16-15,1-7 5 0,6-8-10 16,-7-11-21-16,0-14 20 16,20-30 5-16,-26 26-15 0,26-26-4 15,-46-4 8-15,13-11-4 16,0-7-4-16,0-7 8 0,-6 3 75 15,6 11-27-15,-20 8-7 16,-12 14 25-16,-21 15 6 16,-19 15 4-16,-7 15-9 0,-12 11-21 15,-1 3-18-15,6 8-21 16,-5 4-5-16,-1 3 6 0,0 0-12 16,7-7-9-16,6-8-261 15,20-10-221-15,26-8-195 0,20-15-33 16</inkml:trace>
  <inkml:trace contextRef="#ctx0" brushRef="#br0" timeOffset="1368">10482 0 1279 0,'0'0'291'0,"-13"51"-39"0,-40 27-24 16,-32 22 9-16,-14 11-113 16,-12 3-17-16,-14 1-49 0,0-12-24 15,-6-14-15-15,-1-12-10 16,7-17 1-16,7-16-3 0,19-18-11 16,14-23 11-16,13-21-4 15,26-26-8-15,19-27-4 16,21-21 1-16,12-15-19 0,14 3 20 15,0 16 11-15,-7 18 6 16,0 18-13-16,-13 52-11 0,0 0 14 16,-39 7 10-16,-20 38 5 15,-7 14-4-15,-13 18-174 0,7 12-308 16,-7 3-286-16</inkml:trace>
  <inkml:trace contextRef="#ctx0" brushRef="#br0" timeOffset="1553">7676 1659 1328 0,'112'-30'109'15,"13"4"-82"-15,6 0-1 0,-6 4-15 16,0 4-15-16,-13 3-252 15,-27 8-261-15</inkml:trace>
  <inkml:trace contextRef="#ctx0" brushRef="#br0" timeOffset="2068">6921 1947 1117 0,'-7'48'352'0,"0"0"4"0,1-4-43 16,6-44-112-16,-7 56-60 15,1-16-71-15,6-40-29 0,-33 41-16 16,33-41-21-16,-59 26 16 16,0-11-20-16,6-19-12 15,7-7 23-15,0-11-4 0,46 22-17 16,-59-48 13-16,26-8-11 0,13 4 20 15,1 4-23-15,19 48 18 16,-14-48-27-16,14 48 29 16,0 0-16-16,0 0 70 0,0 0-17 15,-39 85-29-15,6 11 6 16,0 19 97-16,0 7 22 0,7 11-60 16,-13 7 40-16,-1 4-53 15,-12-3 40-15,-7-8-30 0,-20-11-13 16,-20-15-33-16,-13-15 15 15,-12-18-18-15,-8-26 14 0,1-18 16 16,6-23 10-16,7-18-23 16,6-19-4-16,20-21-10 15,13-27-21-15,13-29 3 0,20-30-18 16,27-29 3-16,25-11-9 16,20-4-8-16,20 7 10 0,14 15-3 15,18 22 3-15,14 23-14 16,20 21-41-16,13 34-166 0,0 22-135 15,6 34-227-15,-6 25-164 16,-13 37-29-16</inkml:trace>
  <inkml:trace contextRef="#ctx0" brushRef="#br0" timeOffset="2440">5028 1289 2856 0,'0'0'199'0,"0"0"-67"15,0 0-54-15,33-15-45 16,13 8-25-16,-7 11 5 0,1 3-274 15,-40-7-431-15,39 15-251 16</inkml:trace>
  <inkml:trace contextRef="#ctx0" brushRef="#br0" timeOffset="3352">3858 1788 2288 0,'27'48'14'15,"-1"-4"187"-15,-26-44-74 0,52 48-77 16,-52-48-27-16,40 48-4 16,-40-48 2-16,0 0-15 15,33 48-12-15,-33-48 22 0,0 0-9 16,0 0-38-16,0 0-68 15,0 0-3-15,0 0-5 0,0 0 13 16,-27-51 51-16,21-1 2 16,12 0 13-16,-6 8 37 0,0 44-9 15,7-44-8-15,-7 44 41 16,0 0 38-16,0 0 42 0,-46 7 62 16,-26 19 2-16,-20 11-1 15,-13 14 3-15,-27 9-35 16,-19-1-38-16,-20 0-36 15,-26-4-37-15,-33-3 9 0,-13-11 17 16,-20-8-18-16,0-7-28 16,0-12-2-16,20-10 6 0,33-11-17 15,19-4 4-15,40-11 2 16,20-12-6-16,39-6-6 0,26-19 9 16,27-4-15-16,32-11-3 15,20 0 7-15,20 15 0 0,20 3-7 16,6 19 15-16,13 12 0 15,7 14-11-15,6 18 2 16,-6 11 20-16,-6 16-18 0,-14-1-6 16,-20 15 13-16,-6 4 0 15,-20 3 6-15,-13 0-14 0,-26 5 14 16,-14-9 2-16,-19 1-13 16,-6-11 8-16,-8-12 5 0,-6-7-13 15,7-7 11-15,0-11 5 16,13-15-18-16,6-11 7 0,7-15 7 15,7-22-17-15,12-15 2 16,14-19 11-16,7-25-11 0,19-19-4 16,7-10 12-16,6-5-5 15,0 15-4-15,0 27 0 16,-6 21 4-16,0 26-3 16,-7 30-1-16,-13 33 25 0,0 0-20 15,13 74 4-15,-6 18 0 16,-14 15 4-16,1 23 2 0,-14 17 5 15,-13 20 3-15,0 17-7 16,-6 8-4-16,-7 8 4 0,0 3-5 16,-7-7 7-16,1-15-6 15,-1-22 3-15,0-22-1 0,7-19 15 16,0-26 9-16,7-22 14 16,0-22 23-16,39-48 2 15,-53 26-17-15,14-26-28 0,39 0-8 16,-46-63-11-16,13-22-9 0,20-25 5 15,6-31-14-15,20-18-20 16,7-14-80-16,13 3-48 16,6 3-122-16,1 20-215 0,12 17-285 15,14 23-53-15</inkml:trace>
  <inkml:trace contextRef="#ctx0" brushRef="#br0" timeOffset="3604">2689 1367 1457 0,'85'-37'346'0,"7"-4"55"0,0 4-42 16,-7 0-77-16,-6 8-80 15,-6 10-52-15,-8 12-33 0,-12 14-35 16,-7 8-18-16,-46-15-23 15,20 55-13-15,-34-3-12 0,-32 4-8 16,-26-1-16-16,-7 4-111 16,-19-3-185-16,-14-1-241 0,-6 0-247 15,-1-7-8-15</inkml:trace>
  <inkml:trace contextRef="#ctx0" brushRef="#br0" timeOffset="3788">3057 369 1222 0,'0'0'444'15,"0"0"-9"-15,-46 59-105 0,-27 19-88 16,-19 18-108-16,-19 7-57 16,-21 5-43-16,-12 2-19 0,-8 1-1 15,1-4-97-15,0 4-332 16,7-4-303-16</inkml:trace>
</inkml:ink>
</file>

<file path=ppt/ink/ink23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14:41.916"/>
    </inkml:context>
    <inkml:brush xml:id="br0">
      <inkml:brushProperty name="width" value="0.1" units="cm"/>
      <inkml:brushProperty name="height" value="0.1" units="cm"/>
      <inkml:brushProperty name="color" value="#3165BB"/>
      <inkml:brushProperty name="fitToCurve" value="1"/>
    </inkml:brush>
  </inkml:definitions>
  <inkml:trace contextRef="#ctx0" brushRef="#br0">0 1973 1372 0,'0'0'306'0,"0"0"-12"16,13-44-66-16,13-1-40 0,7 1-53 15,13-8 19-15,7-3-66 16,13-19-48-16,6 0-18 16,13-7-2-16,14-15-13 0,6-15-7 15,13-18-11-15,1-19 15 16,5-18-8-16,1-1 4 0,-13 12 0 16,-13 22 0-16,-27 33-9 15,-13 34 16-15,-13 40 67 16,-13 52 22-16,-27 44-40 0,-19 41-10 15,-13 22-30-15,-7 18-3 16,-13 5 3-16,7 10 0 0,6 0 65 16,0-3-39-16,13-8-28 15,14-11 5-15,6-15-14 0,6-14-3 16,7-19 14-16,1-19-20 16,-1-10-1-16,0-19 14 0,-13-48-17 15,20 33-99-15,-20-33-227 16,0 0-324-16,19-44-269 0</inkml:trace>
  <inkml:trace contextRef="#ctx0" brushRef="#br0" timeOffset="216">440 1378 1615 0,'0'0'240'0,"0"0"105"15,0 0 6-15,0 0-73 0,73-29-116 16,25 7-50-16,27 3-56 16,13 4-35-16,20 4-6 0,6 4-15 15,13 3 16-15,-6-3-16 16,-6 3-282-16,-21-3-214 0,-19-4-255 16,-20 3-75-16</inkml:trace>
  <inkml:trace contextRef="#ctx0" brushRef="#br0" timeOffset="464">2950 772 1643 0,'53'-22'418'0,"13"4"-6"15,13 3-89-15,6 0-89 16,7 4-85-16,20 7-31 0,6-3-30 15,13 0-40-15,14 7-16 16,-7-8-26-16,-7 8 2 16,-19-4 1-16,-26 4-12 0,-21-3 3 15,-12-5-208-15,-20 5-124 16,-33 3-231-16,0 0-118 0,0 0 51 16,0 0 119-16</inkml:trace>
  <inkml:trace contextRef="#ctx0" brushRef="#br0" timeOffset="823">4238 144 841 0,'-13'-59'256'16,"0"11"38"-16,0 11-77 15,13 37-42-15,0 0 184 16,-46 33-52-16,-20 30-37 0,1 26-116 16,-8 14 33-16,-6 4-64 15,1 4-62-15,5-7-15 0,1-8-20 16,6-11-26-16,7-8 19 15,0-10-23-15,13-15 12 0,7-12-4 16,6-10-12-16,33-30 19 16,0 0-19-16,-27 15 12 0,27-15-4 15,-13-30-6-15,13-14 9 16,13-23-16-16,7-7 13 16,13-7 3-16,-7 3-10 0,1 8 7 15,-8 15 0-15,1 10-13 16,-20 45 17-16,0 0-13 0,0 0 40 15,0 0 53-15,20 60-38 16,-1 2-19-16,1 12-18 0,6 4 8 16,7-1-17-16,13 8 0 15,13 0-10-15,7-3-267 0,13 3-333 16,6-4-291-16</inkml:trace>
</inkml:ink>
</file>

<file path=ppt/ink/ink23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14:44.180"/>
    </inkml:context>
    <inkml:brush xml:id="br0">
      <inkml:brushProperty name="width" value="0.1" units="cm"/>
      <inkml:brushProperty name="height" value="0.1" units="cm"/>
      <inkml:brushProperty name="color" value="#3165BB"/>
      <inkml:brushProperty name="fitToCurve" value="1"/>
    </inkml:brush>
  </inkml:definitions>
  <inkml:trace contextRef="#ctx0" brushRef="#br0">424 673 873 0,'-7'37'270'0,"7"-37"0"0,-26 44-11 16,-1-11-48-16,27-33-25 16,-32 44-55-16,12-10-4 15,20-34-41-15,0 40-29 16,0-40 15-16,13 30-33 0,-13-30-20 16,33 22-9-16,0-15 12 15,-7-10-29-15,7-8 21 0,-7-8-28 16,0-10 20-16,1-5 2 15,-8-3-8-15,-12-3 2 0,0-1 3 16,-14 1-1-16,-6 6-10 16,13 34 65-16,-40-40-34 0,1 21-18 15,-14 8 16-15,-12 15-23 16,-14 18 0-16,13 4 8 16,0 0 0-16,14 7-2 15,6-4-22-15,20 5 20 0,26-34-8 16,-14 40-100-16,14-40-226 15,0 0-303-15,53 26-84 0</inkml:trace>
  <inkml:trace contextRef="#ctx0" brushRef="#br0" timeOffset="357">305 251 1173 0,'-46'4'224'16,"7"7"-24"-16,39-11-93 16,-26 19 52-16,26-19-44 0,0 33-8 15,0-33-27-15,39 26-40 16,0-4-35-16,7-11 16 16,7-7-26-16,-7-8 31 0,-7-7-16 15,1-4 43-15,-14-3 117 16,-26 18-40-16,33-45-31 0,-13 1-57 15,-14 0 65-15,-12-8-20 16,-1 8 35-16,-13-1-8 16,-6 12-17-16,-7 15-34 0,-13 10-33 15,-13 19-17-15,-7 11 0 16,-12 12 4-16,12 3-17 0,7 3 0 16,13 5 0-16,13 3 5 15,13 0-38-15,27-4-217 0,-7-44-324 16,59 59-310-16</inkml:trace>
</inkml:ink>
</file>

<file path=ppt/ink/ink23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14:45.895"/>
    </inkml:context>
    <inkml:brush xml:id="br0">
      <inkml:brushProperty name="width" value="0.1" units="cm"/>
      <inkml:brushProperty name="height" value="0.1" units="cm"/>
      <inkml:brushProperty name="color" value="#3165BB"/>
      <inkml:brushProperty name="fitToCurve" value="1"/>
    </inkml:brush>
  </inkml:definitions>
  <inkml:trace contextRef="#ctx0" brushRef="#br0">3551 2280 1245 0,'27'-41'243'16,"-14"0"25"-16,-7 8-76 0,-6-4-33 15,0 0-84-15,0-3-43 16,0-5-2-16,7 1-16 16,-7-4-20-16,7-4 10 15,-1-3-4-15,7-4-5 0,0-4-2 16,7 0 17-16,0 4 3 16,0 7-16-16,-20 52-25 15,32-48 46-15,-32 48-3 0,53-29-18 16,0 21 3-16,6 8 8 15,6 15-27-15,8 0 19 16,6 3 4-16,-7 1-16 0,7-1 1 16,-7-7 11-16,0 0 19 15,-6-3-31-15,-13-5 4 0,-7-3 24 16,-46 0-12 0,52-3-13-16,-52 3 28 0,0 0 68 15,0 0-20-15,0 0 2 16,0 0 35-16,0 0-32 0,-85 51 43 15,-7-6-40-15,-20-8-5 16,0 3-9-16,1-6-33 16,-8-1 2-16,8-11 34 0,-1-4 5 15,7-6 30-15,6-12-56 16,7-8-3-16,13-7 32 0,7-10-29 16,6-9-34-16,7-3 13 15,13-7 29-15,0-8-17 16,20-11-18-16,0-10-11 15,12-12-12-15,14-11 9 0,7-4 4 16,6 4-6-16,0 7 0 16,7 11 4-16,-7 16-11 15,0 14 7-15,-6 7 2 0,-7 41-2 16,13-30-8-16,-13 30-13 16,0 0-271-16,0 0-248 0,46 26-280 15,-7 8-92-15</inkml:trace>
  <inkml:trace contextRef="#ctx0" brushRef="#br0" timeOffset="637">2185 1751 1150 0,'-53'-11'288'16,"53"11"-10"-16,0 0-27 15,-53-55-20-15,21 7-94 0,5 0-59 16,14 0-46-16,13-4-3 16,7 0-24-16,12-7-1 0,14 7-28 15,13 8 24-15,0 11 4 16,7 11-4-16,6 11-10 16,-13 18 10-16,0 8 8 15,-46-15 4-15,39 59 0 0,-19 0-8 16,-7-4 5-16,-13-3 56 15,-13 0-27-15,-20-8-19 0,-6-3-3 16,-20-8-16-16,-7-3 4 16,-19-8-1-16,-7-11-3 0,-7-4 0 15,0-7-7-15,1-7-1 16,19-8 5-16,7-11 0 16,19-11 12-16,7-7-5 0,20-15-4 15,26-15 3-15,13-4 1 16,20 1-4-16,13 14-8 15,0 11-8-15,13 15 11 0,0 15 5 16,0 18 5-16,0 12-5 16,-6 14 0-16,-53-22 12 15,53 55-8-15,-21-7 5 0,-12-3 14 16,-20-45 13-16,-20 55-2 16,20-55 7-16,-78 52 12 0,-8-23 25 15,-12-6 14-15,-8-5 30 16,-12-3-14-16,-13 0-10 0,-20 3-14 15,-7 8-18 1,-6 4-9-16,-7 7-12 0,13 11 12 16,7 7-12-16,13 4-27 0,26 11-11 15,33 0 0-15,20 1-1 16,33-1 1-16,26 4-17 16,26-8-30-16,20-7-107 0,20-3-95 15,13-12-126-15,13-11-170 16,19-14-237-16</inkml:trace>
  <inkml:trace contextRef="#ctx0" brushRef="#br0" timeOffset="861">2796 562 2513 0,'-40'-41'87'0,"40"41"110"16,0 0 22-16,-26-37-31 16,26 37-102-16,0 0-30 0,0 0-28 15,0 0-22-15,0 0 1 16,0 0-147-16,0 0-284 0,0 0-243 16,0 0-126-16</inkml:trace>
  <inkml:trace contextRef="#ctx0" brushRef="#br0" timeOffset="1112">1008 89 2491 0,'-26'-48'318'0,"13"7"-81"16,13 41-69-16,0 0-29 15,0 0 36-15,0 0 18 0,6 74-69 16,14 22-71-16,6 11-29 16,1 8 2-16,-1 3-20 15,7 0 0-15,-7-7-16 16,0-4-19-16,1-11-209 0,-14-7-199 16,-7-8-299-16,1-7-250 15</inkml:trace>
  <inkml:trace contextRef="#ctx0" brushRef="#br0" timeOffset="1444">1685 643 2234 0,'7'-41'288'0,"-7"41"49"15,0 0-42-15,0 0-47 0,0 0-77 16,0 0-61-16,0 0-42 15,0 0-27-15,0 0-16 0,0 0-25 16,6 41-4-16,-6-41 11 16,0 0 0-16,0 37-5 0,0-37-6 15,0 0 4-15,0 0 2 16,0 0 6-16,0 0-8 0,0 0-7 16,0 0 1-16,-26-41 6 15,26 41 7-15,-46-37-7 16,0 15 0-16,0 18-4 15,0 12-2-15,0 10 9 0,0 4-3 16,46-22 0-16,-46 48-123 16,20 1-233-16,19-1-277 0,14 0-405 15</inkml:trace>
</inkml:ink>
</file>

<file path=ppt/ink/ink23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14:52.976"/>
    </inkml:context>
    <inkml:brush xml:id="br0">
      <inkml:brushProperty name="width" value="0.1" units="cm"/>
      <inkml:brushProperty name="height" value="0.1" units="cm"/>
      <inkml:brushProperty name="color" value="#3165BB"/>
      <inkml:brushProperty name="fitToCurve" value="1"/>
    </inkml:brush>
  </inkml:definitions>
  <inkml:trace contextRef="#ctx0" brushRef="#br0">1706 513 1462 0,'0'0'283'16,"-26"-44"-78"-16,26 44 124 0,0 0-47 16,-66 11-69-16,14 22-71 15,6 4-83-15,0 8-17 0,0 3-23 16,0 0-4-16,-7-8-8 16,-6-3-1-16,0-7-3 0,0-8-8 15,-7-15 13 1,14-3-8-16,-1-15 4 0,14-4 1 15,39 15-14-15,-46-48 16 16,26-7-13-16,7-4 17 0,13 7-21 16,6-7 17-16,1 11-12 15,6 11 22-15,-13 37 41 0,0 0-36 16,0 0 2-16,0 0 18 16,0 0 1-16,0 59-22 0,7 15-11 15,-1 11-17-15,1 7 21 16,6 8-14-16,0 0 0 15,7 7 0-15,-1 0-9 0,-5-3-72 16,5-5-193-16,8-10-155 16,-8-8-75-16,21-14-8 15,-1-19 2-15,20-19 41 0</inkml:trace>
  <inkml:trace contextRef="#ctx0" brushRef="#br0" timeOffset="384">2094 358 1499 0,'-26'-107'334'0,"-27"15"-47"16,-26 18-54-16,-26 22-45 0,-20 26 14 15,-26 23 13-15,-6 21-18 16,-21 19-51-16,-6 15-1 16,-13 29-16-16,13 15-51 15,7 22-28-15,19 8-27 0,26 18 0 16,40 4-23-16,27 7 19 15,38 4-19-15,34-4 6 0,46-15-13 16,32-10 7-16,40-23 6 16,19-15-16-16,21-25 20 0,12-16-22 15,7-21 22-15,0-23-17 16,7-21 12-16,-7-27-11 0,0-29 8 16,0-26-2-16,-13-30-6 15,-14-25 6-15,-19-19-3 0,-26-11-3 16,-33-4 17-16,-46 15-8 15,-40 15 1-15,-39 18-4 16,-39 23-6-16,-40 21 10 16,0 19-8-16,-20 19-29 0,-6 22-190 15,7 14-196-15,-1 23-368 16,1 11-292-16</inkml:trace>
</inkml:ink>
</file>

<file path=ppt/ink/ink23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14:52.004"/>
    </inkml:context>
    <inkml:brush xml:id="br0">
      <inkml:brushProperty name="width" value="0.1" units="cm"/>
      <inkml:brushProperty name="height" value="0.1" units="cm"/>
      <inkml:brushProperty name="color" value="#3165BB"/>
      <inkml:brushProperty name="fitToCurve" value="1"/>
    </inkml:brush>
  </inkml:definitions>
  <inkml:trace contextRef="#ctx0" brushRef="#br0">974 845 959 0,'0'0'194'0,"0"0"138"16,0 0 47-16,-13 63-41 0,-1 7-83 15,1 11-95-15,7 12-89 16,12 3-34-16,1 0-18 16,19 0-1-16,0 0-6 15,14-11-5-15,6-4-15 16,-7-14-202-16,7-12-172 0,-6-11-206 16,-1-14-42-16</inkml:trace>
  <inkml:trace contextRef="#ctx0" brushRef="#br0" timeOffset="423">1506 535 1622 0,'-79'-63'267'16,"-13"26"10"-16,-26 33-2 15,-20 34-40-15,-26 21-26 0,-7 23-39 16,6 19-45-16,14 6-15 15,13 12-55-15,27 11-17 0,19 4 0 16,32-1-22-16,34 1 11 16,33-4-16-16,32-4-7 15,40-11 8-15,26-14-18 0,20-16 12 16,26-18-12-16,7-18 15 16,-7-19-9-16,0-22 0 0,-13-18 0 15,0-30 0-15,-6-26 0 16,-8-26 3-16,-12-26-3 15,-7-29-4-15,-13-30 4 0,-26-14 0 16,-13-12-6-16,-27 8 6 16,-39 4 22-16,-33 29-1 15,-20 33-13-15,-26 34-4 0,-20 36 5 16,-6 38-6-16,-7 29-6 16,7 29 13-16,6 30-17 0,20 15 0 15,20 15-2-15,26 14-133 16,20 4-188-16,19 4-182 0,27 7-233 15,19 1-63-15</inkml:trace>
</inkml:ink>
</file>

<file path=ppt/ink/ink2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7:21.505"/>
    </inkml:context>
    <inkml:brush xml:id="br0">
      <inkml:brushProperty name="width" value="0.1" units="cm"/>
      <inkml:brushProperty name="height" value="0.1" units="cm"/>
      <inkml:brushProperty name="fitToCurve" value="1"/>
    </inkml:brush>
  </inkml:definitions>
  <inkml:trace contextRef="#ctx0" brushRef="#br0">7386 735 1762 0,'0'0'307'15,"-33"-29"-56"-15,33 29-68 0,0 0-80 16,0 0-44-16,0 0-24 16,0 0-16-16,0 0-15 0,46 33-4 15,7 11 3-15,-7 4 11 16,6 1-9-16,8 6 89 15,-14 4-16-15,0-11-36 16,-14-4-19-16,-5-10-5 0,-27-34 18 16,19 37-5-16,-19-37-20 15,0 0-17-15,-59 11 6 16,-6-15-32-16,-14-14-21 0,0-1-12 16,0-11 29-16,7-6 30 15,13-5 2-15,6-3-17 16,27-8-14-16,6-4 20 0,7 5 1 15,19 6 11-15,1 8 3 16,0 8 6-16,-7 29-6 0,0 0 0 16,0 0-3-1,32-15-1-15,1 22 14 0,-33-7 2 16,40 26 7-16,-1 0 46 16,-13 0-36-16,-26-26-17 0,40 26 13 15,-40-26 49-15,0 0 21 16,0 0-42-16,0 0-31 15,0 0-18-15,-66 26 2 0,0-11-6 16,-6-8 15-16,-7 0 26 16,0 1 11-16,7 3 10 15,6 0-11-15,7 7-6 0,7 1-15 16,12-4-9-16,40-15 2 16,-26 25-10-16,26-25-7 15,0 34-6-15,0-34-3 16,46 33 8-16,7-11 3 0,6-7-8 15,6 0-10-15,-5-1 3 16,-8-2 7-16,1-5 8 0,-14 0-1 16,-39-7-2-16,33 0-11 15,-33 0 2-15,0 0 4 16,0 0 11-16,0 0-6 0,-59-14-5 16,0 10 52-16,0 11 54 15,-7 4 20-15,0 8 9 16,-6 7-15-16,6 3 33 15,0 4-8-15,7 1-35 0,13 6-25 16,46-40-21-16,-59 52-15 16,59-52-33-16,-46 44 8 15,46-44 10-15,0 0 33 0,0 0-47 16,-59 26 7-16,59-26-15 16,-53-7-15-16,53 7-8 0,-52-30-3 15,52 30-18-15,-53-51-89 16,20-5-185-16,14-3-111 15,-1-11-96-15,13-4-222 0,14-15-390 16</inkml:trace>
  <inkml:trace contextRef="#ctx0" brushRef="#br0" timeOffset="193">6519 0 2600 0,'0'0'337'0,"0"0"-94"0,0 0-112 16,0 0-19-16,0 0-42 15,0 0-33-15,0 0-22 16,0 0-144-16,39 8-259 16,-39-8-354-16,20 29-222 0</inkml:trace>
  <inkml:trace contextRef="#ctx0" brushRef="#br0" timeOffset="695">6026 551 2158 0,'-20'48'410'0,"14"-8"-107"0,6-40-107 16,6 48-32-16,-6-11-78 15,0-37-41-15,0 0-21 16,7 37-10-16,-7-37-8 16,-20 30-9-16,-13-12-9 0,-13-7-29 15,-6-7-27-15,-8-8-16 16,1-7 0-16,0 0 13 0,13-7 1 16,7-8 16-16,6-7 26 15,13-4 28-15,7 7 2 16,13 30-9-16,7-29 7 0,-7 29-6 15,0 0 6-15,32-8 9 16,-32 8 76-16,33 26-15 16,-13 7-10-16,-7 1 4 0,0 6-12 15,-13-7 34-15,0 1 34 16,-13-5 30-16,13-29-9 16,-46 41-32-16,-13-12-41 15,-7-6-3-15,-19-9-2 0,-27-6 38 16,-6-5 42-16,-7 1-34 15,0 4 56-15,0 3-36 0,-6 7-28 16,6 8-19-16,13 4-19 16,7 3-40-16,26 4 5 15,20 3-36-15,26 8-34 0,20 4-161 16,26 0-248-16,27 7-127 16,26 0-290-16,12 0-391 15</inkml:trace>
  <inkml:trace contextRef="#ctx0" brushRef="#br0" timeOffset="886">5191 2343 2793 0,'79'-8'300'0,"7"-7"-62"16,12-7-111-16,14-4-69 0,13-3-36 15,0-1-35-15,-7-7-196 16,-13 4-333-16,-13-11-543 16</inkml:trace>
  <inkml:trace contextRef="#ctx0" brushRef="#br0" timeOffset="1093">4679 70 3275 0,'-33'0'218'0,"33"0"-92"0,0 0-66 16,0 0-26-16,0 0-45 15,20 34-306-15,-20-34-407 0,19 48-506 16</inkml:trace>
  <inkml:trace contextRef="#ctx0" brushRef="#br0" timeOffset="1680">3483 484 2741 0,'-20'33'293'0,"20"-3"-31"16,7 3-65-16,12 4-69 16,8-4-68-16,-8-3-23 0,-19-30-19 15,20 33-18-15,-20-33 0 16,0 0-29-16,0 0-51 16,0 0-31-16,0 0-2 0,0 0 23 15,0 0-26-15,0 0-21 16,0 0 24-16,-20-29 52 15,14-8 23-15,12-8 6 16,8 8 34-16,-8 12 13 0,-6 25 10 16,0 0 10-16,0 0 114 15,0 0 7-15,-20 40 0 0,-6 12 31 16,-26 11 34-16,-8 3 37 16,-18 4 18-16,-14-3-24 15,-20-4-38-15,-20 0-45 0,-19-8-41 16,-13-3-55-16,-13-15-17 15,-7-8-39-15,0-14-17 0,0-4 11 16,13-11-4-16,6-7 3 16,14-12-8-16,26-10-6 15,7-8-16-15,26-4 3 16,20 4 17-16,13 4 18 0,6 11-25 16,20 7 1-16,33 15-5 15,-39 4 11-15,-1 14 9 16,1 15 15-16,-7 15 112 0,-7 4-2 15,-6 7-26-15,0-3-59 16,-7-5-13-16,1 9-11 0,-1-9-21 16,-6-6-73-16,6-5-298 15,-6-3-222-15,13-11-48 16,6 0-130-16,7-4-398 0</inkml:trace>
  <inkml:trace contextRef="#ctx0" brushRef="#br0" timeOffset="1868">591 2272 2769 0,'99'0'431'0,"13"-3"-92"15,13-12-137-15,6-4-106 0,20-6-60 16,7-5-23-16,0-3-270 15,-7 3-366-15,-13 1-607 16</inkml:trace>
</inkml:ink>
</file>

<file path=ppt/ink/ink24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14:47.908"/>
    </inkml:context>
    <inkml:brush xml:id="br0">
      <inkml:brushProperty name="width" value="0.1" units="cm"/>
      <inkml:brushProperty name="height" value="0.1" units="cm"/>
      <inkml:brushProperty name="color" value="#3165BB"/>
      <inkml:brushProperty name="fitToCurve" value="1"/>
    </inkml:brush>
  </inkml:definitions>
  <inkml:trace contextRef="#ctx0" brushRef="#br0">3872 1012 1550 0,'-27'-41'376'16,"27"41"-43"-16,-26-37-68 15,26 37-93-15,0 0-57 0,0 0 58 16,-39 4-36-16,-1 22-27 16,-6 22-14-16,-6 15-19 0,-7 11-41 15,-14 7-15-15,1 8 0 16,-7-8-15-16,0-4-2 16,0-3-10-16,7-11-5 0,0-7-36 15,13-12-247-15,6-15-288 16,20-10-349-16</inkml:trace>
  <inkml:trace contextRef="#ctx0" brushRef="#br0" timeOffset="348">3701 546 1590 0,'6'-48'114'0,"-6"48"35"16,0 0 107-16,0 0-78 0,0 0-52 16,0 0-37-16,0 0-58 15,53 11 3-15,-53-11-39 16,53 12 21-16,-53-12-20 0,52 0 14 16,-52 0 4-16,0 0-14 15,0 0 0-15,40-48 2 16,-21 3-10-16,-12 5 20 0,-7 40 57 15,-26-48-19-15,26 48 24 16,-46-41-25-16,46 41-8 0,-66-15-30 16,20 11 0-16,46 4-2 15,-46 12-22-15,46-12 24 16,0 0-21-16,-33 48-173 0,33-48-337 16,-13 55-245-16</inkml:trace>
  <inkml:trace contextRef="#ctx0" brushRef="#br0" timeOffset="953">2656 835 1699 0,'0'0'23'0,"0"0"13"0,0 0 140 16,0 0-20-16,20 44 0 16,6-3 49-16,7 7-88 15,0 3-70-15,-7-3-18 16,-6 0 49-16,-7-3-42 0,-13-5 23 16,-20 1-28-16,20-41-16 15,-72 37-6-15,0-19-9 0,6-10 12 16,-6-12-28-16,12-7 25 15,8-11-15-15,12-8 8 0,14-10-2 16,13-8-8-16,13-8 11 16,26-3-20-16,7 0 23 15,7 4-1-15,-1 10-18 0,7 8 23 16,-7 15-6-16,-6 11-9 16,-33 11 14-16,46 22-9 15,-46-22 27-15,13 52-10 0,-19-4 2 16,-14 4 22-16,-19-8-32 15,-7 4 21-15,-20-4 4 0,0-10 25 16,-13-5-7-16,1-7-5 16,-1-7 25-16,0-15 10 15,13-7 13-15,7-12-23 0,13-10-34 16,20-12 3-16,6-11-41 16,13-14 13-16,14-12-17 0,13-14 7 15,13-15 5-15,6-4 7 16,7-7-15-16,0 3-3 15,13 8-4-15,-6 15 12 16,-1 18-15-16,-6 11-8 0,-13 19-214 16,-33 44-167-16,0 0-110 15,0 0-178-15,0 0-91 0</inkml:trace>
  <inkml:trace contextRef="#ctx0" brushRef="#br0" timeOffset="1316">1283 532 1510 0,'-53'55'274'16,"20"-3"27"-16,7 11 20 16,13 11-52-16,6 10-38 0,14 13-74 15,-1 10-27-15,1 7-60 16,-1 12-28-16,-6-1-29 0,-19 1 14 15,-14-4-6-15,-13-19 0 16,-20-10 8-16,-19-19-11 16,-20-23-2-16,-7-14-16 0,0-18 12 15,0-23-8-15,14-14-4 16,-1-19 10-16,20-19 4 16,7-21 14-16,13-23-28 0,13-22 11 15,20-18-15-15,19-8 14 16,20-7-7-16,27 3-3 0,19 12 3 15,33 14-19-15,26 19-95 16,27 18-143-16,19 23-130 16,-6 18-129-16,-1 22-120 0,-25 19 56 15,-20 18 90-15</inkml:trace>
  <inkml:trace contextRef="#ctx0" brushRef="#br0" timeOffset="1461">1099 920 1897 0,'0'0'317'0,"-40"22"-56"0,40-22-46 16,0 0-61-16,0 0-50 16,0 0-68-16,0 0 0 0,0 0-32 15,0 0 3-15,0 0-154 16,59 18-278-16,0-14-374 0</inkml:trace>
  <inkml:trace contextRef="#ctx0" brushRef="#br0" timeOffset="2760">218 742 1052 0,'0'0'206'15,"-46"34"23"-15,46-34-58 16,-33 44-78-16,7-7-69 15,26-37 13-15,-13 48-15 16,6-8-26-16,7-40 14 0,20 48 3 16,-20-48 2-16,39 41-6 15,7-11-20-15,-6-16 21 16,6-6-21-16,-7-12 11 0,1-3 21 16,-40 7 143-16,46-26-61 15,-7 4 11-15,-39 22-40 0,33-45-45 16,-13 5 86-16,-7 3-33 15,-13 37 54-15,0-37-59 16,0 37-25-16,-33-26-21 16,-7 19-21-16,-6 18-2 0,-6 7-8 15,-1 4-13-15,7 8 13 16,7-1 6-16,39-29-10 16,-33 37 20-16,13-7-8 0,20-30-1 15,0 30 7-15,0-30-4 16,40 14-8-16,-1-10 2 0,1-11-4 15,6-4 3-15,-7-8 1 16,0-7 4-16,1-3-8 16,-40 29 9-16,46-52 94 0,-20 8-25 15,-6 7 20-15,-20 37-44 16,-7-41-8-16,7 41-28 0,-39-33-7 16,-7 14-11-1,-13 16 3-15,6 3-7 0,7 3-165 16,-6 5-238-16,12 3-389 15</inkml:trace>
</inkml:ink>
</file>

<file path=ppt/ink/ink24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14:59.831"/>
    </inkml:context>
    <inkml:brush xml:id="br0">
      <inkml:brushProperty name="width" value="0.1" units="cm"/>
      <inkml:brushProperty name="height" value="0.1" units="cm"/>
      <inkml:brushProperty name="color" value="#ED1C24"/>
      <inkml:brushProperty name="fitToCurve" value="1"/>
    </inkml:brush>
  </inkml:definitions>
  <inkml:trace contextRef="#ctx0" brushRef="#br0">107 588 428 0,'0'0'199'0,"0"0"134"0,0 0 11 16,0 0-23-16,19 26-49 16,-19-26-44-16,0 0-37 15,0 0-23-15,0 0 0 16,0 0-30-16,40 29-16 0,6-14-35 16,6-15-39-16,7-11-21 15,7-4-12-15,0-7-2 0,-7-8-7 16,-6-10-4-16,-7-4 0 15,-7-8-5-15,-13-4-6 0,1-6 9 16,-14-1-3-16,-13 0 12 16,-7 4 12-16,-13 7 8 0,-12 11-10 15,-8 12-9-15,-19 14-10 16,-7 15 0-16,-13 11 0 16,7 11 0-16,-7 12 5 15,0 6-1-15,14 8-16 0,12 4 15 16,7 11-10-16,26 7 16 15,20 8-12-15,20 3 16 0,26 4-8 16,20 0-1-16,13 4-4 16,6-8 13-16,-6 7-5 0,6-3 4 15,-6-3-3-15,-6-1 8 16,-8-3 9-16,-12-1 33 0,-1-3-25 16,-19-4-8-16,-6-11-15 15,-8-7-7-15,-19-52 10 0,-6 56-19 16,6-56 21-16,-27 51-19 15,27-51 3-15,-59 45-21 16,13-16-154-16,46-29-240 0,-46 37-323 16,46-37-119-16</inkml:trace>
</inkml:ink>
</file>

<file path=ppt/ink/ink24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15:00.200"/>
    </inkml:context>
    <inkml:brush xml:id="br0">
      <inkml:brushProperty name="width" value="0.1" units="cm"/>
      <inkml:brushProperty name="height" value="0.1" units="cm"/>
      <inkml:brushProperty name="color" value="#ED1C24"/>
      <inkml:brushProperty name="fitToCurve" value="1"/>
    </inkml:brush>
  </inkml:definitions>
  <inkml:trace contextRef="#ctx0" brushRef="#br0">250 166 1653 0,'-33'45'256'16,"33"-45"-60"-16,-39 44-42 16,39-44 12-16,-7 44-23 0,7-44-1 15,7 37-40-15,-7-37-41 16,0 0-35-16,46 22-3 0,-7-18-23 15,-39-4 16-15,46-15-13 16,-6-3 5-16,-40 18-16 0,39-52 25 16,-6 4-28-16,-13-4 18 15,-14 1 0-15,-6 3 110 16,-6 7-14-16,6 41-31 16,-46-26-9-16,-13 15-19 0,-1 18 12 15,-5 12-40-15,-1 3 8 16,13 8-24-16,7 3 5 0,20-4-19 15,6 1 18-15,20-30-32 16,27 41-212-16,19-16-398 0,26-14-334 16</inkml:trace>
</inkml:ink>
</file>

<file path=ppt/ink/ink24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15:01.624"/>
    </inkml:context>
    <inkml:brush xml:id="br0">
      <inkml:brushProperty name="width" value="0.1" units="cm"/>
      <inkml:brushProperty name="height" value="0.1" units="cm"/>
      <inkml:brushProperty name="color" value="#ED1C24"/>
      <inkml:brushProperty name="fitToCurve" value="1"/>
    </inkml:brush>
  </inkml:definitions>
  <inkml:trace contextRef="#ctx0" brushRef="#br0">243 1149 1240 0,'33'-56'140'0,"6"5"-32"16,7-8-50-16,13 0 0 0,0-1 30 15,1-2-9-15,-1-5-31 16,0-3-16-16,-7-8-15 0,1-3-9 15,-14-11 11-15,-12 3-6 16,-14 0 142-16,-7 8-51 16,-19 15-24-16,-20 14-7 0,-6 22-46 15,-27 19-4-15,-6 26 80 16,-13 15-8-16,-14 18 42 16,7 11-29-16,0 7-10 0,13 4-10 15,20 8-37-15,26 3-8 16,27 1-18-16,25 14-22 15,27 3 10-15,13 1-8 0,14 4-11 16,-1-1 12-16,0 0-15 16,-13-3 18-16,1-7-13 0,-14-5-12 15,-20-3-265-15,-6-4-173 16,-20 1-111-16,-20 3-12 16,-20 7 60-16</inkml:trace>
  <inkml:trace contextRef="#ctx0" brushRef="#br0" timeOffset="359">111 2442 777 0,'-13'37'157'0,"13"-37"25"15,0 0 80-15,0 48-1 16,0-15-26-16,0-33-77 0,20 37-3 16,13-18-34-16,0-8-50 15,13-8-26-15,6-6-25 0,7-5-20 16,1-3 0-16,-8-7 18 15,-6-4-2-15,-6-4-12 16,-8-4 4-16,-5-10-11 0,-1-5-6 16,-19-7 27-16,-1 4 165 15,-12 4-49-15,-1 11-61 16,7 33-32-16,-59-26-13 0,-7 19 15 16,-6 10-9-16,-7 8 35 15,7 12-18-15,-1 2-10 0,8 9-9 16,6 3-18-16,13-4-3 15,19 4-4-15,21 0-5 0,25-4-2 16,27-7-14-16,14-4-82 16,18-11-130-16,1-3-148 15,7-8-142-15,6-4-87 0,0-11 7 16</inkml:trace>
</inkml:ink>
</file>

<file path=ppt/ink/ink24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15:03.080"/>
    </inkml:context>
    <inkml:brush xml:id="br0">
      <inkml:brushProperty name="width" value="0.1" units="cm"/>
      <inkml:brushProperty name="height" value="0.1" units="cm"/>
      <inkml:brushProperty name="color" value="#ED1C24"/>
      <inkml:brushProperty name="fitToCurve" value="1"/>
    </inkml:brush>
  </inkml:definitions>
  <inkml:trace contextRef="#ctx0" brushRef="#br0">943 4160 595 0,'-13'-44'120'0,"13"3"22"16,0-7 45-16,13 0-27 16,7 0 3-16,-1-4-74 0,8 4 102 15,12 4-102-15,1 0-40 16,12 7-35-16,-6 4 0 16,20 10 4-16,-14 9-21 15,1 10 104-15,-7 11 4 0,-20 15 14 16,1 27 7-16,-27 21-8 0,-27 29-22 15,-32 20-51-15,-26 21-16 16,-1 12 11-16,-12 14 57 0,12 7 10 16,1 5-39-16,26-1-44 15,19 0 4-15,14 1-19 0,6-12-4 16,34-7 15-16,12-11-16 16,7-19-7-16,26-22 14 0,0-18-11 15,7-19 0-15,-7-18 25 16,6-19 1-16,-5-15-8 0,-14-18 0 15,13-14-24-15,-13-16 20 16,0-10-23-16,-7-20 12 0,-13 1 65 16,-6 0 10-16,-13 4-7 15,-20 7-28-15,-14 7-21 0,-19 15 4 16,-26 19-9-16,0 18-3 16,-14 15 8-16,1 22-2 0,-1 11-18 15,21 11 17-15,-1 19 59 16,7 11-30-16,6 10-16 0,21 16 69 15,5 7-49-15,1 11-19 0,13 4 49 16,13 0 20-16,-7 3-17 16,-6-3 49-16,7 0-37 0,-1-4-21 15,0-8-16-15,1-3-2 16,-7-14-37-16,-14-12-18 16,14-15 15-16,-6-7-8 0,-8-15-21 15,8-11 11-15,19-59 12 16,-40 63-29-16,40-63 24 0,-26 52-70 15,26-52-199-15,0 0-110 0,0 0-71 16,-59 26-95-16,6-15-121 16,-6-11-150-16</inkml:trace>
  <inkml:trace contextRef="#ctx0" brushRef="#br0" timeOffset="2127">2172 979 365 0,'0'0'-5'15,"0"0"121"-15,0 0 62 16,0 0-77-16,0 59 107 0,-7 12-74 15,-6 14 88-15,7 7-118 0,-8 8-47 16,-5-4-12-16,6-4 48 16,13-11 52-16,-14-14-81 15,1-12-15-15,0-14-17 0,13-41-11 16,-46 33-12-16,13-18 4 16,-6-11-19-16,-7-12 24 0,6-7-12 15,8-7-12-15,-1-4 11 16,0-7-1-16,13-4-4 0,7-3 0 15,0-5 44-15,0 1-60 0,13 3 18 16,0 8 99-16,0 3-51 16,0 30-31-16,0 0-6 0,0 0-20 15,0 0 48-15,-27 26 64 16,14 15-44-16,-20 11 26 16,-6 7 11-16,-7 4-57 0,-7 3 0 15,-6-3-30-15,-13 0 14 16,0-8-20-16,6-3-3 0,-6-8 11 15,13-7-13-15,0-11 4 0,13 0-115 16,6-8-169-16,40-18-139 16,0 0-126-16,0 0-42 0</inkml:trace>
  <inkml:trace contextRef="#ctx0" brushRef="#br0" timeOffset="2387">2928 0 478 0,'26'-18'8'0,"-26"18"109"16,0 0 26-16,0 0 55 0,0 0 77 16,-26 40-8-16,-1 1-38 0,-6 3-11 15,-19 8-34-15,-20 11-23 16,-1 11-84-16,-12 7-42 0,-14 8-13 15,-6-1-4-15,-7 5-9 16,7-5-9-16,-6 5 15 16,-1-8-31-16,0-4-292 0,7-3-188 15,-7-4-76-15</inkml:trace>
  <inkml:trace contextRef="#ctx0" brushRef="#br0" timeOffset="2616">1101 650 666 0,'-13'52'213'0,"-14"15"75"0,-6 18 23 0,1 14 1 15,-8 16-140-15,1 3-66 16,6 8-60-16,7-1-9 15,-1-3-37-15,1-7 29 0,6-15-67 16,1-15-434-16,-1-12-117 16</inkml:trace>
  <inkml:trace contextRef="#ctx0" brushRef="#br0" timeOffset="3052">562 1485 844 0,'-39'8'153'16,"39"-8"-19"-16,0 0 104 16,0 0-115-16,0 0 94 0,-20 37-105 15,20-37 55-15,0 0-68 0,0 0 20 16,0 0 14-16,0 0 6 15,0 0-48-15,0 0-48 0,0 0-25 16,-46-11 104-16,46 11-60 16,-53-11 7-16,7 11 4 15,-6 11-15-15,-1 18 43 0,1 12-34 16,-1 18 33-16,7 4-29 0,0 18-32 16,20 8-24-16,6 7 28 15,7 0-16-15,19 7 4 0,8-3-17 16,12 0 5-16,0 0 0 15,14-4-19-15,-1-8 10 0,7-6-10 16,7-9 7-16,-14-10 0 0,14-7-15 16,-21-12 14-16,-32-44-6 15,46 41-8-15,-46-41 12 0,0 0-95 16,40 33-159-16,-40-33-204 16,0 0-267-16,0 0-127 15</inkml:trace>
</inkml:ink>
</file>

<file path=ppt/ink/ink24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15:35.968"/>
    </inkml:context>
    <inkml:brush xml:id="br0">
      <inkml:brushProperty name="width" value="0.1" units="cm"/>
      <inkml:brushProperty name="height" value="0.1" units="cm"/>
      <inkml:brushProperty name="color" value="#ED1C24"/>
      <inkml:brushProperty name="fitToCurve" value="1"/>
    </inkml:brush>
  </inkml:definitions>
  <inkml:trace contextRef="#ctx0" brushRef="#br0">9255 3034 856 0,'6'-74'14'0,"7"7"113"15,1 8 38-15,-1 15 16 0,-7 14-82 16,-6 8-52-16,0 22-28 16,0 0 13-16,0 0-20 0,0 0-4 15,27 44 6-15,-1-3-14 16,7 0 11-16,19-4 47 16,14-4 32-16,6 0-45 0,14-11-29 15,6-3 3-15,6-8 0 16,-6-4-4-16,0-11-10 0,0-3-1 15,-6 0-15-15,-14-4 23 16,-6-4-4-16,-7 7 1 0,-7 1 12 16,-19 0 28-16,-33 7 49 15,33 7 47-15,-33-7-46 0,0 0-33 16,26 33 31-16,-26-33-12 16,14 41 13-16,-8-12-25 0,-12 1-7 15,-1-8-24 1,0 4-12-16,1-4-14 0,6-22 28 15,-20 30 23-15,0-8-16 16,20-22-15-16,-39 22-21 0,-7-7-13 16,-7-4-2-16,1-4 8 15,-14 1-3-15,-6-8-2 0,0 3 57 16,-7 1-34-16,-7-4-3 16,-12 0-23-16,6 0-5 0,0-7 15 15,-7-4 9-15,14 0 6 0,-1-8 29 16,7 1-40-16,1-12 5 15,12 1-1-15,-6-12-18 0,6-3 41 16,0-12 1-16,7-10-13 16,0-8-21-16,6-15 3 15,1-14-14-15,-1-19 13 0,14-15-15 16,-1-11 16-16,7-3-11 16,7-4 5-16,-7 10-12 0,14 9 16 15,-1 18-4-15,0 14-1 0,14 23-4 16,-8 18-6-16,8 15 6 15,-7 15-11-15,13 33 4 0,0 0-150 16,0 0-113-16,0 0-185 16,0 0-35-16,0 0-154 0,0 0-21 15</inkml:trace>
  <inkml:trace contextRef="#ctx0" brushRef="#br0" timeOffset="859">7454 3034 1070 0,'-39'-4'160'0,"12"0"75"15,-5-7 3-15,-1-4-36 16,-7-3-44-16,1-8-13 0,6-4-64 15,-6-3-40-15,6-8-18 0,0-3 0 16,13-4-23-16,0 0 6 16,7 4 0-16,7 3-6 0,-1 8 0 15,20 0 0-15,7 3 3 16,13 8-3-16,19 3 5 0,14 8-8 16,0 4 3-16,6 3-4 0,0 8 4 15,-6 7-6-15,-7 4-5 16,-6 7 20-16,-7 8-4 0,-7 3 5 15,-12 4-10-15,-8 0 46 16,-12 3 55-16,-14 1-8 16,-6 7-36-16,-20-4 4 0,-13 4 9 15,-13 0-24-15,-26 0-18 16,-14-3 10-16,-26-5-33 0,-6 1 10 16,-7-8-4-16,-7-3-11 0,1-8-9 15,-7-11 21-15,6-7-12 16,-6-12-15-16,6-6 20 0,7-16-5 15,0-7 0-15,7-18-13 0,13-12 17 16,12-14-13-16,14-11 5 16,20-16 1-16,20-2-5 15,19 2 8-15,13 12 0 0,33 15 7 16,7 11-3-16,26 18 0 16,13 15-1-16,13 19 1 0,1 18-1 15,12 15-3-15,-13 14 4 0,7 15-4 16,-20 12 0-16,7 3 0 15,-13 4 0-15,-7 0 0 0,-14-4 4 16,1 3 2-16,-20 1-6 0,-19-7 0 16,-14 3-9-16,-26-7 6 15,-26-4-3-15,-27-4 6 0,-19-7 4 16,-40-4-1-16,-13-7 122 16,-19-8-53-16,-14-6-7 0,-13-9-41 15,-19-10-13-15,-14-15-4 16,-19-4-7-16,-20-7 0 0,-27-4 27 15,-6 3 41-15,-6 5-27 0,-1 7 44 16,7 7-24-16,7 15 5 16,6 15 5-16,20 10 12 0,19 5-4 15,40 14-32-15,33 8-11 0,33 4-22 16,32-1 2-16,40 8 4 16,27 3 7-16,32 4-15 0,52 4 1 15,41 0-7-15,45 0 0 0,39-7-6 16,34-5-18-16,19-2-133 15,33-5-68-15,13-7-52 0,13-7-116 16,7-12-155-16,20-7-162 16,12-14-69-16</inkml:trace>
  <inkml:trace contextRef="#ctx0" brushRef="#br0" timeOffset="1331">6830 1485 717 0,'0'0'0'16,"-33"-14"43"-16,33 14 53 15,0 0-28-15,0 0 19 16,0 0-62-16,0 0 261 0,0 0-148 16,0 0-51-16,0 0 5 0,33 7 15 15,-33-7 26-15,39-4-11 16,-6-7-26-16,-33 11-30 15,33-37-37-15,-13 0-11 0,-1 4 98 16,-12 0-59-16,-7 0 25 16,-7-1-17-16,-12 9 31 0,19 25-45 15,-33-26-39-15,-13 22 3 16,-7 15-1-16,-6 11-8 0,0 4 1 16,20 4 2-16,-1-4 11 15,20 3-12-15,20-29-21 0,-6 37 4 16,6-37-216-16,39 30-282 15,7-19-233-15</inkml:trace>
  <inkml:trace contextRef="#ctx0" brushRef="#br0" timeOffset="1659">4129 34 1243 0,'0'0'139'15,"-13"-34"-18"-15,13 34-24 16,0 0 200-16,0 30-22 0,7 40-27 15,12 30-10-15,-6 29-75 16,14 15-50-16,6 4-63 0,-1-4-9 16,8-11-18-16,6-4-14 15,6-18-15-15,8-4 6 0,-1-11-48 16,0-14-293-16,-7-1-279 16,-6-15-129-16</inkml:trace>
  <inkml:trace contextRef="#ctx0" brushRef="#br0" timeOffset="2023">5516 939 1623 0,'-46'55'84'0,"6"-7"84"0,7-7 56 16,14-12-24-16,19-29-71 16,-14 37-18-16,14-37-39 0,14 34-31 15,-14-34-35-15,52 14 0 16,-6-14 11-16,0-7 3 0,-6-12-12 16,-1-10-8-16,-6-12 0 15,0-10 0-15,-7-16 9 0,0-11-7 16,-6-7-2-16,0 4 0 0,-7 11 80 15,-7 18 1-15,1 12-47 16,-7 40-20-16,0 0-8 0,-53 22 7 16,-12 18-18-16,-1 12-4 15,0 4-1-15,1 3-103 16,5-4-352-16,21 1-357 0</inkml:trace>
</inkml:ink>
</file>

<file path=ppt/ink/ink24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46:01.323"/>
    </inkml:context>
    <inkml:brush xml:id="br0">
      <inkml:brushProperty name="width" value="0.1" units="cm"/>
      <inkml:brushProperty name="height" value="0.1" units="cm"/>
      <inkml:brushProperty name="color" value="#3165BB"/>
      <inkml:brushProperty name="fitToCurve" value="1"/>
    </inkml:brush>
  </inkml:definitions>
  <inkml:trace contextRef="#ctx0" brushRef="#br0">23237 1999 1382 0,'0'0'318'16,"0"0"-73"-16,0 0-94 16,-27-26-65-16,27 26-41 0,0 0-26 15,0 0 159-15,0 0-25 16,0 0-8-16,46 22-37 15,7 11 32-15,6 8-15 16,13 11-7-16,20 7-36 0,0 7 3 16,0 1-52-16,-6-4-1 15,-14-1-11-15,0-10 13 16,-26-8 3-16,-13-10 2 0,-13-5-6 16,-20-29-21-16,-20 34-8 15,-19-16 2-15,-20-7 5 0,-7-7-1 16,-6-12-19-16,-1-3 6 15,14-7 3-15,13-4-42 16,0-15-29-16,20-8 7 0,13-6 13 16,6-5 8-16,7-3 31 15,0 4 1-15,7 3 4 16,-1-3-3-16,1 3 14 0,-14 8-8 16,7 44-7-16,-19-41 8 15,19 41 9-15,-66-26-15 0,7 19 9 16,-7 14 0-16,0 8 5 15,14 11-5-15,-1 3-6 16,14 4 15-16,6 1-9 0,20 3 7 16,13 3 12-16,13 1-11 15,13-4-8-15,7 4 14 0,13-1-8 16,7-3-14-16,-1-7 17 16,1-1-9-16,-7-3 0 15,0-7 5-15,-13-5 1 16,-7 1-12-16,-26-15 20 0,0 0 54 15,0 0-29-15,0 0-10 16,0 0-14-16,-33-11-13 0,-20-7 4 16,-12-1 2-16,-14-3-14 15,-20-8 6-15,-6 5 3 0,-20-9-13 16,-6-6 10-16,-7-8-49 16,0-8-18-16,13-7 14 0,0 1 25 15,7-1 6-15,13 0 22 16,13 11-6-16,13 4-4 15,7 11 1-15,19 8 18 0,7 7-9 16,46 22-12-16,0 0 9 16,0 0 16-16,0 0-13 15,13 44-4-15,20 0 13 0,13 8-13 16,13-4 4-16,13 4 10 16,7-1-10-16,0-3 7 0,-7-7-7 15,-12-8-7-15,-14-3 19 16,-14-8 26-16,-32-22 49 15,0 0-22-15,-13 30-37 0,-20-8 4 16,-19-4 46-16,-14-3-31 16,-13-4-29-16,-6-4 1 0,-1 5-10 15,-6-9-13-15,7 1 7 16,0-8-8-16,6-3 5 16,6-4 0-16,14-4 4 15,7-7-12-15,6-8-6 0,46 30 20 16,-46-48-23-16,13 8 3 15,13 3-30-15,7 0 12 0,6 0 7 16,7 0 16-16,0 37-2 16,27-37 0-16,-27 37 11 0,46-30 3 15,0 23-14-15,-7 11 8 16,-39-4 3-16,59 37 15 0,-13 3-15 16,-6 12 8-16,-14 3 14 15,-6 8-5-15,-7 0 9 16,0 3 39-16,-13-3 26 15,-7 0 15-15,-6 4-7 0,-6-5-15 16,-8-2-13-16,-12 2 1 16,-1-6-51-16,1-5-4 0,-14-6 0 15,1-5 0-15,-1-6-24 16,1-12 19-16,-1-11-12 0,7-4-3 16,7-14 0-16,-1-4 14 15,40 11-25-15,-39-48-9 16,6-8-45-16,20 1-77 0,13-4-61 15,6 3-60-15,1 5-120 16,13 6-271-16,6 8-256 16</inkml:trace>
  <inkml:trace contextRef="#ctx0" brushRef="#br0" timeOffset="165">21502 3211 1976 0,'59'22'308'0,"7"-11"-73"0,6-7-89 16,0-8-71-16,0-7-59 15,7-4-57-15,-13-7-338 0,-13-8-447 16</inkml:trace>
  <inkml:trace contextRef="#ctx0" brushRef="#br0" timeOffset="412">20437 2036 2428 0,'0'0'416'0,"0"0"-42"16,-33 51-55-16,7 12-51 0,0 7-5 15,-7 8-79-15,-7 0-97 16,-12 7-29-16,-14 3-30 0,-6-3-61 16,-7 0-188-16,0-7-133 15,7-12-122-15,6-14-302 16,14-22-268-16</inkml:trace>
  <inkml:trace contextRef="#ctx0" brushRef="#br0" timeOffset="1304">20634 1138 2170 0,'7'33'341'0,"-27"12"23"15,-6 3-45-15,-27 11-29 0,-12 11-38 16,-14 4-34-16,-20 7-30 15,-6 8-62-15,-20-1-59 0,-6 5-29 16,-7-5-18-16,-13-6 6 16,-7-8-15-16,7-12-11 0,0-6 9 15,13-12-6 1,0-14 1-16,19-8-8 0,8-18-6 16,12-8-51-16,14-15-55 15,6-10 8-15,13-4 45 0,20-4 19 16,46 37 16-16,-52-52 24 15,52 52 0-15,-33-41 4 0,33 41 5 16,0 0-18-16,0 0 10 16,0 0-5-16,0 0 13 0,0 0-5 15,0 0 16-15,-53 45-20 16,53-45 10-16,-46 55 4 0,0-14-8 16,46-41-2-16,-59 48 16 15,13-11-16-15,46-37 0 16,-59 29 0-16,59-29-4 0,-53 8 11 15,53-8-12-15,-59-19-20 16,59 19-50-16,-46-63-21 0,20 4 34 16,6 7 38-16,20 52 13 15,-13-51-1-15,13 51 12 16,0 0-6-16,0 0-5 0,0 0 17 16,0 0-12-16,0 0 12 15,0 0-6-15,0 0 4 0,0 0-4 16,-33 51-5-16,33-51 20 15,-33 63-15-15,7-7 0 0,6-1 5 16,-6-3 4-16,-7 7-9 16,0-4 0-16,7-3 14 15,0 0-21-15,-1-4 3 0,27-48 18 16,-26 44-14-16,26-44-5 16,0 0 5-16,0 0-4 0,0 0-2 15,0 0-15-15,0 0-61 16,0 0-16-16,-33-81-6 0,14-8 24 15,-1-7 21-15,7 0 32 16,6 4 3-16,-13 7 13 0,7 18 17 16,0 12-10-16,-7 14 4 15,20 41 20-15,-52-29 36 16,-1 18 29-16,-12 22 21 16,-8 18-3-16,-12 12 43 0,-7 3 28 15,-7 8-20-15,-19 0-8 16,0-1-4-16,-20-6-20 0,-7-1-21 15,1-7 7-15,6-7-33 16,6-16-49-16,14-6 10 0,6-12-33 16,20-14-13-16,7-12 32 15,12-7-55-15,14-15-188 0,13-10-144 16,13-5-118-16,14-7-282 16,19-3-454-16</inkml:trace>
  <inkml:trace contextRef="#ctx0" brushRef="#br0" timeOffset="1512">18459 1201 2905 0,'53'-4'196'0,"6"-7"-48"0,-6 0-75 15,6 0-41-15,-7 7-17 16,-6 0-118-16,-6 12-343 16,-40-8-402-16,26 52-120 15</inkml:trace>
  <inkml:trace contextRef="#ctx0" brushRef="#br0" timeOffset="1682">17053 3314 2666 0,'0'0'76'0,"0"0"20"15,85-26-51-15,7-18-41 0,14-15 14 16,12-15-224 0,20-11-338-16,0-11-316 0</inkml:trace>
  <inkml:trace contextRef="#ctx0" brushRef="#br0" timeOffset="1900">19668 4 2103 0,'0'0'361'15,"-52"-15"31"-15,-7 26-69 16,-27 19-67-16,-25 25-74 15,-27 15-73-15,-33 19-45 16,-26 18-37-16,-33 8-7 0,-20 14-12 16,-13 8-104-16,-6-4-195 15,-7 7-255-15,0-7-454 0</inkml:trace>
  <inkml:trace contextRef="#ctx0" brushRef="#br0" timeOffset="2081">12926 1795 443 0</inkml:trace>
  <inkml:trace contextRef="#ctx0" brushRef="#br0" timeOffset="2580">12269 1909 1310 0,'-46'0'326'0,"-6"0"1"16,6-4-52-16,6 4-90 0,-6-3-44 15,46 3-14-15,-46-4-50 16,7 0-4-16,39 4-26 16,0 0-25-16,-46-3-2 15,46 3-20-15,0 0 14 0,0 0-3 16,0 0 12-16,0 0 15 15,0 0 7-15,0 0 30 0,65 11-2 16,14-8-3-16,26-6-8 16,33-1-17-16,27-7-38 15,12 4 4-15,20-5-1 0,7 1-14 16,13 4 16-16,-14-4-7 16,-5 3 0-16,-28-3-14 0,-18 4 12 15,-34 0-3-15,-20-4 5 16,-25 7 72-16,-27 0 7 15,-46 4 28-15,39 0-30 0,-39 0-34 16,0 0-24-16,0 0-22 16,0 0 12-16,0 0-19 15,-46-4 5-15,7 4-47 0,-1 4-99 16,-6 0-33-16,-6 3-48 16,-1 1-77-16,-13-1-112 15,-12 0-172-15,-14 8-7 0,-27 7 66 16</inkml:trace>
  <inkml:trace contextRef="#ctx0" brushRef="#br0" timeOffset="2972">12039 2212 608 0,'-112'15'206'0,"14"0"103"16,12-1 25-16,8-3-62 15,18 4-49-15,8-7-30 0,12-1 5 16,40-7-27-16,0 0-33 15,0 0-13-15,-39 11 14 16,39-11 26-16,0 0 32 0,33 11-29 16,19-3 11-16,21-5-23 15,25-10-13-15,21-4 5 0,25-4-43 16,34-3-16-16,12-8-23 16,20 0-3-16,14 0 9 0,-1 0-32 15,-6 4-1-15,-20 3-32 16,-26 1-3-16,-26 7 14 15,-27 3-15-15,-26 1 9 16,-26 3 11-16,-14 4 13 0,-52 0-13 16,0 0 0-16,46 0 15 15,-46 0-41-15,0 0 14 16,0 0 0-16,0 0-25 0,0 0 14 16,0 0-51-16,0 0-156 15,0 0-103-15,40 0-82 0,-40 0-79 16,0 0-259-16,0 0-229 15</inkml:trace>
  <inkml:trace contextRef="#ctx0" brushRef="#br0" timeOffset="4668">8458 2212 1867 0,'0'0'345'16,"0"0"-6"-16,0 0-91 0,0 0-106 15,0 0-68-15,0 0-34 16,0 0-23-16,0 0-20 16,13-48 3-16,-7 4 0 15,1-8 6-15,0-7-98 0,12-8-55 16,1-10-22-16,0 3 48 15,6 4 54-15,0 7 36 16,1 15 9-16,-1 11 25 0,0 15-11 16,7 14 14-16,13 12-18 15,7 14 15-15,6 8 11 0,13 0-11 16,7 7-15-16,0-3 25 16,-7-4-8-16,0-4-21 15,-13 0 26-15,-6-3-1 0,-20-12 0 16,-33-7-17-16,0 0 18 15,0 0 0-15,0 0 44 16,0 0 28-16,0 0-21 16,0 0-20-16,-40-18-1 0,-12 18 24 15,-27 11-3-15,-13 7 10 16,-13 12-17-16,-13-1-21 0,-7 5-26 16,6-1 5-16,-5 0 2 15,12-7-14-15,13-11 0 16,14-4 10-16,19-15-13 0,7-3 8 15,13-12-5-15,46 19 0 16,-46-44-7-16,26 7 3 16,20 37 12-16,-19-44-15 15,19 44 7-15,-7-41-4 0,7 41 9 16,0 0 33-16,0 0-3 16,0 0 34-16,0 0 10 0,0 0 11 15,0 0 56-15,0 0 35 16,0 0 35-16,-7 63 1 15,-6 7 30-15,-13 0 0 0,-13 0-98 16,-14 1-58-16,-6-5-32 16,-7-3-42-16,7-15-38 0,-7-8-290 15,14-6-206-15,-7-16-185 16,19-18-444-16</inkml:trace>
  <inkml:trace contextRef="#ctx0" brushRef="#br0" timeOffset="5276">7893 1096 2329 0,'0'0'311'16,"0"-22"-22"-16,0 22-88 0,0 0-92 15,0 0-50-15,0 0-34 16,0 0-9-16,0 0 10 16,0 0 11-16,0 0-24 0,0 0 6 15,0 0-8-15,0 0-16 16,0 0 37-16,0 0 61 0,0 0 5 16,-7 52 17-16,-13 7-2 15,-13 7-12-15,1 8 4 0,-8 0-25 16,-6 0-35-16,-13-4-9 15,-7-3-24-15,1-4-7 16,-14-12 9-16,0-10-21 16,0-4 7-16,0-11 7 0,0-11-19 15,14-8 19-15,5-11-12 16,1 1-8-16,13-9 18 0,7-2-16 16,39 14 11-16,-40-19 9 15,40 19-18-15,0 0 9 0,-39-15 5 16,39 15-13-16,0 0 12 15,0 0 2-15,-46 41-12 0,13 3 12 16,0 12 164-16,7-1 68 16,-7 15 90-16,0 8 13 0,-6 11-7 15,-7 7-24 1,-13 11-30-16,-7 7-48 0,-26 5-39 16,-13 3-76-16,-20-4-54 15,-19-4-31-15,-14-7-17 0,-6-10-5 16,-1-16-10-16,-12-18 0 15,6-12-7-15,0-14-48 0,7-15-190 16,0-18-230-16,12-15-223 16,-5-15-68-16,6-14 80 0,-14-23-132 15,-6-22-311-15</inkml:trace>
  <inkml:trace contextRef="#ctx0" brushRef="#br0" timeOffset="6432">4890 1761 226 0,'0'0'34'0,"0"0"71"15,0 0 65-15,0 0 57 16,0 0 61-16,0 0 25 0,0 0-13 16,0 0-5-16,0 0-28 15,0 0-23-15,0 0-34 16,0 0-59-16,0 0-73 16,0 0-49-16,-33-3-4 0,6-8-19 15,27 11-13-15,-26-37 11 16,6 3 5-16,14-10-23 15,-7-4 20-15,13-4-11 0,0 4-8 16,0 8 13-16,0-1 10 16,0 15-19-16,0 26 15 0,6-30-6 15,-6 30-12-15,0 0 16 16,0 0-1-16,0 0 6 0,0 0-9 16,0 0 0-16,0 0-4 15,0 0-2-15,33 4-2 0,-33-4 14 16,33 26 0-1,-33-26 1-15,39 37-4 0,-6-4 27 16,0 4 23-16,-7-4-8 16,-6 1-3-16,6-5-10 0,1 5-17 15,-27-34 2-15,33 44 2 16,-33-44-7-16,26 37-7 0,-26-37-10 16,0 0 41-16,0 0 11 15,13 37-16-15,-13-37-17 0,0 0-11 16,-39 22-6-16,6-15-2 15,-7-10 10-15,7-5-1 0,-6-14-4 16,6-11-6 0,0-12-5-16,0-3 4 0,7-3 12 15,0 3-3-15,6 0-2 16,-6 11-4-16,0 7-8 0,26 30 6 16,-53-11 3-16,-6 15 11 15,-7 18 0-15,7 7-8 0,0 8-8 16,6 8 13-16,7-5 2 15,13-6-1-15,7-1-10 0,20 0-4 16,12-7 14-16,-6-26-2 16,40 30-4-16,6-12-3 0,6-7-2 15,14 0 5-15,-7-3 6 16,-6-5 1-16,-7 1-7 16,-14 3-5-16,-32-7 5 15,0 0 0-15,-13 41 11 0,-33-8 1 16,-13-7-12-16,-20 7 0 15,-6-7-7-15,-1-4 11 0,-6-3 4 16,14-1-3-16,5-10-10 16,8-16-1-16,12 1 6 0,14-12 0 15,39 19-4-15,-33-44-7 16,20 7-4-16,13 37 12 0,19-44 6 16,-19 44-6-16,0 0-6 15,46-22 3-15,-46 22 9 16,40 14 11-16,-40-14 18 15,19 56 8-15,-19 3 27 0,-19-4-13 16,-14 5-15-16,-20 6-13 16,-12-7-16-16,-21 4-10 0,-6-11-6 15,-6-4-120-15,-1-8-96 16,0-14-133-16,7-11-173 0,14-19-182 16,-1-10-31-16</inkml:trace>
  <inkml:trace contextRef="#ctx0" brushRef="#br0" timeOffset="7304">3398 930 877 0,'0'0'305'0,"0"0"102"16,0 0-15-16,33 11-109 0,-33-11-131 15,0 0 20-15,-20 44-26 16,-19-3-14-16,-14 3-46 0,0 1-28 16,-6-1 12-16,-6 4 7 15,5-7 16-15,1-4-8 16,7-4-30-16,-1-7-29 0,1 0-11 16,6 0 9-16,0-4 33 15,-7 4-23-15,0 3-13 0,1 1-13 16,-1 7-8-16,1 7 15 15,-1 8 21-15,7-1-6 16,7 5 3-16,6-4-18 0,7 3-5 16,12-3 9-16,8-1-5 15,12-6-8-15,1-8-6 0,-7-37 12 16,26 40-8-16,-26-40 4 16,40 34-2-16,-40-34-11 15,39 18 5-15,-39-18 0 0,0 0 11 16,40 7-4-16,-40-7 0 15,0 0-10-15,0 0 0 0,0 0-4 16,0 0 7-16,0 0 0 16,-7-44 5-16,7 44-11 15,-33-48 0-15,0 11 1 0,33 37 5 16,-52-44 3-16,6 11 2 16,13-1-5-16,0 5-5 0,33 29-10 15,-39-37 15-15,6 7 3 16,13 1-1-16,20 29-10 0,-26-37-1 15,26 37 0-15,-13-30 16 16,13 30-10-16,0 0 3 0,-14-29-6 16,14 29-1-1,0 0 7-15,0 0-5 0,0 0 11 16,0 0-13-16,0 0 4 16,-13 40-2-16,-6 5 10 0,5-5 2 15,-5-3-5-15,-8 4-2 16,8-1-3-16,-8 5 8 0,1-8 4 15,0 0-12-15,26-37-1 16,0 0 9-16,-40 37-3 0,40-37-2 16,-39 14-7-16,39-14-15 15,0 0-39-15,-33-37-9 0,7-11 10 16,6-11-6-16,7-3 14 16,6-1 21-16,7 4 31 15,-6 11-4-15,-1 14-3 16,7 34-2-16,0 0 12 0,0 0 4 15,0 0 1-15,0 0 4 16,-39 45-5-16,-1 6 13 0,-6 8-8 16,-6 1-2-16,-1 2-4 15,-12-6-15-15,5-8 5 0,-5-4-166 16,12-3-176-16,1-8-281 16,52-33-184-16</inkml:trace>
  <inkml:trace contextRef="#ctx0" brushRef="#br0" timeOffset="7520">2530 376 1581 0,'33'-11'354'15,"-6"3"34"-15,-27 8-121 16,0 0-113-16,0 0-61 0,0 30-36 15,-7 3-31-15,-19 11-9 16,-1 5-8-16,-12 10-16 16,-7 3-263-16,-7 5-212 15,-6 11-208-15</inkml:trace>
  <inkml:trace contextRef="#ctx0" brushRef="#br0" timeOffset="7688">1781 1226 1824 0,'0'0'137'0,"0"0"62"16,0 0-26-16,0 0-79 15,27 3-53-15,-27-3-28 0,0 0-10 16,26-3-140 0,-26 3-209-16,0 0-254 0,0 0-26 15</inkml:trace>
  <inkml:trace contextRef="#ctx0" brushRef="#br0" timeOffset="7876">1269 594 1410 0,'0'0'244'0,"0"0"57"16,-13 44-65-16,13 26-90 0,0 15-50 15,13 8-41 1,6 6-19-16,1 9-18 0,0-5-8 15,-7 0-14-15,-6-3-155 16,-7-4-215-16,-14 0-210 0,-12-7-82 16</inkml:trace>
  <inkml:trace contextRef="#ctx0" brushRef="#br0" timeOffset="8216">907 1565 1353 0,'-46'19'285'0,"46"-19"13"15,-33 44-59-15,14-3-68 0,19-41-30 16,-20 44-8-16,20-44-6 16,-26 48-23-16,26-48-16 0,-59 37-29 15,13-11 12-15,-7-19 18 16,0 1 15-16,-6-4-44 0,7-4-29 15,-7-8-12-15,-1 4 5 16,8 8 34-16,6 4-21 0,0 6-29 16,0 12 10-16,6 11 29 15,8 11-21-15,5 0-7 16,8 4-12-16,6 0-11 16,13-1-1-16,13-3-10 0,0-3-83 15,0-8-187-15,-13-37-186 16,0 0-220-16,52 33-121 0</inkml:trace>
  <inkml:trace contextRef="#ctx0" brushRef="#br0" timeOffset="8429">520 1019 2601 0,'-7'-26'279'0,"7"26"52"0,0 0-40 15,0 0-92-15,0 0-69 16,0-33-35-16,0 33-44 0,0 0-31 16,0 0-16-16,0 0-2 15,0 0-33-15,0 0-153 0,0 0-146 16,0 0-193-16,0 0-221 16,0 0-123-16</inkml:trace>
  <inkml:trace contextRef="#ctx0" brushRef="#br0" timeOffset="9240">2544 623 738 0,'0'0'140'16,"0"0"42"-16,0 0-22 16,0 0 21-16,0 0-45 0,0 0-18 15,0 0-18-15,0 0-33 16,0 0-34-16,0 0-21 0,0 0 61 16,0 0-4-16,13-40-33 15,-7-1 31-15,7-7-17 0,-6 7-18 16,6 4-18-16,-6 1-4 15,6 10 1-15,-13 26-16 0,0 0 5 16,20-34 4-16,-20 34-4 16,0 0 7-16,0 0-12 15,0 0 8-15,32-11 40 0,-32 11 1 16,0 0-9-16,27 11 0 16,-27-11-9-16,0 0-10 15,33 37-11-15,-33-37 1 0,19 41-2 16,1-11-4-16,-20-30-5 15,26 40-278-15,-26-40-284 0,40 33-149 16</inkml:trace>
</inkml:ink>
</file>

<file path=ppt/ink/ink24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46:26.411"/>
    </inkml:context>
    <inkml:brush xml:id="br0">
      <inkml:brushProperty name="width" value="0.1" units="cm"/>
      <inkml:brushProperty name="height" value="0.1" units="cm"/>
      <inkml:brushProperty name="color" value="#3165BB"/>
      <inkml:brushProperty name="fitToCurve" value="1"/>
    </inkml:brush>
  </inkml:definitions>
  <inkml:trace contextRef="#ctx0" brushRef="#br0">1682 0 1203 0,'-40'44'215'0,"40"-44"34"16,-72 52-13-16,-7-15-58 15,-6 3-50-15,-20-3-46 0,-20 8-46 16,-20 6-10-16,-6 1-19 16,-7 4-14-16,1 3 18 15,6-4-4-15,6 4-145 0,7 0-292 16,7 4-205-16</inkml:trace>
</inkml:ink>
</file>

<file path=ppt/ink/ink24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46:23.495"/>
    </inkml:context>
    <inkml:brush xml:id="br0">
      <inkml:brushProperty name="width" value="0.1" units="cm"/>
      <inkml:brushProperty name="height" value="0.1" units="cm"/>
      <inkml:brushProperty name="color" value="#3165BB"/>
      <inkml:brushProperty name="fitToCurve" value="1"/>
    </inkml:brush>
  </inkml:definitions>
  <inkml:trace contextRef="#ctx0" brushRef="#br0">6928 1075 1159 0,'0'0'273'0,"0"0"41"0,0 0-52 15,0 0-136-15,0 0-54 16,0 0-30-16,0 0-6 15,0 0 74-15,0 0-45 0,0 0-19 16,7 45 66-16,-7-45-36 16,-33 51 30-16,0-14-51 15,-13-7-29-15,-6-8 65 16,6-4-51-16,0-6-2 0,6-9 51 16,40-3-27-16,-46-3-13 15,46 3-15-15,0 0-27 16,0 0-10-16,-26-45 9 0,6-3 1 15,1 4-2-15,5-8-5 16,8-7 0-16,-7-8-10 0,6-3-1 16,-6-4 11-16,6-3-71 15,1-1-108-15,-14 4-159 16,14 8-234-16,-8 3-195 0</inkml:trace>
  <inkml:trace contextRef="#ctx0" brushRef="#br0" timeOffset="216">7494 144 1313 0,'59'-11'298'0,"0"0"3"0,7 0-87 16,-1 7-107-16,8-3-40 15,-1-4-22-15,0 7-24 16,-6 0-16-16,-7 4-210 16,-6 0-224-16,-53 0-146 0</inkml:trace>
  <inkml:trace contextRef="#ctx0" brushRef="#br0" timeOffset="720">6284 891 1279 0,'-59'55'310'16,"59"-55"0"-16,-59 66-87 15,7-14-103-15,6-7-44 0,0-1-22 16,0-4-20-16,-7-3 52 15,-6-3-40-15,0-8-32 16,0-4-9-16,6-8 14 0,0-2-16 16,7-9-16-16,46-3 15 15,-52-11 8-15,52 11-2 0,0 0-6 16,-33-52-11 0,20 4 5-16,19 4-12 0,8 3 16 15,-14 41 5-15,32-48 8 16,-32 48-13-16,0 0-17 0,53-25 11 15,-53 25 17-15,0 0 4 16,0 0-15-16,26 66-3 16,-19-3 3-16,-20 11 3 0,-7 14 125 15,-19 16 13-15,-1 7-53 16,1 11 13-16,6-8-17 16,7 1 4-16,19-8-37 0,14-11 20 15,19-7-29-15,20-12-9 16,20-14-14-16,19-11-14 15,20-8-5-15,20-14-7 16,13-12 2-16,0-14-79 0,-7-8-168 16,-19-14-214-16,-7-8-290 15</inkml:trace>
  <inkml:trace contextRef="#ctx0" brushRef="#br0" timeOffset="941">6107 1833 2494 0,'0'0'140'15,"0"0"44"-15,7 48-60 16,-7-48-65-16,0 0-34 0,0 0-13 15,0 0-288-15,0 0-532 16</inkml:trace>
  <inkml:trace contextRef="#ctx0" brushRef="#br0" timeOffset="1224">4195 455 2926 0,'0'0'75'16,"0"0"-42"-16,0 0 66 15,46 51 11-15,-13 12-30 0,0 15 19 16,-14 3-46-16,1 11-29 15,6 1-9-15,-6-5-19 16,0-3 1-16,-7-3-18 16,0-8-238-16,0-8-236 0,-6-11-368 15</inkml:trace>
  <inkml:trace contextRef="#ctx0" brushRef="#br0" timeOffset="2552">3682 639 854 0,'0'0'-11'0,"0"0"49"16,0 0 15-16,0 0 2 15,0 0-40-15,7-51-8 0,-7 51-21 16,0 0 43-16,0 0 61 16,0 0-23-16,0 0 33 0,0 0 8 15,0 0 7-15,0 0-31 16,0 0 8-16,0 0-39 15,0 0-29-15,0 0 27 16,0 0-41-16,0 0-6 0,0 0 5 16,0 0-14-16,0 0 17 15,0 0-12-15,0 0-21 16,0 0 14-16,0 0 37 0,0 0 136 16,0 0-82-16,0 0 23 15,0 0-19-15,0 0-61 16,33 77 86-16,-14-18-38 15,-5-3-41-15,-14-56-9 0,13 66-3 16,-13-66-14-16,19 67-16 16,-19-67 27-16,14 51 37 15,-14-51 0-15,0 0-15 0,0 0-19 16,0 0-19-16,-20 56 2 16,20-56-9-16,0 0 4 0,-59 26 7 15,13-19-2-15,-7-7-8 16,53 0-8-16,-52-18 11 15,52 18 0-15,-60-37 6 0,60 37-2 16,0 0-15-16,-46-56 0 16,46 56 11-16,0 0 2 15,0 0 9-15,-26-48 1 0,26 48-12 16,0 0-7-16,0 0-8 16,0 0 25-16,0 0-5 15,0 0-5-15,0 0-8 16,0 0 3-16,0 0 5 0,0 0 13 15,0 0-10-15,0 0-3 16,0 0-17-16,0 0 10 0,0 0 13 16,0 0 6-16,0 0-10 15,0 0-17-15,0 0 15 16,0 0 9-16,0 0 0 0,0 0-13 16,0 0 0-16,0 0-1 15,0 0 11-15,0 0 3 16,0 0-12-16,0 0-5 15,0 0 1-15,0 0 19 0,0 0-12 16,0 0-12-16,0 0 4 16,0 0 14-16,0 0 10 15,0 0-20-15,0 0-9 0,0 0 7 16,0 0 22-16,0 0-4 16,0 0-15-16,0 0 3 0,0 0 0 15,0 0 6-15,0 0-6 16,0 0 4-16,-46 41-21 15,46-41 11-15,-52 29 8 0,52-29 9 16,-46 23-7 0,46-23 2-16,-53 18-12 0,53-18 36 15,-59 19 48-15,13-8-33 16,46-11-22-16,-59 11-23 0,6 0 0 16,1 0 4-16,-8-7 7 15,-5-1 73-15,-1 5-41 16,-13-5-20-16,0 5-13 0,-13-5 46 15,0 1-8-15,-13-4-11 16,0 0 22-16,-7-4-24 0,1 4-20 16,12-7-7-16,0 3-2 15,14-7-4-15,13 4 11 16,6-8-13-16,20 8 0 16,46 7-12-16,-46-11 1 15,46 11 11-15,0 0-7 0,-53-23-162 16,53 23-147-16,0 0-187 15,0 0-261-15</inkml:trace>
  <inkml:trace contextRef="#ctx0" brushRef="#br0" timeOffset="3152">2775 152 2158 0,'0'0'71'0,"0"0"168"0,0 0-15 15,0 0-96-15,66-15-74 16,20-4-27-16,6 5-17 0,6-5-52 16,-6 1-251-16,-6 3-300 15,-14 0-208-15</inkml:trace>
  <inkml:trace contextRef="#ctx0" brushRef="#br0" timeOffset="3428">2105 721 1963 0,'-39'-56'189'0,"26"4"-38"16,19 4-68-16,20 0-29 0,14 0-25 15,6 4-10-15,13 7-19 16,7 8-8-16,-1 10-5 16,1 12 13-16,-7 7 13 0,-13 11-6 15,-46-11-14-15,33 48-63 16,-33-48-176-16,-6 74-221 0,-21-8-116 15</inkml:trace>
  <inkml:trace contextRef="#ctx0" brushRef="#br0" timeOffset="3944">1468 1001 328 0,'0'0'-9'0,"0"0"16"16,0 0 2-16,0 0 30 16,0 0-14-16,0 0 31 15,0 0 35-15,0 0 30 0,0 0 38 16,0 0 72-16,0 0-8 16,0 0-2-16,0 0-46 0,0 0 32 15,0 0-49-15,-59-29-20 16,59 29 15-16,0 0-40 15,-40-63-50-15,14 4 33 0,13 3-21 16,6-3 14-16,1-7 5 16,6-8-45-16,0-7-25 15,0-4 42-15,0 0-41 16,0 7-6-16,0 8-17 0,-7 7-2 16,0 11 6-16,1 8 1 15,-1 7-2-15,7 37-5 16,0 0 0-16,0 0-22 0,0 0-134 15,0 0-130-15,0 0-224 16,0 0-180-16</inkml:trace>
  <inkml:trace contextRef="#ctx0" brushRef="#br0" timeOffset="4456">949 802 1056 0,'0'0'231'0,"-7"59"94"16,7-59-74-16,-20 55-59 16,7-10-106-16,13-45-37 15,-33 51-21-15,33-51 84 16,-52 56-37-16,-1-19-34 0,7 0 53 15,0-11-58-15,-6-1-8 16,6-6 6-16,0-1-4 16,0 1-18-16,46-19-19 0,-46 37 7 15,46-37 27-15,-40 55 30 16,20-3-23-16,14 3-17 0,19 8-8 16,0 7 77-16,0 8-24 15,0 0 51-15,-6-5-38 16,-14-2 17-16,-12-5-1 0,-14-10-12 15,-13-8-10-15,0-8-3 16,-7-10 22-16,7-8 1 16,-6-15-13-16,12-14 0 15,40 7-24-15,-46-55-15 0,20-12-19 16,6-14-12-16,20-15 5 16,13-15-11-16,14-7-7 15,6-4 1-15,13 4 13 0,6 7-12 16,14 15-3-16,13 11-46 15,0 18-176-15,-7 15-101 0,0 15-142 16,0 23-206-16,-6 17-95 16</inkml:trace>
  <inkml:trace contextRef="#ctx0" brushRef="#br0" timeOffset="4625">1100 1847 2605 0,'0'0'76'16,"0"0"115"-16,0 0-40 16,0 0-75-16,39 30-41 0,-39-30-23 15,33 15-78-15,-33-15-258 16,0 0-350-16,0 0-227 16</inkml:trace>
</inkml:ink>
</file>

<file path=ppt/ink/ink24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47:45.193"/>
    </inkml:context>
    <inkml:brush xml:id="br0">
      <inkml:brushProperty name="width" value="0.1" units="cm"/>
      <inkml:brushProperty name="height" value="0.1" units="cm"/>
      <inkml:brushProperty name="color" value="#3165BB"/>
      <inkml:brushProperty name="fitToCurve" value="1"/>
    </inkml:brush>
  </inkml:definitions>
  <inkml:trace contextRef="#ctx0" brushRef="#br0">9548 113 936 0,'0'0'101'16,"0"0"27"-16,0 0 22 15,0 0 8-15,0 0-69 0,-20-30 47 16,-19 4-55-1,-14 8-66-15,-19 7 7 0,-33 0 1 16,-20 7-32-16,-39 8 18 0,-34 0-3 16,-32 3-19-16,-46 4 5 15,-26 0 8-15,-26 4 12 16,-27-4 0-16,-7 0-28 0,-32-4 11 16,-7 1-6-16,-26-1 4 15,-20-3 19-15,-19 0-12 0,-14 3 14 16,0 0-26-16,14 1 39 15,39-5 48-15,26 9-38 0,39-1-20 16,34 0-12-16,25 3 0 16,41-2 6-16,32 2 0 0,39 1 43 15,40 0-70-15,26-4 5 16,33-4 11-16,26 4 5 16,20 4-9-16,46-15 0 15,0 0 12-15,-33 37-8 0,33-37 0 16,-6 45 0-16,6-45 0 15,13 51 4-15,-6-14-2 0,-7-37 1 16,13 45-6-16,-13-45 9 16,13 51 1-16,-13-51-1 0,6 52-24 15,-6-52 13-15,-6 55 8 16,-1-14-9-16,7-41 15 0,-13 59-23 16,0-3 25-16,0-1 9 15,6 11-7-15,1 12-5 16,6 22 4-16,6 14-1 15,7 30 6-15,7 15-4 0,-7 22 6 16,7 11-23-16,0 15 20 16,-7 22 114-16,0 12-49 0,-13 13-23 15,7 24-21-15,-7 2 95 16,-7 1-60-16,7-7-29 0,-7-16-17 16,1-10-11-16,6-4-19 15,0-15 15-15,0-15-11 0,6-15 2 16,1-3 2-16,0-15-4 15,6-11 5-15,-7-22-2 0,7-15 0 16,-6-26-3 0,13-15 0-16,-7-18 0 0,-7-15 0 15,8-10-4-15,-14-49 1 16,13 51 3-16,-13-51-15 0,0 0 15 16,33 48-4-16,-33-48-5 15,0 0 9-15,0 0-6 0,0 0 16 16,39 45-2-16,-39-45-4 15,46 33 2-15,7-11-4 0,6-4-2 16,13-3 0-16,20 0 0 16,13 4 0-16,13-1 3 0,27 0-3 15,32 5 7 1,27-9-11-16,33-3-8 0,39 1 2 16,33-1 14-16,13-8-8 15,13 5 4-15,13-5 3 0,-13 12-19 16,7-4 12-16,-1 0-8 15,-12 0-53-15,-14 1 32 0,-25-5 0 16,-14-3 13-16,-33 3 12 16,-13-3 4-16,-20-1-8 0,-26 1 12 15,-13-4 0-15,-27 7 4 16,-12 1-4-16,-7-1 4 0,-14-3-4 16,-5 0-3-16,-1-4 13 15,-7-4 5-15,1-3-7 16,-7-5 2-16,0 1-3 15,-7 0-3-15,-6 0 5 0,7-4 3 16,-8 4-1-16,-5 0 4 16,6 0 53-16,-14-4-25 0,-6 4 44 15,-6-3-10-15,0 2-11 16,-1-2-14-16,1-5-24 0,-1 4-11 16,-6-7-6-16,0 4-11 15,0-4 6-15,-6-1-2 0,-1 1 43 16,-39 22-7-16,40-29 16 15,-40 29-9-15,32-41-11 0,-32 41-6 16,27-48-1-16,-14 4 8 16,0 7 21-16,-13-8-13 15,7-6-10-15,-7-1 1 16,6-11 0-16,1-7-11 0,-1-19-10 16,7-14-5-16,7-15-2 15,-7-12-8-15,14-14 0 0,-8-11 4 16,1-7 0-16,0-1-4 15,-7 4 0-15,0 8 0 0,-6 3 4 16,-7 7-4-16,6 1 6 16,1 3 1-16,-7-3-7 0,6 0 5 15,-6 3-2-15,7 0-3 16,-1 4-8-16,1-3 8 16,-7 3-8-16,0-4 1 15,0 0 0-15,-7 8 4 0,7 11 3 16,7 7-3-16,-7 11 7 15,0 8-2-15,0 7 1 0,0 3 0 16,0 1-3-16,0 3 3 16,0 1-7-16,0 3 0 0,0 0 4 15,-7-3-4-15,7-5 4 16,-6-3 0-16,-1 4-10 0,7-8 5 16,-6 1 0-16,-1-5 7 15,1 1 2-15,-1-4-1 0,0-4-9 16,1 8 0-1,-1 7 6-15,7 11-7 0,0 15 4 16,0 3 3-16,-6 16 6 16,6 40 0-16,0-45-16 0,0 45 7 15,0-44-2-15,0 44 5 16,0-33 8-16,0 33-8 0,0 0-7 16,0 0-1-16,0-45-70 15,0 45-4-15,0-44-3 0,0 11-20 16,0 0-26-16,0-4-45 15,0 0-106-15,-7 4-139 0,-6-4-155 16,0 3-36 0</inkml:trace>
  <inkml:trace contextRef="#ctx0" brushRef="#br0" timeOffset="857">5625 154 408 0,'-40'-4'80'0,"14"8"28"15,26-4 18-15,-33 14-6 16,33-14-1-16,0 0 19 0,-33 56 31 16,14-8-103-16,5 11 135 15,8 11-105-15,6 15-35 0,13 19 132 16,0 17-83-16,0 24 68 15,7 21-64-15,0 18-44 16,-1 12 58-16,-5 11-52 16,5 7-33-16,-6-3-27 0,-6 11-2 15,-7-1-6-15,-7 8 2 16,1 1 2-16,-14 2 2 0,0 1-1 16,1-8-7-16,6-10-10 15,-1-16 13-15,8-10 3 0,-1-12 4 16,7-3-2-16,7-8-10 15,-1-4-7-15,1-3-6 0,0-7 12 16,6-4-8-16,-13-8 28 16,6-11-23-16,-6-7 5 15,7-4-5-15,-7-7 0 0,0-11-5 16,0-11 0-16,-7-12-6 16,7-7 11-16,-6-3 10 15,-1-4-6-15,1-8-4 0,-1 4 0 16,-6 0-7-16,6-3 7 15,-12-1 8-15,-1 1-1 0,7-1 0 16,-7-3-7-16,0-4 0 16,7-4 3-16,13-44-6 0,-13 52-11 15,13-52 14-15,0 0 8 16,-13 48-1-16,13-48 0 0,0 0-7 16,0 0-19-16,0 0 16 15,0 0 7-15,0 0 2 16,0 0-100-16,0 0-199 0,0 0-305 15,0 0-183-15</inkml:trace>
  <inkml:trace contextRef="#ctx0" brushRef="#br0" timeOffset="1990">2714 375 539 0,'0'0'85'0,"0"0"54"0,0 0-14 15,0 0 13 1,0 0-19-16,0 0-7 0,0 0-20 15,0 0 1-15,0 0 63 16,0 0-94-16,0 0-6 0,0 0-22 16,0 0 65-16,0 0-25 15,0 0-37-15,0 0-26 0,0 0 19 16,0 0-13-16,0 0-5 16,0 0-10-16,0 0 6 15,26-18-18-15,-26 18 21 0,0 0-11 16,33-33 0-16,-33 33 0 15,20-30-7-15,-20 30 10 0,19-26 25 16,-19 26 88-16,0 0-37 16,0 0 32-16,0 0 0 15,13-29-14-15,-13 29-49 16,0 0-30-16,0 0-4 0,0 0-10 16,0 0-11-16,0 0 9 15,0 0 88-15,0 70-22 0,-6 29-18 16,-7 23-19-16,0 30-19 15,-1 25 3-15,1 26 2 0,7 23 2 16,-1 10 42-16,1 4-6 16,-1 4-17-16,0 7-17 0,-6 8-1 15,0 3-4-15,-7 4-6 16,7 0 6-16,-13-3 52 16,6-12-23-16,-6-15 17 15,6-10 0-15,7-8-16 0,0-11 3 16,6-4-9-16,7-7-24 15,-6 3 3-15,6-7 25 0,-7-3-28 16,7-16-2-16,7-14-14 16,-1-15 2-16,1-11-5 0,-7-11 3 15,0-11 7-15,7-11-7 16,-7-4 3-16,0-15 4 0,0-11-10 16,0-11 3-16,0-59-3 15,0 56 3-15,0-56 0 16,0 0 2-16,0 0-2 0,0 0-4 15,0 0 1-15,0 0 3 16,0 0 0-16,0 0-5 16,0 0 7-16,0 0-2 0,-7 48 0 15,7-48-4-15,0 0 4 16,0 0-6-16,0 0 6 0,7 59 0 16,-7-59 3-16,0 0-3 15,0 0-8-15,6 52-8 0,-6-52-132 16,0 0-101-16,0 0-228 15,0 0-357-15,0 0-98 16</inkml:trace>
  <inkml:trace contextRef="#ctx0" brushRef="#br0" timeOffset="2977">0 2610 724 0,'0'0'143'15,"0"0"60"-15,0 0 60 16,0 0-69-16,0 0-60 15,0 0-97-15,0 0 84 0,0 0 78 16,46-11-34-16,0 15-30 16,6 7-77-16,14 4-14 15,26 0-40-15,26-4 27 16,53-4-37-16,33-3 27 0,39-8-26 16,33-3 14-16,33-4-1 15,19 0-20-15,34 0 14 16,6-1-8-16,6 5 15 0,7 0-26 15,1 3 30-15,5 0-20 16,1 1 0-16,-13-1 20 0,-21 0-5 16,-12-3-8-16,-20-1 6 15,-13-3-3-15,-13-3 2 16,-14-5-5-16,-19 4 0 16,-20-3-10-16,-26-1 15 0,-26 5 119 15,-27-1-36-15,-26 4 14 16,-20 0-9-16,-26 0 6 0,-19 3-21 15,-14 1-15-15,-20-1-22 16,1 1-13-16,-8 0-20 16,1-1-8-16,0 1 0 0,7 3 0 15,-8-3-3-15,1 3 10 16,7-3 3-16,-7 3-21 0,6 0 15 16,14 1-4-16,-7-1 11 15,6 0-11-15,-6 0 0 16,0 4 0-16,-6 0 5 15,-1 0-13-15,-6 0 8 0,0 4 0 16,0-4 8-16,6 4 0 16,-6-8-5-16,6 4 2 0,1 0-15 15,-1 0 18-15,1-4-16 16,-1 4 17-16,-13 0-4 0,-26 0-10 16,33-3 5-16,-33 3-10 15,0 0-145-15,0 0-210 0,0 0-224 16,0 0-122-16,-52 22 21 15</inkml:trace>
  <inkml:trace contextRef="#ctx0" brushRef="#br0" timeOffset="4481">184 4602 485 0,'0'0'94'0,"0"0"36"0,-59 7 7 16,59-7-18-16,0 0-3 15,0 0 24-15,0 0-24 0,0 0-13 16,0 0-4-16,0 0-18 15,0 0 51-15,0 0-20 0,72-4 21 16,0-3-15-16,20 0-11 16,20-1-61-16,26 1 57 0,33-4-26 15,19 0-49-15,27-4 1 16,13 4-40-16,20-4 14 0,6 4 9 16,20 0-12-1,20 0-14-15,6 3 129 0,0 1-67 16,7 0-1-16,0 3-34 15,0-3 0-15,0 7-24 0,0-4 18 16,-1 4-7-16,-12 0-15 16,-13 4 31-16,-7 3-24 0,-20-3 15 15,-6-1 2-15,-20 8-18 16,-13-3 11-16,-14-4 0 16,-12 3-2-16,-20-3 3 0,-7 3-12 15,-26-3 23-15,-13-4-28 16,-20 3 117-16,-13-3-65 15,-20 0-1-15,-19 0-20 0,-7 0 65 16,-46 0-26-16,39 0 20 16,-39 0-24-16,0 0-35 0,0 0 6 15,40 0-19-15,-40 0 5 16,0 0-9-16,39-3 6 16,-39 3-10-16,40-4 13 0,-40 4-18 15,39-4 15-15,-39 4-14 16,39 0 15-16,-39 0-7 0,40-3 4 15,-40 3-4-15,46-4-4 16,-46 4 12-16,46-4-14 0,-7 1 12 16,-6-1-13-16,-33 4 10 15,53-4 0-15,-7-3-3 16,-7 3 3-16,7-3 3 16,-6-1-16-16,6 5 15 0,-7-1-5 15,0 0-3-15,-6 1 7 16,-33 3-12-16,53-4 15 0,-14 4-15 15,-39 0 15-15,46-4-16 16,-13 0 16-16,-33 4-2 0,40-3-8 16,-40 3 6-16,46-4-13 15,-46 4 15-15,46-7-9 0,-46 7 11 16,39-8-7 0,0-3 3-16,-39 11 0 0,0 0-16 15,40-7 20-15,-40 7-13 16,39-4 11-16,-39 4-2 0,33-7-12 15,-33 7 18-15,33-8-16 16,-33 8 16-16,33-3-21 0,-33 3 21 16,33-8-18-16,-33 8 15 15,39-3-1-15,-6-1-13 0,-33 4 14 16,33-8-10-16,-7 5 4 16,-26 3 4-16,40-8-13 15,-40 8 15-15,32-7-14 16,-32 7 19-16,33-7-17 0,-33 7 13 15,0 0-11-15,27-8 10 16,-27 8-13-16,0 0 11 0,0 0-4 16,0 0 3-16,0 0-3 15,0 0-7-15,0 0 13 0,0 0-17 16,0 0 19-16,0 0-20 16,0 0 9-16,0 0-124 15,0 0-67-15,0 0-120 0,-53-3-88 16,0 6-106-16,-6 5 22 15,7 6 34-15</inkml:trace>
  <inkml:trace contextRef="#ctx0" brushRef="#br0" timeOffset="17689">3857 3157 2006 0,'0'0'238'0,"-39"-3"92"16,39 3-18-16,0 0-80 15,-33 22-51-15,33-22-32 16,-20 40-9-16,7-6-25 0,6 3-43 15,7 7-17-15,0 11-18 16,0 1 23-16,-6 7-19 0,6 3-32 16,0 8 4-16,6 0-3 15,-6 3-23-15,7-3-71 16,-1-4-177-16,1-7-161 16,0-11-305-16,-1-4-284 0</inkml:trace>
  <inkml:trace contextRef="#ctx0" brushRef="#br0" timeOffset="18170">4488 815 1056 0,'0'0'320'0,"0"0"66"0,0 0-102 15,0 0-68-15,0 0-57 16,-20-37-31-16,20 37-2 16,0 0-43-16,-59-30-17 0,13 19-1 15,0 11-18-15,-7 11-4 16,1 15-9-16,-1 19-5 0,1 14-1 15,-1 18 1-15,14 12-11 16,12 14 3-16,8 1-11 16,19 3-10-16,26 4-8 0,13-8-3 15,14-7-221-15,19-11-237 16,14-7-326-16</inkml:trace>
  <inkml:trace contextRef="#ctx0" brushRef="#br0" timeOffset="18725">7550 582 1482 0,'0'0'205'0,"20"67"49"15,-14 3-28-15,-12-4-56 0,-7 5 11 16,0-1-90-16,6 0-25 15,-6-11-28-15,0-4-19 16,0-14-13-16,6-8-14 0,7-33 22 16,0 0-9-16,0 0 1 15,-39 26-1-15,6-22-10 16,0-12 5-16,0-10-14 0,-6-8 14 16,-1-3 5-16,1-1-15 15,-7 4 17-15,0 8 65 16,-13 14-2-16,-1 19 43 0,-12 11-4 15,0 18 13-15,0 15-8 16,-7 8-11-16,13 7-9 0,20-1 1 16,7 1-19-16,19-4-11 15,26 4-19-15,14-7-15 0,20-8-10 16,19-7-7-16,20-8 4 16,-1-14-18-16,8-8-8 15,-1-4-72-15,-12-10-119 16,-8-8-131-16,-6 0-244 0,-6-8-403 15</inkml:trace>
  <inkml:trace contextRef="#ctx0" brushRef="#br0" timeOffset="20377">7228 3009 1199 0,'0'0'79'0,"0"0"153"16,0 0 63-16,0 0 11 0,0 0-41 16,40 34-88-16,12 10 10 15,20 11-74-15,7 12-12 0,13-1-26 16,0 8 7-16,0 4-7 16,-6-4-22-16,-14 0 10 15,-13-8 0-15,-19 1-11 16,-21-4-15-16,-25-8-17 0,-34-3-10 15,-25-4 6-15,-21-8-16 16,-6-6 0-16,-6-12-3 0,-1-15 3 16,14-11 10-16,6-21-6 15,13-16-4-15,13-18 0 0,14-11 0 16,6-12-3-16,20-10 3 16,6-4 3-16,7 4-3 15,14-1 0-15,5 12 0 0,8 7-5 16,5 4 1-16,8 14-23 15,-1 5-144-15,-39 51-151 16,46-45-278-16,-46 45-220 0</inkml:trace>
  <inkml:trace contextRef="#ctx0" brushRef="#br0" timeOffset="21044">3818 5053 840 0,'0'-41'201'0,"0"41"59"0,0 0 47 15,0 0-31-15,0 0-8 16,-14-37-55-16,14 37-50 15,0 0-12-15,-39-11-3 0,0 15-22 16,39-4-14-16,-53 44-2 16,7 8-41-16,13-1-7 0,0 5-7 15,14 7-31-15,12-4-20 16,7-4 10-16,20 1-10 16,19-8-9-16,7-12 14 0,13-10-7 15,7-7-8-15,6-8 8 16,1-7 3-16,-8-8-14 15,-12-3 15-15,-14-8-6 16,-39 15 0-16,0 0 6 0,0 0-9 16,27-41 3-16,-27 41 4 15,0 0-7-15,-60-15 8 0,-5 15 19 16,-1 19 13-16,0 7-9 16,1 7 34-16,19 8-32 15,0 3 7-15,6 8-9 0,20 3-11 16,14 8 12-16,19 3-12 15,20 1-17-15,13-1 3 16,26-3 10-16,14-7-23 16,12-16 6-16,14-7-6 0,0-10-180 15,6-12-149-15,7-11-261 16,0-19-277-16</inkml:trace>
  <inkml:trace contextRef="#ctx0" brushRef="#br0" timeOffset="21797">6972 4897 1829 0,'-53'8'185'16,"7"14"63"-16,46-22 39 15,-65 59-86-15,5 0-95 16,8 0-61-16,19 0-7 0,7-7-8 15,13-4-3-15,13 0-14 16,19-7-13-16,14-8 4 0,20-7-4 16,-1-11 9-16,14-4-1 15,-7-11-14-15,7-8 1 16,-7-6 0-16,-6-9 9 16,-7-2 4-16,-7-5-1 0,-13 0 24 15,-26 30 68-15,0 0 19 16,0 0-30-16,0 0-37 15,0 0 29-15,-33 34-18 0,-26 17-12 16,-6 20-19-16,-8 6-9 16,1 8-7-16,0 11-15 15,6 4-22-15,0 0-232 0,1-1-325 16,5-6-484-16</inkml:trace>
  <inkml:trace contextRef="#ctx0" brushRef="#br0" timeOffset="23021">1117 5555 1033 0,'0'0'200'16,"0"0"86"-16,0 0-53 15,-20 41-13-15,20 7-37 16,0 3-56-16,0 5-31 0,7-1 37 15,-1-3-62-15,7 3-27 16,1-3 92-16,-1-8-19 16,-7-3-42-16,1-11-33 0,-7-30-15 15,6 33-14-15,-6-33 46 16,0 0 7-16,0 0 32 16,0 0 2-16,0 0-41 0,0 0-34 15,46-52-21-15,-6-11 0 16,6-11-1-16,-7-11 9 0,1-11-5 15,-1 0-7 1,1-3-8-16,-8-1-10 0,1 0-113 16,-13 8-192-16,0 14-445 0</inkml:trace>
  <inkml:trace contextRef="#ctx0" brushRef="#br0" timeOffset="23524">939 4218 2131 0,'0'0'274'16,"0"0"-18"-16,0 0-44 0,-26-41-93 15,20 0-57 1,12-3-27-16,7 0-13 0,7-12-7 16,13-3-23-16,0-4 8 15,0-3 6-15,-1-8-6 0,1-4-5 16,-6-3 5-16,5 7 3 16,-12 11 1-16,0 15 2 0,-14 11-6 15,-6 37 0-15,0 0-13 16,0 0 36-16,0 0 13 15,40 23 7-15,-7 13-15 0,6 16-5 16,7 11-11-16,13 0 1 16,20 0-13-16,13-8-264 15,20-3-549-15</inkml:trace>
</inkml:ink>
</file>

<file path=ppt/ink/ink2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7:24.509"/>
    </inkml:context>
    <inkml:brush xml:id="br0">
      <inkml:brushProperty name="width" value="0.1" units="cm"/>
      <inkml:brushProperty name="height" value="0.1" units="cm"/>
      <inkml:brushProperty name="fitToCurve" value="1"/>
    </inkml:brush>
  </inkml:definitions>
  <inkml:trace contextRef="#ctx0" brushRef="#br0">1230 67 951 0,'0'0'337'15,"20"-18"132"-15,-20 18-14 0,0 0-179 16,-13-22-36-16,-14 7-58 16,-19 8-24-16,-13 3-18 15,-13 8-30-15,-14 7 4 0,1 3-17 16,-14 16 2-16,-6 14 26 16,0 19-29-16,-13 22 6 0,6 11-11 15,7 4-6-15,13-4-23 16,26-7-36-16,20-8-5 0,27-11 4 15,25-11-11-15,34-11-1 16,19-11-3-16,13-11-21 0,13-11 1 16,7-19-48-16,7-11-76 0,-7-11 1 15,7-10-6-15,-14-9 52 16,7-7 22-16,-13-7 35 16,0 0 12-16,-14-4 6 0,-5 4 14 15,-21 4-2-15,-6 7-5 16,-13 11 14-16,-7 7-6 0,-13 30-8 15,0 0 13-15,0 0-12 16,-7 37 11-16,-6 19 42 0,6 18-17 16,7 7 24-16,7 11-44 0,19 12 2 15,14 7-14-15,6 7 16 16,19 11-7-16,1-7 47 0,6 15 39 16,-6-1-7-16,-13 5-17 15,-14-8-43-15,-19-4 11 0,-14-7 41 16,-25-7 0-16,-27-12-4 15,-13-11-14-15,-27-14 51 0,-19-15 47 16,0-19-60-16,-13-18-27 16,6-15-14-16,13-22-11 0,1-11-24 15,12-23-2-15,7-17-17 16,20-16 5-16,13-14-4 0,13-23-14 16,27-10 14-16,12-20-11 0,27 1-4 15,13-3 14-15,13 3-32 16,14 7-68-16,6 11-200 0,6 4-91 15,7 11-62-15,0 4-84 0,7 11-268 16,-7 11-217-16</inkml:trace>
</inkml:ink>
</file>

<file path=ppt/ink/ink25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48:11.689"/>
    </inkml:context>
    <inkml:brush xml:id="br0">
      <inkml:brushProperty name="width" value="0.1" units="cm"/>
      <inkml:brushProperty name="height" value="0.1" units="cm"/>
      <inkml:brushProperty name="color" value="#ED1C24"/>
      <inkml:brushProperty name="fitToCurve" value="1"/>
    </inkml:brush>
  </inkml:definitions>
  <inkml:trace contextRef="#ctx0" brushRef="#br0">40 0 1593 0,'0'0'169'16,"0"0"250"-16,0 0-20 15,-13 77-53-15,0 34-65 16,-1 29-56-16,14 30-40 0,7 23-63 15,0 6-34-15,12 12-19 16,8-8 5-16,5-7-30 0,1-12-30 16,0-17-11-16,-7-23 12 15,1-19-12-15,-1-25 2 0,-6-26-17 16,-7-15 9-16,0-18 10 16,-6-12-7-16,-7-29 0 0,0 0 4 15,26-29-1-15,7-19-6 16,0-26 6-16,6-19 2 0,0-14-12 15,1-4 4 1,-1 12 16-16,-6 14-4 0,-7 22-15 16,-12 11-5-16,-14 52 5 15,0 0 15-15,0 0 0 0,32 74-2 16,-12 7 4-16,0 4-29 16,0 4 14-16,6 0 4 0,0-12 0 15,14 1-11-15,-8-12 7 0,14-7 4 16,0-11-29-16,-6-11-196 15,-1-7-152-15,-6-12-237 0,0-14-350 16</inkml:trace>
</inkml:ink>
</file>

<file path=ppt/ink/ink25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48:14.194"/>
    </inkml:context>
    <inkml:brush xml:id="br0">
      <inkml:brushProperty name="width" value="0.1" units="cm"/>
      <inkml:brushProperty name="height" value="0.1" units="cm"/>
      <inkml:brushProperty name="color" value="#ED1C24"/>
      <inkml:brushProperty name="fitToCurve" value="1"/>
    </inkml:brush>
  </inkml:definitions>
  <inkml:trace contextRef="#ctx0" brushRef="#br0">3410 0 995 0,'0'0'286'15,"0"0"50"-15,0 0-50 16,0 0-92-16,0 0-48 0,26 4 88 15,-26-4 2-15,13 44-40 16,-6 19-15-16,6 15-56 16,-7 18-21-16,1 11-37 0,6 4 12 15,0 0-31-15,0-1-22 16,1-6-12-16,5-8-2 0,-6-15 5 16,1-11-12-16,-8-14-5 15,1-8-3-15,-1-11 3 16,-6-37 8-16,0 0 3 0,0 0-7 15,0 0-4-15,0 0 0 16,0 0-6-16,0 0 12 16,0 0 0-16,40-56-4 0,-7-6-9 15,-7-1-4-15,7-4 5 16,0 4 11-16,-7 8-1 0,-6 7-8 16,6 7-1-16,-13 12-1 15,-13 29 6-15,0 0 4 0,0 0 1 16,33-11-5-16,-33 11 22 15,33 22 35-15,0 7 6 16,-1 8 0-16,-5 4 20 0,6 3-20 16,-7-3-25-16,0 3-15 15,7 1-5-15,-7-5 5 16,-6-3-10-16,-20-37-9 0,33 45-4 16,-33-45 0-16,33 40 9 15,-33-40-9-15,0 0-3 0,0 0-2 16,0 0-53-16,39 30-139 15,-39-30-130-15,0 0-179 0,0 0-254 16,40-11-127-16</inkml:trace>
  <inkml:trace contextRef="#ctx0" brushRef="#br0" timeOffset="455">4593 296 1449 0,'0'0'286'15,"0"0"66"-15,-20 29-54 16,13 12-18-16,7 11-47 16,7 7-53-16,6 7-45 0,7 1-44 15,-1 3-33-15,1-3-23 16,6-5-25-16,7 1-10 0,0-4 9 16,0-7-37-16,-7-4-282 15,0 4-258-15,-6-4-261 0</inkml:trace>
  <inkml:trace contextRef="#ctx0" brushRef="#br0" timeOffset="1536">5361 2051 1027 0,'27'48'195'0,"-14"-4"-2"16,0 8 4-16,7 3-33 0,-7 1-17 15,13 6 0-15,0-6-61 16,1 3 2-16,-1-4-23 15,-6-10 33-15,-7-5-3 0,-7-6 1 16,-6-34-30-16,-6 40-26 16,-14-10-15-16,-19-8-13 15,-7-11-19-15,-14-4 0 16,1-3 22-16,0-8-25 0,7-7 12 16,-1-7-2-16,14-12-75 0,-1-7 21 15,7-3-6-15,20-1 28 16,7 0 11-16,6 1-6 15,13 7 23-15,0 7 0 16,-13 26-16-16,26-22 35 0,7 18-31 16,-33 4 31-16,39 22 12 15,-12 8 3-15,-8 7-4 0,1-1 11 16,-13 9 25-16,-7-5-14 16,-7 1 0-16,-6 0-20 15,-7-8-15-15,-13 4-1 0,-13-11-12 16,0-4 0-16,0-7 9 15,-6-4-19-15,6-11 18 16,0-8-16-16,6-6 4 0,8-16-17 16,5-11-52-16,8-14 21 15,12-8 15-15,0 4 14 16,7 7 23-16,7 8 4 0,-7 11-19 16,0 33 31-16,0 0 5 15,0 0 47-15,0 0 61 0,0 0 8 16,-39 37-2-16,-1 14-40 15,1 5-25-15,-1-1-35 16,-6 4-13-16,7-7-15 0,0-4-2 16,-1-11-38-16,40-37-229 15,-46 37-290-15,46-37-339 16</inkml:trace>
  <inkml:trace contextRef="#ctx0" brushRef="#br0" timeOffset="1724">5158 1951 1820 0,'52'0'202'16,"1"4"-18"-16,-1-4-61 15,-6 0-52-15,0 3-33 16,-6-3-30-16,-40 0-172 0,0 0-412 15</inkml:trace>
  <inkml:trace contextRef="#ctx0" brushRef="#br0" timeOffset="1959">4376 1907 1908 0,'-7'55'433'16,"14"12"-38"-16,6 6-85 15,0 5-96-15,7 7-94 16,-7-4-57-16,7 1-8 0,-14-5-50 16,1 1-24-16,-20-8-182 15,-7-7-248-15,-13-12-353 0,0-10-167 16</inkml:trace>
  <inkml:trace contextRef="#ctx0" brushRef="#br0" timeOffset="2204">4113 2272 1592 0,'0'0'396'15,"0"0"3"-15,0 0-97 16,0 41-71-16,6 3-46 0,8 12-39 16,-8-1-71-16,7 1-24 15,-13 3-5-15,-6-4-17 0,-7 1-13 16,-20-5 0-16,-7 5-24 16,-19-8-195-16,-13-4-188 15,6-7-288-15,-6-7-168 16</inkml:trace>
  <inkml:trace contextRef="#ctx0" brushRef="#br0" timeOffset="2736">3383 2668 1803 0,'0'0'261'0,"0"0"-61"15,0 0-80-15,0 0-65 16,0 0-35-16,7-41-4 0,0 8-12 16,-7 33-4-16,13-52 0 15,6 4 4-15,8 7 3 0,6 4-14 16,-33 37 3-16,46-40-6 15,-7 18-5-15,-39 22 12 0,53-19 3 16,-21 16 16-16,-32 3-6 16,40 11 3-16,-40-11 11 15,0 0-18-15,39 44 15 16,-39-44 28-16,27 44 7 0,-27-44 7 16,6 48 7-16,-6-48-6 15,-6 48-4-15,-1-7-11 0,7-41-2 16,-26 37-6-16,26-37 1 15,0 0 0-15,-46 37 14 0,13-22 10 16,33-15-14-16,-33 0-21 16,33 0-6-16,-26-34-2 15,6 1-1-15,0-11-14 16,7-8-5-16,0-7-11 0,6-11 8 16,1-8-9-16,-1-7 9 0,1 4-3 15,-1 0-2-15,1 7 5 16,-1 7-105-16,0 8-173 15,1 7-293-15,6 52-303 16</inkml:trace>
  <inkml:trace contextRef="#ctx0" brushRef="#br0" timeOffset="2952">4054 1449 2003 0,'0'0'323'0,"0"0"48"15,0 0-87-15,-7 48-120 0,-13 11-86 16,-6 7-40-16,-13 8-12 16,-14 7-16-16,-6 4-103 0,-13 4-310 15,-7 3-424-15</inkml:trace>
  <inkml:trace contextRef="#ctx0" brushRef="#br0" timeOffset="3432">3055 2324 1459 0,'0'0'356'0,"26"19"-33"0,-26-19-61 16,0 0-61-16,13 40-57 16,-6-3-25-16,-14-7-50 0,1 3-29 15,-14 0-17-15,7-3-13 16,13-30-5-16,-26 37-12 16,6-4-2-16,20-33 14 15,-33 33-5-15,0-7 9 0,0 4-4 16,-6-4-15-16,6 7 16 15,-6 0-6-15,-1 8 9 0,1-1 85 16,6 8-7-16,0 0-1 16,7 0-31-16,-1-3 12 15,8-5-3-15,6 1 13 0,-1-11 10 16,14-30-11-16,-19 29 26 16,19-29 4-16,0 0 19 0,0 0-34 15,0 0-20-15,0 0 5 16,-40 4-14-16,40-4 11 0,-33-41-40 15,14-7 5-15,6-15-30 16,6-18-15-16,7-11 12 16,7-12-18-16,-1 1 3 15,14 7-161-15,0 7-140 0,-1 11-126 16,8 5-191-16,-1 6-242 16,7 12 18-16</inkml:trace>
  <inkml:trace contextRef="#ctx0" brushRef="#br0" timeOffset="3636">2766 1899 2048 0,'0'-37'382'0,"0"37"-57"16,13-40-80-16,-13 40-96 0,13-34-41 15,-13 34-58-15,0 0-12 16,39-22-26-16,-39 22 4 0,0 0-19 15,0 0-16-15,20 56-192 16,-26 3-209-16,-27 7-286 0,-33 12-72 16</inkml:trace>
  <inkml:trace contextRef="#ctx0" brushRef="#br0" timeOffset="3979">1596 2642 1495 0,'0'0'347'16,"0"0"10"-16,0 0-45 0,0 0-83 15,39 37-46-15,1-11-62 16,-7-8-36-16,0-3-53 0,-33-15-6 16,39 7-12-16,-39-7 22 15,0 0 68-15,26 8 10 0,-26-8-36 16,0 0-52-16,0 0-4 15,0 0-16-15,-33-19 10 16,33 19-16-16,-39-44 30 16,13-4-16-16,6-11 10 0,13-11-24 15,7-8 7-15,7-7-14 16,6 4 11-16,7 3-4 0,6 4-6 16,0 8 6-16,1 10-82 15,-1 8-121-15,-6 15-160 0,-20 33-188 16,0 0-92-16,39-26 43 15,-39 26 21-15</inkml:trace>
  <inkml:trace contextRef="#ctx0" brushRef="#br0" timeOffset="4192">1918 1925 1795 0,'-59'4'384'0,"19"-19"-61"15,40 15-54-15,-46-55-73 0,14-1-29 16,5 1-67-16,8-8-28 15,5-7-33-15,8 0-24 16,-1 7 5-16,14 4-23 0,6 3 12 16,13 12-17-16,7 7 4 15,0 7 4-15,6 12-69 0,1 7-158 16,-7 15-165-16,-33-4-101 16,39 36-131-16,-13 16 16 0</inkml:trace>
  <inkml:trace contextRef="#ctx0" brushRef="#br0" timeOffset="4572">1465 2191 843 0,'-46'-4'285'0,"46"4"16"0,-40-7-63 15,40 7-32-15,0 0-105 16,-46 15 31-16,46-15 7 0,-39 48-19 15,6 0-58 1,13 4 82-16,7 10-11 0,0 5-4 16,0 10-17-16,0 1-34 15,6 3-32-15,0-3-2 0,1-8 47 16,-1-3-26-16,-6-12-22 16,-7-7-2-16,1-7-31 0,19-41 17 15,-33 37 35-15,33-37 9 16,-33 14-8-16,33-14-6 15,-33-22-29-15,7-15 2 0,19-18-24 16,1-19 0-16,6-22-6 16,6-7 4-16,7-8-14 0,7 7 3 15,0 12 13-15,-7 14-61 16,7 19-137-16,-1 15-152 16,-19 44-231-16,40-26-188 0,-1 26-25 15</inkml:trace>
  <inkml:trace contextRef="#ctx0" brushRef="#br0" timeOffset="4720">1373 3318 1733 0,'0'0'325'16,"52"30"-99"-16,1-27-87 15,-7-14-86-15,6-7-41 16,-12-12-167-16,6-11-449 15</inkml:trace>
  <inkml:trace contextRef="#ctx0" brushRef="#br0" timeOffset="5067">571 2080 1506 0,'-20'52'394'0,"20"-4"-8"16,7-4-101-16,-1 1-90 0,7-5-104 15,1-6-44-15,-1-5-13 16,-13-29-26-16,13 37 8 0,-13-37 5 16,0 0-9-16,0 0 5 15,0 0-7-15,-40 15-14 0,1-15 0 16,-14-11 17-16,7-4 3 15,-6 0 57-15,-1 8 19 0,7 3-38 16,-13 12-27-16,7 6 1 16,6 12-13-16,0 0-18 15,6 7 17-15,14-3-21 16,6 3-2-16,20-33-92 0,-6 37-212 16,6-37-239-16,19 33-249 15</inkml:trace>
  <inkml:trace contextRef="#ctx0" brushRef="#br0" timeOffset="5299">1320 702 2364 0,'20'-55'316'0,"-14"18"-3"0,-6 37-58 16,0 0-53-16,-46 18-27 15,-6 27-46-15,-1 14-18 0,-6 11-65 16,-7 8 1-16,1 3-35 16,-1 4 6-16,0 0-27 0,0 7-54 15,-6-3-203-15,6 11-145 16,-6 10-289-16,0 5-265 0</inkml:trace>
  <inkml:trace contextRef="#ctx0" brushRef="#br0" timeOffset="5844">5526 4149 1227 0,'13'56'388'16,"0"-12"19"-16,7 0-35 0,12 1-75 16,-5 3-26-16,6 3-40 15,6 5-86-15,-6-1-39 0,-13 1-42 16,-7-1-25-16,-7 0-10 16,-19-3-20-16,-13-4-17 15,-20-3-141-15,-13-8-193 0,-7-4-302 16,-6-15-289-16</inkml:trace>
  <inkml:trace contextRef="#ctx0" brushRef="#br0" timeOffset="6052">5197 4567 2088 0,'-46'33'420'0,"-7"8"-45"0,1 14-74 15,-1 8-63-15,-6 3-54 16,0 1-79-16,0 3-45 0,6-3-35 16,-6-5-15-16,7-6-44 15,6-5-251-15,-7-10-178 16,14-11-357-16,39-30-112 16</inkml:trace>
  <inkml:trace contextRef="#ctx0" brushRef="#br0" timeOffset="6599">4461 4718 1459 0,'0'0'310'0,"0"0"27"16,0 0-108-1,0 0-53-15,0 0-62 0,0 0-9 16,0 0-47-16,46 33-34 15,-6-25 3-15,6-12-30 0,-14-11 18 16,-32 15-8-16,40-37-13 16,-40 37 16-16,26-40-21 15,-26 40 24-15,-6-41-20 0,6 41 9 16,-66-22 7-16,0 11-21 16,-19 11 22-16,-7 0-2 0,6 4-8 15,1 3 4-15,6-7-12 16,13-4 18-16,7 1-14 0,13-1 8 15,46 4 3 1,-33-26-21-16,33 26 11 0,-6-48-14 16,12 15 2-16,-6 33 18 15,46-41-21-15,0 15 23 0,0 19-13 16,-13 11 4-16,-33-4 14 16,40 33-10-16,-21 4 23 15,-12-4 11-15,-14 8-16 0,-12-4 28 16,19-37-12-16,-40 48-21 15,40-48 56-15,-52 33-11 0,6-15 10 16,6-10 7-16,40-8-19 16,-52-22 6-16,52 22-21 15,-46-56-24-15,19-3 7 16,14-7-14-16,-7-8-18 0,14-8 16 16,-1-14-8-16,7-3-12 15,-6-1 12-15,6 7-79 0,0 8-201 16,6 19-284-16,1 7-362 15</inkml:trace>
  <inkml:trace contextRef="#ctx0" brushRef="#br0" timeOffset="6819">4566 3473 2053 0,'0'0'393'0,"13"41"-32"16,-19-4-108-16,-14 7-88 0,-13 0-82 15,-6 8-47-15,-14 11-10 16,-6 3-40-16,-13 16-222 0,-20-1-215 16,0 4-339-16,-7 4-94 15</inkml:trace>
  <inkml:trace contextRef="#ctx0" brushRef="#br0" timeOffset="7176">3291 4301 1590 0,'0'0'308'16,"0"0"31"-16,0 0-57 0,20 44-54 15,0 8-22-15,-7 14-24 16,7 4-66-16,-14 12-25 16,1 6-28-16,-20 1-8 15,0-8-10-15,-20 1 3 0,-13-8-26 16,-7-12-17-16,-6-10 2 16,-13-11 10-16,-7-12-11 0,0-14 15 15,7-11 41-15,-1-15 7 16,14-15-15-16,7-19-20 15,6-10-10-15,19-23-8 0,8-14 1 16,12-8-12-16,14-3-3 16,19-1-13-16,20 8-28 0,7 8-136 15,19 6-127-15,-6 16-204 16,6 14-253-16,0 12-107 0</inkml:trace>
  <inkml:trace contextRef="#ctx0" brushRef="#br0" timeOffset="7341">3147 4533 2188 0,'0'0'266'0,"0"0"49"16,0 0-57-16,0 0-104 16,0 0-77-16,0 0-35 0,0 0-25 15,0 0-96-15,0 0-293 16,0 0-474-16</inkml:trace>
  <inkml:trace contextRef="#ctx0" brushRef="#br0" timeOffset="7592">2161 4253 2318 0,'0'0'384'16,"7"51"-52"-16,12-6-71 16,1-1-59-16,0 4-63 0,-7 4-18 15,-13 3-43-15,-7 4-33 16,-19 8-24-16,-20 3-11 16,-6 4-30-16,-21 0-173 15,-6-4-120-15,-6-7-173 0,6-11-267 16,0-16-74-16</inkml:trace>
  <inkml:trace contextRef="#ctx0" brushRef="#br0" timeOffset="7796">1773 4589 1495 0,'40'-15'386'16,"-40"15"36"-16,0 0-118 15,0 0-90-15,-7 56-80 0,-6-1-51 16,-7 0-50-16,-6 1-22 16,-13 3-7-16,-1 4 0 15,-6-8-173-15,-6-3-197 0,-1-8-231 16,7-11-117-16</inkml:trace>
  <inkml:trace contextRef="#ctx0" brushRef="#br0" timeOffset="8215">1524 4537 1303 0,'0'0'241'0,"0"0"46"16,19 52-35-16,-5-8-76 0,-14-3-74 15,-7-1-55-15,0-3-26 16,-6 0-10-16,13-37-11 15,-13 48-3-15,13-48-10 0,-26 37 13 16,26-37 3-16,0 0-56 16,0 0-53-16,-40 0-24 15,40 0 24-15,-26-40 25 0,13-5 46 16,0-3 5-16,6 4 35 16,7 44-5-16,-6-44 77 15,6 44 25-15,0 0 5 0,0 0 11 16,-40-19 45-16,1 16 25 15,-1 14-4-15,-6 7-17 0,-6 1-40 16,-7 3-10-16,-14-4-18 16,1 1-28-16,-13-5-34 0,-1-6-28 15,1-4 12-15,-7-8-21 16,0-4 13-16,6-6-24 16,1-5 11-16,6-7-28 15,7-3-179-15,13-8-199 0,13-4-329 16,13-3-142-16</inkml:trace>
  <inkml:trace contextRef="#ctx0" brushRef="#br0" timeOffset="8392">867 3990 1494 0,'52'-11'386'16,"7"0"-15"-16,7 0-108 15,13 0-99-15,6 0-94 0,20 0-18 16,20 7-27-16,0 0-71 16,7 12-363-16,-1 3-349 15</inkml:trace>
  <inkml:trace contextRef="#ctx0" brushRef="#br0" timeOffset="9168">4336 5819 1380 0,'0'0'248'0,"0"0"-76"15,0 0-63-15,0 0 67 16,0 0-1-16,0 0-48 0,0 0-54 16,0 0-50-16,0 0-4 15,0 0-4-15,0 0 4 16,-46 44-11-16,46-44-8 0,0 0 0 15,-52 37-9 1,52-37 9-16,-46 19 0 0,46-19 0 16,-53 0-97-16,53 0-32 15,0 0 22-15,0 0 29 0,-39-52 52 16,39 52 23-16,0 0 9 16,-27-40-36-16,27 40 26 15,0 0-6-15,0 0 31 0,0 0-4 16,0 0-11-16,0 0-19 15,-46 14 38-15,46-14 58 0,0 0-17 16,-59 34-25 0,13-5-35-16,46-29-6 0,-65 26 5 15,5-4 0-15,1-7 4 16,-13-4-2-16,0 0 127 16,-14 0 0-16,-12-3-27 0,-14-1 2 15,-6-3 7-15,-14-4-7 16,-6-8-47-16,7 1 29 0,-1-1-40 15,14-6-23-15,6-8-10 16,20-1 1-16,7-2-16 16,13 2 0-16,13 5-9 0,13-1-6 15,46 19-149-15,-40-25-278 16,40 25-475-16</inkml:trace>
  <inkml:trace contextRef="#ctx0" brushRef="#br0" timeOffset="9372">3699 5202 2500 0,'0'0'43'16,"46"-15"-11"-16,-7 8-37 15,-39 7 5-15,46 11-209 16,-6 4-457-16</inkml:trace>
  <inkml:trace contextRef="#ctx0" brushRef="#br0" timeOffset="9568">3265 6347 2129 0,'0'0'172'0,"40"-11"49"15,12-11-79-15,1-7-64 16,26-8-31-16,6-8-34 0,7 1-115 16,0 0-339-16,0-4-379 15</inkml:trace>
  <inkml:trace contextRef="#ctx0" brushRef="#br0" timeOffset="9768">3429 5494 1500 0,'40'-30'300'0,"12"8"-25"15,8 0-99-15,5 4-87 0,8 7-61 16,-8 3-2-16,-12 5-165 16,-7 3-428-16,-46 0-233 0</inkml:trace>
  <inkml:trace contextRef="#ctx0" brushRef="#br0" timeOffset="10580">2122 5815 1452 0,'0'0'182'0,"0"0"48"0,-40-36-44 15,40 36-63-15,0 0-40 16,0 0-26-16,0 0-3 0,0 0-25 16,0 0 28-1,0 0-20-15,0 0-14 0,0 0 7 16,0 0 33-16,-39-37-13 16,39 37-34-16,0 0-7 0,-33-41 8 15,13 11 72-15,20 30 16 16,-19-29-29-16,19 29 8 15,0 0-17-15,-20-30 10 0,20 30-23 16,0 0-22-16,0 0-2 16,0 0-2-16,0 0 8 0,0 0 9 15,-33 59-29-15,13-7 4 16,-6 0-4-16,6-4 14 16,1 0-1-16,-8-4-26 0,8-3 4 15,-1-1-4 1,20-40-3-16,-33 41 0 0,33-41 5 15,0 0-8-15,-46 33 3 16,46-33 4-16,0 0-8 0,-46 4-3 16,46-4 7-16,0 0-8 15,-39-41 3-15,39 41 7 16,-27-37-2-16,27 37 3 0,0 0-7 16,0 0-4-16,0 0 1 15,0 0 3-15,0 0 15 0,0 0-16 16,0 0 5-16,0 0 4 15,0 0-4-15,0 0 0 16,0 0 3-16,0 0-6 16,0 0 8-16,0 0-5 0,0 0 5 15,0 0-5-15,-33-14-7 16,33 14 7-16,0 0 4 16,-46-30-11-16,46 30 0 0,-39-40 10 15,6 3-6-15,33 37-2 16,0 0 5-16,-33-37 8 0,33 37-13 15,0 0 0-15,-39-8 12 16,39 8-4-16,-59 41-7 16,6 3 10-16,7 8-6 0,0 3-8 15,7 1 17-15,-7-5-13 16,6-6-6-16,1-1 1 16,-1-11-197-16,40-33-167 15,-46 30-231-15,46-30-249 0</inkml:trace>
  <inkml:trace contextRef="#ctx0" brushRef="#br0" timeOffset="10761">1800 5265 2599 0,'65'-19'54'0,"8"1"-19"0,-1 0-22 15,-13-1-13-15,0-3 12 16,0 7-23-16,-13 4-243 0,-13 0-451 16</inkml:trace>
  <inkml:trace contextRef="#ctx0" brushRef="#br0" timeOffset="10944">1373 5638 2551 0,'-40'15'155'15,"40"-15"-35"-15,0 0-59 16,0 0-24-16,0 0-37 0,0 0 4 16,0 0-351-16,0 0-409 15</inkml:trace>
</inkml:ink>
</file>

<file path=ppt/ink/ink25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48:31.986"/>
    </inkml:context>
    <inkml:brush xml:id="br0">
      <inkml:brushProperty name="width" value="0.25" units="cm"/>
      <inkml:brushProperty name="height" value="0.5" units="cm"/>
      <inkml:brushProperty name="color" value="#FFFF00"/>
      <inkml:brushProperty name="tip" value="rectangle"/>
      <inkml:brushProperty name="rasterOp" value="maskPen"/>
      <inkml:brushProperty name="fitToCurve" value="1"/>
    </inkml:brush>
  </inkml:definitions>
  <inkml:trace contextRef="#ctx0" brushRef="#br0">447 166 473 0,'0'0'163'16,"0"0"13"-16,0 0-37 0,0 0 6 16,0 0 14-1,0 0 5-15,0 0-44 0,0 0-35 16,0 0-58-16,0 0 2 15,-46 22 25-15,0 15-41 0,6 11 16 16,1 8-16-16,13 3 5 16,-1 0-18-16,8 4 14 15,6-4-4-15,6-4-2 0,14-3 79 16,6-4-37-16,6-7-30 16,8-4 25-16,-1-8-6 0,13-10-13 15,1-5-12-15,-1-6 19 16,7-12-9-16,0-3-6 15,-6-8 2-15,6-7-20 0,-13-4 13 16,-1-11-6-16,-12-7 9 16,-7-8-16-16,-6-11-19 15,-7-7 23-15,-7-11-1 0,-12-4-8 16,-1 3 22-16,-13 8 63 16,-6 12-32-16,6 17-11 0,33 45-12 15,-59-11-15-15,-1 33-1 16,8 30 7-16,-1 18-16 0,14 12 0 15,-1-1-6-15,21 0 22 16,12 4 5-16,7-7 31 0,20-12-15 16,13-3-5-16,13-8 10 15,19-7-26-15,8-11 13 16,12-7-13-16,1-12-16 16,6-6 23-16,-14-12-23 0,1-12 15 15,-13-6 30-15,-13-15-22 16,-14-8-19-16,-6-18 7 0,-20-15-7 15,-6-15-12-15,-14-14-5 16,-13-8 22-16,-13 4-13 0,1 11 11 16,-8 18 25-16,-6 19-10 15,-6 22-17-15,-8 26 9 0,-18 37-17 16,-8 26 9-16,-6 22 7 16,7 14-13-16,6 8 2 15,20 0 7-15,13 0-9 0,19-11-10 16,14-3 27-16,20-12-17 15,13-7 18-15,12-8-2 0,14-10-1 16,14-9-6-16,5-10 1 16,14-7-6-16,-7-12 3 0,1-7-7 15,-8-7 13-15,-12-15-3 16,0-12 3-16,-14-17-24 16,-6-16 17-16,-20-14-13 0,-6-12 7 15,-14 1 4-15,-13 0-4 16,-13 18 13-16,1 11-13 15,-8 19 13-15,-19 25-17 0,-7 27 12 16,1 25-13-16,-8 11 14 16,1 19-9-16,0 7 11 0,13 8-15 15,13-4 4-15,13-4 3 16,13-4 6-16,7-3 0 0,19-11-2 16,1-8 6-16,19-3-13 15,7-12 18-15,0-3-21 0,0-7 12 16,6-8-9-16,-6-7 6 15,7-4 1-15,-1-11-3 0,-39 11-1 16,46-45 1-16,-7-10-1 16,-12-15-9-16,-14-15 6 15,-7-15 0-15,-19-15-8 0,-6-7 10 16,-14 0-15-16,0 12 13 16,-7 14-7-16,1 22 7 15,-7 15 0-15,7 22 0 0,-7 22 0 16,-7 26 0-16,-6 26 0 15,6 22-4-15,-6 11-2 0,13 15 13 16,13-4-5-16,14 4-2 16,12-3 2-16,14-5 1 0,6-3-3 15,13-11 9-15,13-11-21 16,-6-8 20-16,13-11-18 0,-6-3 23 16,6-12-16-16,-7-7 11 15,-6-7-13-15,-33-4 11 16,39-15-16-16,-39 15 22 0,46-51-17 15,-13-1 11-15,-20 11-6 16,1 4 0-16,-14 37 0 0,6-44-10 16,-6 44-3-16,0 0-98 15,0 0-156-15,0 0-230 16,0-37-260-16</inkml:trace>
</inkml:ink>
</file>

<file path=ppt/ink/ink25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48:33.474"/>
    </inkml:context>
    <inkml:brush xml:id="br0">
      <inkml:brushProperty name="width" value="0.25" units="cm"/>
      <inkml:brushProperty name="height" value="0.5" units="cm"/>
      <inkml:brushProperty name="color" value="#FFFF00"/>
      <inkml:brushProperty name="tip" value="rectangle"/>
      <inkml:brushProperty name="rasterOp" value="maskPen"/>
      <inkml:brushProperty name="fitToCurve" value="1"/>
    </inkml:brush>
  </inkml:definitions>
  <inkml:trace contextRef="#ctx0" brushRef="#br0">729 241 702 0,'0'0'148'16,"0"0"-18"-16,0 0 6 0,0 0 24 15,-39-11-45-15,-1 18-29 16,-12 23 73-16,-7 18 20 0,-7 22 30 16,-13 15-11-16,0 15-71 15,7 3-69-15,6 4-10 0,14-3 11 16,25-4-10-16,14-4-19 15,20-8-7-15,19-10-2 0,13-12-3 16,27-10 10-16,6-12-25 16,14-11 9-16,6-18 1 15,6-11-3-15,1-15-10 16,0-15-3-16,-7-11 11 0,-7-15-12 16,0-22 13-16,-12-11-16 15,-14-14 13-15,-7-8-18 0,-19-12 20 16,-13-3-25-16,-13-3 24 15,-21 10-19-15,-12 12 19 0,-20 14 30 16,-6 15-18-16,-21 30-5 16,-19 29 1-16,-13 26-3 0,-20 30 4 15,0 18 39-15,-6 22-4 16,6 12-2-16,13 3-25 16,27 3 12-16,13-2 0 0,19-1 3 15,27-11-12-15,13-8 1 16,26-10-15-16,13-8 12 0,27-15-7 15,19-11-18-15,7-10 11 16,13-16-5-16,0-14-2 16,6-8 0-16,-6-19-4 0,0-14 8 15,-6-22-16-15,-7-15 8 16,0-18 8-16,-14-12-15 0,-6-7-2 16,-19-7 15-16,-20 7-11 15,-14 8 5-15,-12 18 24 16,-14 14-6-16,-13 23 5 0,-6 26-6 15,-27 22-10-15,-20 29-1 16,-6 30 14-16,-13 23 12 0,-6 17 0 16,12 8 5-16,7 4-1 15,20-4-17-15,19 0 12 0,20-7-3 16,14-12-7-16,19-3-6 16,13-7 10-16,26-15-14 0,7-8-11 15,20-15 8-15,0-6 6 16,6-16-18-16,7-11 4 0,0-11 9 15,-1-18-5-15,1-18-4 16,0-20 4-16,-7-17-4 0,1-12-10 16,-8-11 3-16,-12 0 1 15,-27 8 11-15,-6 14 2 16,-27 15 25-16,-6 19-36 16,-13 14-1-16,-27 23 0 0,-19 25 10 15,-20 34 7-15,-6 22 0 16,-8 18 6-16,8 4 9 0,6 11 1 15,20-4-6-15,12-3-2 16,14 0-3-16,27-8-5 0,6-11-6 16,19-7-6-16,7-11 0 15,14-4 0-15,12-8 10 0,7-10-6 16,7-12 0-16,-7-10-8 16,6-12-1-16,1-18 2 0,6-19-3 15,0-18-4-15,7-22 2 16,-1-8 8-16,-5-7 0 15,-8 7-6-15,-12 12-41 0,-21 10-32 16,1 16-63-16,-20 10-74 16,0 41-120-16,0 0-165 0,-53-15-211 15,1 22-57-15</inkml:trace>
</inkml:ink>
</file>

<file path=ppt/ink/ink25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48:34.782"/>
    </inkml:context>
    <inkml:brush xml:id="br0">
      <inkml:brushProperty name="width" value="0.25" units="cm"/>
      <inkml:brushProperty name="height" value="0.5" units="cm"/>
      <inkml:brushProperty name="color" value="#FFFF00"/>
      <inkml:brushProperty name="tip" value="rectangle"/>
      <inkml:brushProperty name="rasterOp" value="maskPen"/>
      <inkml:brushProperty name="fitToCurve" value="1"/>
    </inkml:brush>
  </inkml:definitions>
  <inkml:trace contextRef="#ctx0" brushRef="#br0">756 384 383 0,'0'-37'104'0,"0"37"47"16,0 0 17-16,0 0 29 15,0 0-32-15,0 0-12 0,0 0 4 16,-53-18-29-16,1 18 23 16,-1 26 12-16,-6 15 47 0,-13 18 17 15,0 11-66-15,-1 7-28 16,1 5-32-16,19-5 0 15,7-7-37-15,20-7-8 0,13-7-14 16,13-12-1-16,20-7-6 16,19-11-2-16,20-8-15 0,7-14-8 15,19-4-17-15,1-11 7 16,-1-11 8-16,1-4 4 0,-14-7-12 16,-6-8 4-16,-7-7-13 15,-7-15 12-15,-12-3 3 16,-7-12 5-16,-20-3-7 0,-7-4-2 15,-6 0 4-15,-13 4 15 16,-13 10 18-16,-13 12-3 0,-1 11 5 16,-12 19-12-16,-1 14-13 15,-6 26-11-15,-20 19-1 0,-6 21 7 16,-14 16 17-16,7 7 13 16,0 7-11-16,20 0-13 15,6-7-6-15,20-4-1 0,13-11 15 16,7-7-1-16,19-4 4 15,20-11-12-15,-13-37-16 0,60 33 7 16,12-18-1-16,7-11 3 16,0-12-9-16,13-6 0 15,-7-16 0-15,0-11 5 0,-6-14 0 16,-6-11-3-16,-14-12-5 16,-7-11 0-16,-12-7 5 0,-21-4 2 15,-5 8 0-15,-14 0 1 16,-7 18 5-16,-6 18-2 0,-13 23 0 15,26 33-1-15,-66-4-7 16,0 30 14-16,-19 22-3 16,-7 12-3-16,0 13-8 0,6 5-6 15,21 3 0-15,5-3 6 16,21-4 0-16,6-4 0 16,27-7-44-16,12-4-110 0,20-11-154 15,14-7-186-15,19-12-193 16,13-10-27-16</inkml:trace>
</inkml:ink>
</file>

<file path=ppt/ink/ink25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48:36.090"/>
    </inkml:context>
    <inkml:brush xml:id="br0">
      <inkml:brushProperty name="width" value="0.25" units="cm"/>
      <inkml:brushProperty name="height" value="0.5" units="cm"/>
      <inkml:brushProperty name="color" value="#FFFF00"/>
      <inkml:brushProperty name="tip" value="rectangle"/>
      <inkml:brushProperty name="rasterOp" value="maskPen"/>
      <inkml:brushProperty name="fitToCurve" value="1"/>
    </inkml:brush>
  </inkml:definitions>
  <inkml:trace contextRef="#ctx0" brushRef="#br0">294 366 510 0,'0'0'132'0,"0"0"52"0,-26-37 82 16,26 37-31-16,0 0-76 15,0 0-44-15,0 0-7 0,-39 15 86 16,-1 25 16-16,-6 20-70 16,0 10-36-16,7 0 42 15,13 4-61-15,6-4 4 16,7 0-27-16,19-3-11 0,8-12 11 15,18-7-10-15,14-11-19 16,7-11 0-16,6-4-5 0,0-11-12 16,13-7 6-16,-6-8-11 15,0-7 3-15,-7-11 11 0,0-11-5 16,-13-8-12-16,7-7-6 16,-7-7-8-16,-7-12 12 0,-6-10 12 15,-7-8 31-15,-13-8-15 16,1 5-4-16,-14 6 27 15,-7 8 12-15,0 15-17 16,-12 15-9-16,-1 7-9 0,20 37-6 16,-53-15-6-16,1 23-9 15,-14 17-13-15,7 20 3 0,0 7 0 16,6 7 5-16,7 0 4 16,13 0-5-16,14 0-15 0,12-7 10 15,7-1-2-15,20-6 9 16,0-5 2-16,19-3-8 0,7-7 9 15,13-12-17-15,7-10 30 16,0-5-36-16,6-6 11 16,0-12 0-16,0-7 0 0,-6-15-5 15,-7-4 11-15,0-18-6 16,-13-7-6-16,-13-16 6 0,-6-3-4 16,-14 4 10-16,-13 4-2 15,-7 6 1-15,-13 16 17 16,-6 11-5-16,26 44 13 0,-66-15-13 15,-6 22 31-15,-7 26 18 16,-6 19 11-16,-1 11-24 0,-6 7-8 16,14 4-15-16,5-4-16 15,21 0 2-15,19-7-1 0,13-4-12 16,14-11 2-16,19-3 6 16,13-8-11-16,13-8 6 15,14-10-3-15,13-8 10 0,6-11-21 16,7-11 15-16,-7-8-7 15,7-10 5-15,6-12-5 0,-6-11 8 16,-6-18-8-16,-1-7-5 16,0-5 5-16,-19 1-6 0,-7 3 10 15,-13 12-4-15,-7 10-5 16,-13 8 22-16,-13 48-20 0,7-48 3 16,-7 48 0-16,0 0 8 15,0 0-8-15,-53-25-7 0,7 25 7 16,0 7-6-16,-7 11-11 15,1 8-71-15,6 0-143 16,6 7-88-16,40-33-97 16,-32 56-156-16,5-8-134 0,21-4 6 15</inkml:trace>
</inkml:ink>
</file>

<file path=ppt/ink/ink25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48:36.774"/>
    </inkml:context>
    <inkml:brush xml:id="br0">
      <inkml:brushProperty name="width" value="0.25" units="cm"/>
      <inkml:brushProperty name="height" value="0.5" units="cm"/>
      <inkml:brushProperty name="color" value="#FFFF00"/>
      <inkml:brushProperty name="tip" value="rectangle"/>
      <inkml:brushProperty name="rasterOp" value="maskPen"/>
      <inkml:brushProperty name="fitToCurve" value="1"/>
    </inkml:brush>
  </inkml:definitions>
  <inkml:trace contextRef="#ctx0" brushRef="#br0">118 59 555 0,'0'0'118'0,"0"0"37"0,0 0 35 16,0 0-16-16,-40-33-17 15,40 33-55-15,-39-19-29 0,39 19-41 16,0 0-23-16,-39-7-20 16,39 7-4-16,0 0 26 15,0 0-3-15,0 0-17 16,0 0 26-16,0 0 4 0,0 0-17 16,0 0-19-16,0 0-112 15,0 0-160-15,0 0-93 0</inkml:trace>
</inkml:ink>
</file>

<file path=ppt/ink/ink25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48:40.057"/>
    </inkml:context>
    <inkml:brush xml:id="br0">
      <inkml:brushProperty name="width" value="0.25" units="cm"/>
      <inkml:brushProperty name="height" value="0.5" units="cm"/>
      <inkml:brushProperty name="color" value="#FFFF00"/>
      <inkml:brushProperty name="tip" value="rectangle"/>
      <inkml:brushProperty name="rasterOp" value="maskPen"/>
      <inkml:brushProperty name="fitToCurve" value="1"/>
    </inkml:brush>
  </inkml:definitions>
  <inkml:trace contextRef="#ctx0" brushRef="#br0">546 363 604 0,'0'0'71'0,"0"0"32"0,0 0 41 15,-46 11 0-15,46-11 31 16,-40 45-68-16,8-1 55 16,12 4-94-16,7 0-10 15,6 0-35-15,7-4 18 16,7 1 101-16,12-5-73 0,-19-40 18 15,53 41-34-15,6-19-14 16,0-18-32-16,14-15 14 0,-8-15 3 16,8-11-28-16,-1 0-3 15,-6-11 11-15,-14-7 1 16,-6-8 9-16,-13 0 2 0,-7-4-16 16,-19-3 0-16,-7 4-7 15,-7-1 104-15,-26 4 42 0,-6 15-52 16,-14 8-41-16,1 14 6 15,-7 18-14-15,-7 20-18 16,-13 21 39-16,0 19 42 16,-6 14-5-16,-1 15 0 15,14 4-58-15,6-3-19 0,20-9 26 16,20-2 10-16,20-9-15 16,19-6-12-16,26-12-21 0,7-7 0 15,13-15 10-15,7-14-3 16,6-8-3-16,1-15-9 15,-8-7-2-15,-6-8 5 0,-13-7 3 16,-6-3-8-16,-7-12-5 16,-20-11-2-16,-7-7 11 15,-12-11-1-15,-14-1 6 16,-6 1-9-16,-7 7 0 0,-6 15 25 16,-1 11-4-16,-6 18 6 15,-6 23-3-15,-8 26 3 16,-12 25 18-16,-13 19 14 0,-1 11-11 15,1 7-16-15,6 0 2 16,20-7-18-16,13-7-7 0,20-5-6 16,12-3 1-16,14-14 13 15,20-12 0-15,13-7-9 16,20-15-11-16,12-15 3 0,8-10 0 16,-1-16 12-16,0-11-6 15,-6-14-9-15,-7-12-2 16,-13-10 5-16,-13-1 4 15,-7-3 0-15,-13 7 0 0,-13 4-11 16,-6 18 12-16,-7 12 5 16,13 40 7-16,-46-26-1 15,0 29 3-15,-14 23-19 0,8 19 0 16,-7 6 8-16,6 16-2 16,14 7-6-16,12 7-8 0,21 0-19 15,12-3-126-15,21-8-132 16,6-4-184-16,13-10-173 15,13-8-79-15,6-15 48 16</inkml:trace>
</inkml:ink>
</file>

<file path=ppt/ink/ink25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48:42.166"/>
    </inkml:context>
    <inkml:brush xml:id="br0">
      <inkml:brushProperty name="width" value="0.25" units="cm"/>
      <inkml:brushProperty name="height" value="0.5" units="cm"/>
      <inkml:brushProperty name="color" value="#FFFF00"/>
      <inkml:brushProperty name="tip" value="rectangle"/>
      <inkml:brushProperty name="rasterOp" value="maskPen"/>
      <inkml:brushProperty name="fitToCurve" value="1"/>
    </inkml:brush>
  </inkml:definitions>
  <inkml:trace contextRef="#ctx0" brushRef="#br0">441 347 570 0,'0'0'90'16,"0"0"24"-16,0 0 31 0,0 0-3 16,-53-7 20-1,53 7 0-15,-52 25-17 0,26 12 2 16,-1 19-17-16,1 7-7 15,6 7 36-15,7 7-74 0,13 5-38 16,13-1-24-16,14-7 42 16,19 0-21-16,6-19-14 15,20-7-18-15,7-15-4 0,13-14-13 16,0-15 8-16,0-12 5 16,-13-7 5-16,-13-10 3 15,-7-9 4-15,-13-6-18 0,-7-5-17 16,-12-6 15-16,-21-8 14 15,-6-4-5-15,-13-7 0 16,-13-4-9-16,-20 0-6 16,-7 7 10-16,-6 8 90 0,-13 15-35 15,-7 11-19-15,-6 18 37 16,-1 18-35-16,-6 20 0 0,7 17 26 16,-1 16-23-16,14 10-11 15,6 4-16-15,20 8-18 16,20-4-8-16,13-8 31 0,19-3 5 15,14-11-12-15,13-11-5 16,20-16 2-16,-1-10-2 16,20-11-20-16,7-15 12 15,-6-11 6-15,5-8-14 0,8-11 14 16,-7-10-15-16,-14-5 16 16,1-14-8-16,-13-11-6 15,-14-8 7-15,-13 0 0 0,-12 1-14 16,-21 6 18-16,-13 9 0 15,-19 13-15-15,-7 12 27 0,-7 19 11 16,-12 14-17-16,-14 19 29 16,-7 25 4-16,-6 19 18 15,0 15 2-15,0 15-14 0,0 3-27 16,13 4-12-16,14 0 6 16,19-7-19-16,19-4 23 0,8-8 3 15,25-7-20 1,14-11 14-16,19-11-20 0,7-15 4 15,14-11-4-15,5-11 8 16,8-14-13-16,-8-9 8 16,8-14-11-16,-8-11 13 0,-12-14-3 15,-1-12 2-15,-12-15-4 16,-7-7-9-16,-20-11 15 0,-7 7-13 16,-12 4 21-16,-7 15-14 15,-14 14 11-15,-12 19-21 16,-7 19 19-16,-13 25-5 0,-7 30 14 15,-6 22-8-15,-7 26 41 16,7 14-32-16,6 8-2 16,7 4-11-16,19-4-6 15,14-3 6-15,13-8-6 0,26-8 7 16,7-7-11-16,19-10 1 16,14-16-43-16,13-7-95 0,6-15-98 15,7-18-129-15,0-12-107 16,6-14-199-16,7-11-50 15</inkml:trace>
</inkml:ink>
</file>

<file path=ppt/ink/ink25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48:43.482"/>
    </inkml:context>
    <inkml:brush xml:id="br0">
      <inkml:brushProperty name="width" value="0.25" units="cm"/>
      <inkml:brushProperty name="height" value="0.5" units="cm"/>
      <inkml:brushProperty name="color" value="#FFFF00"/>
      <inkml:brushProperty name="tip" value="rectangle"/>
      <inkml:brushProperty name="rasterOp" value="maskPen"/>
      <inkml:brushProperty name="fitToCurve" value="1"/>
    </inkml:brush>
  </inkml:definitions>
  <inkml:trace contextRef="#ctx0" brushRef="#br0">716 254 1158 0,'20'-44'153'16,"-20"44"19"-16,0 0 23 15,0 0 6-15,0 0-55 16,0 0-32-16,-53-30-12 0,53 30-40 16,-72 12 21-16,19 21 24 15,-6 15 13-15,7 18-28 16,-8 8-35-16,14 8-30 0,0-1-10 15,14 0 6-15,12 0 51 16,13-7-41-16,1-7-17 0,12-8-10 16,14-4 7-16,0-10 14 15,13-8-9-15,6-15-13 16,7-7-1-16,13-12 3 0,-6-6-10 16,-1-16 3-16,1-11 2 15,-1-10 7-15,-6-12-1 16,0-11-4-16,-6-11-2 15,-1-7-2-15,-6-8 0 0,-7-3 0 16,-6 0-3-16,-13 3-2 16,-14 11 28-16,-6 8 23 0,-7 11-5 15,-19 15-6-15,-1 18 0 16,-12 19-11-16,-14 21-7 0,-13 20 15 16,0 14 14-16,1 14-8 15,5 9-13-15,8-1-14 16,5-4 1-16,21-3-12 15,13-4 6-15,6-3-10 0,13-12 4 16,27-3 0-16,0-12 0 16,19-7 0-16,14-11 8 0,6-7 4 15,7-11-7-15,6-8-5 16,-6-15 3-16,-1-6-6 16,1-9 7-16,-7-10-8 0,-6-8-1 15,-14-11 0-15,-12-4 5 16,-8-7 0-16,-12 8 3 0,-14 3 13 15,-6 11 2-15,-13 15 15 16,-14 15-8-16,-12 18 13 16,-14 15 26-16,-13 19 24 0,-6 21-4 15,-14 16-12-15,7 10-24 16,7 12-25-16,6-4-10 16,13-4-5-16,20-4-1 0,13-3-11 15,14-7 1-15,19-12 0 16,19-3 3-16,-19-41 0 0,60 37 5 15,5-19-5-15,8-14 0 16,-1-12 4-16,0-6 0 16,0-16-1-16,1-11-3 0,-14-10 0 15,-13-9 0-15,0-13-7 16,-13-5 7-16,-7 0 0 0,-13 5 5 16,-13 2 3-16,-20 20-13 15,-6 6 0-15,-13 16 1 16,-14 10 1-16,-6 16 3 15,-20 14 10-15,0 7-2 0,0 15-15 16,7 1-5-16,13 6-114 16,6-3-122-16,21 4-125 0,-1-4-188 15,33-37-211-15,-27 48-42 16</inkml:trace>
</inkml:ink>
</file>

<file path=ppt/ink/ink2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7:24.777"/>
    </inkml:context>
    <inkml:brush xml:id="br0">
      <inkml:brushProperty name="width" value="0.1" units="cm"/>
      <inkml:brushProperty name="height" value="0.1" units="cm"/>
      <inkml:brushProperty name="fitToCurve" value="1"/>
    </inkml:brush>
  </inkml:definitions>
  <inkml:trace contextRef="#ctx0" brushRef="#br0">646 2 2235 0,'-40'-15'399'0,"-12"37"-25"15,-14 26-37-15,-6 30-18 0,-7 22-13 16,-7 22 7-16,14 7 2 0,6 11-64 16,14-3-58-16,12-4-108 15,21-4-37-15,19-14-20 16,19-12-17-16,14-7 3 0,26-14-35 15,7-12-34-15,6-15-237 0,7-11-182 16,0-10-41-16,0-16-73 16,-7-7-266-16,-6-14-98 0</inkml:trace>
</inkml:ink>
</file>

<file path=ppt/ink/ink26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48:27.794"/>
    </inkml:context>
    <inkml:brush xml:id="br0">
      <inkml:brushProperty name="width" value="0.1" units="cm"/>
      <inkml:brushProperty name="height" value="0.1" units="cm"/>
      <inkml:brushProperty name="color" value="#ED1C24"/>
      <inkml:brushProperty name="fitToCurve" value="1"/>
    </inkml:brush>
  </inkml:definitions>
  <inkml:trace contextRef="#ctx0" brushRef="#br0">0 1253 670 0,'0'0'136'0,"0"0"33"0,0 0-1 16,0 0-46-16,0 0-30 15,0 0-15-15,0 0 53 0,0 0 143 16,0 0-44-16,0 0-81 16,53-37-78-16,12 7-15 0,1-3-38 15,6 0 7-15,-6-4-17 16,-7 3-15-16,-6-2 27 15,-7 2-19-15,-7 5 44 16,-39 29 84-16,0 0-27 0,33-37-3 16,-33 37-32-16,0 0-15 15,0 0-1-15,0 0-12 0,0 0-22 16,0 0-2-16,0 40-3 16,-13 20-18-16,-7 10 39 0,7 11 56 15,7 8-55-15,6 3-4 16,0 4 8-16,0 0 31 0,6-3-29 15,1-8-7-15,-1-4-17 16,7-7-7-16,-6-12-1 0,-7-10 4 16,0-11-7-16,0-41-4 15,7 33 9-15,-7-33-9 16,0 0 0-16,0 0 9 0,0 0-4 16,0 0-5-16,0 0 3 15,0 0-67-15,0 0-133 0,0-33-203 16,0 3-316-16,13-3-162 15</inkml:trace>
  <inkml:trace contextRef="#ctx0" brushRef="#br0" timeOffset="352">1682 1681 2158 0,'-26'-3'206'16,"26"3"13"-16,0 0 20 16,0 0-47-16,0 0 5 0,0 0-22 15,39-12-41-15,21 1-70 16,25 0-19-16,7 0-14 0,13-4 15 15,-6 4 12-15,6 4 3 16,-7 0-15-16,-6-4-32 16,-13 7 1-16,-13 0-7 0,-13 0-8 15,-21 1-7-15,-32 3-6 16,33-4-156-16,-33 4-107 0,0 0-135 16,0 0-227-16,0 0-75 15,0 0 99-15,-39 33 89 0</inkml:trace>
  <inkml:trace contextRef="#ctx0" brushRef="#br0" timeOffset="576">2037 1969 1370 0,'-33'8'333'0,"33"-8"-32"0,0 0 4 16,0 0-18-16,0 0 0 15,0 0-61-15,33-11-40 0,13-4-59 16,7 0-58-16,12-7-8 15,1 4-22-15,13-5-30 0,0 1 8 16,0 0-6-16,0 4-20 16,-1-1 9-16,-5 4 0 0,-14-3-163 15,-13 10-133-15,-46 8-216 16,33-11-299-16,-33 11-85 16</inkml:trace>
  <inkml:trace contextRef="#ctx0" brushRef="#br0" timeOffset="26299">3575 691 670 0,'0'0'168'16,"0"0"20"-16,0 0 75 0,0-33-4 15,0 33-19-15,0 0-64 16,0 0-65-16,0 0-24 15,0 0-40-15,0 0-28 0,0 0 20 16,0 0 103-16,0 0-23 16,33 29-52-16,-7 12 48 0,7 11-45 15,0 11-27-15,0 7 61 16,-1 11-11-16,8 0-21 16,-1 4 23-16,-6 4-40 0,13-8 32 15,-6-3-41-15,-1-8-10 16,0-11 44-16,-12-14-28 15,-1-12 1-15,-13-7 55 0,-13-26-12 16,0 0 19-16,0 0-7 16,20 29 12-16,-20-29 16 0,0 0-14 15,0 0 2-15,0 0-7 16,0 0-41-16,0 0-54 0,39-52 0 16,1-7-32-16,6-11 20 15,13-11-3-15,7-12 0 0,6-6-15 16,0-16 8-16,7 1-17 0,-13-16 25 15,6-3-26 1,-6-7-126-16,-7 3-154 0,-13 4-100 16,6 11-136-16,-12 19-258 0,-1 14-257 15</inkml:trace>
</inkml:ink>
</file>

<file path=ppt/ink/ink26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49:39.493"/>
    </inkml:context>
    <inkml:brush xml:id="br0">
      <inkml:brushProperty name="width" value="0.1" units="cm"/>
      <inkml:brushProperty name="height" value="0.1" units="cm"/>
      <inkml:brushProperty name="color" value="#3165BB"/>
      <inkml:brushProperty name="fitToCurve" value="1"/>
    </inkml:brush>
  </inkml:definitions>
  <inkml:trace contextRef="#ctx0" brushRef="#br0">14227 8313 1031 0,'0'0'239'0,"0"0"59"16,0 0-10-16,0 0 33 0,26 18-21 15,-26-18-23-15,0 0-67 16,0 0-112-16,-26 26-43 0,-7-11-26 15,-13-8-19-15,0-3-2 0,-13-4 4 16,6-8-12-16,1-6-7 16,6-8 2-16,13-8 5 0,13-3-17 15,14-15-52-15,19-11 8 16,20-8 17-16,0 8 41 16,19 7 3-16,1 12-3 0,-7 6-1 15,0 12 1-15,-7 15 8 0,1 22 36 16,-8 10 20-16,-12 20 19 15,-7 6-12-15,-6 9 28 0,-14 6-3 16,-12 1-12-16,-14-1-26 16,-13-14-6-16,-7 0-17 0,-13-1-12 15,-12-6-10-15,-14-12-2 0,6-11 1 16,-12-15-9-16,6-18 0 16,0-15 0-16,0-14 0 0,19-16 3 15,8-14 3-15,5-15 0 16,21-18-9-16,0-19-8 0,6-15 6 15,13-14 1-15,-6-8 4 16,13-4 7-16,-1 4 0 0,8 19-4 16,-1 25 5-16,1 23-14 15,6 22-110-15,-7 18-87 0,1 15-153 16,6 37-262-16,0 0-217 0</inkml:trace>
  <inkml:trace contextRef="#ctx0" brushRef="#br0" timeOffset="185">13655 7116 2626 0,'53'-4'45'16,"26"-7"-14"-16,19 0-14 15,14-4 1-15,6 4-5 0,1-4-5 16,-14 4-8-16,-13-4-11 0,-27 8-284 15,-19 3-417-15</inkml:trace>
  <inkml:trace contextRef="#ctx0" brushRef="#br0" timeOffset="767">12131 7614 2164 0,'-53'19'27'0,"53"-19"-23"16,-13 37 226-16,7 3 11 16,19 1-23-16,0 7-38 0,0 4-40 15,0-4-58-15,-6-4-39 0,-7 1-20 16,-13-5-14-16,-1-7 0 16,14-33-9-16,-46 37-5 0,0-18 5 15,7-15 0-15,-14-16 6 16,7-10 4-16,0-11-5 15,0-19-17-15,0-10 16 0,0-16-4 16,7-18-6-16,13-8 6 0,-7-14-5 16,7-7 9-16,-1 3 1 15,8 15-3-15,5 25 2 0,1 19-4 16,7 19 0-16,6 44 0 0,0 0 0 16,0 0-3-16,6 81 3 15,1 15-3-15,6 19 3 0,0 14 91 16,0 15-35-16,0 15 12 15,1 15-17-15,5 3-16 0,8 4-5 16,19-7 18-16,0-12-18 0,0-14-14 16,-7-18-16-16,-6-23 3 15,-13-26-3-15,-1-18 31 16,-19-15-15-16,-26-19-11 0,-27-10 0 16,-19-19 3-16,-20-19-4 0,-13-21-8 15,-20-19-3-15,-6-34 7 16,-7-29-5-16,6-18 5 0,1-19-8 15,6-7 11-15,20-4-6 16,26 7 5-16,26 16-6 0,27 17 4 16,39 19 5-16,33 15-19 0,33 19-45 15,20 18-123-15,19 18-124 16,7 15-158-16,13 22-113 16,6 19-27-16,14 22 57 0,-7 26 69 15</inkml:trace>
  <inkml:trace contextRef="#ctx0" brushRef="#br0" timeOffset="900">12742 8996 2038 0,'39'63'348'15,"-19"-15"-140"-15,0-15-46 0,-7-7-84 16,-13-26-24-16,0 0-33 16,0 0-11-16,0 0-232 0,0 0-376 15,-46-48-258-15</inkml:trace>
  <inkml:trace contextRef="#ctx0" brushRef="#br0" timeOffset="-5512">18328 2265 975 0,'0'0'154'16,"0"0"8"-16,-33-19 27 16,33 19 217-16,-13 45-13 0,13 28-57 15,13 27-91-15,6 30-114 16,14 17-15-16,13 16-53 15,13 10-29-15,14-3-26 0,-1-7-8 16,13-4 8-16,-6-11-14 16,-13-12 0-16,6-14-75 15,-26-18-333-15,-13-16-272 0,-26-6-161 16</inkml:trace>
  <inkml:trace contextRef="#ctx0" brushRef="#br0" timeOffset="-4993">17848 3532 1517 0,'0'0'243'0,"0"0"56"16,0 0-24-16,0 0-34 15,-20 66-63-15,33-3-47 0,0 4-62 16,7-8-38-16,0-4-9 15,-14-7-6-15,1-3-13 0,-20-8-10 16,-13-4 7-16,-20-11 4 16,-20-11-4-16,7-7-9 0,-7-8 4 15,7-14 10-15,0-8 1 16,6-15-11-16,7-3-4 16,20-4 9-16,6 3 10 15,7 8-14-15,13 37-8 0,0 0 12 16,0 0 5-16,33-14-1 15,13 36-11-15,6 22 2 0,1 19 14 16,-7 22 0-16,7 15-3 16,-7 7 19-16,-7 0 42 0,-6 8 24 15,0-5-4-15,-14-10 8 16,-5-4-23-16,-8-7 36 0,-19-8-9 16,-7-11-35-16,-32-7-23 15,-34-7-19-15,-25-8-18 0,-34-15 4 16,-19-7 5-16,-20-12-10 15,-7-14-13-15,-19-18 2 16,0-8 19-16,-1-22-18 0,8-15-1 16,5-14 8-16,8-8-17 15,26-8-106-15,19-10-81 0,20-1-83 16,33-3-182-16,33 8-278 16,33-1-155-16</inkml:trace>
  <inkml:trace contextRef="#ctx0" brushRef="#br0" timeOffset="-4787">16908 5789 2096 0,'118'34'298'16,"14"-16"-2"-16,6-7-107 0,0-15-85 15,0-3-60-15,-7-8-23 16,-6-11-89-16,-13 1-375 0,-14-16-542 16</inkml:trace>
  <inkml:trace contextRef="#ctx0" brushRef="#br0" timeOffset="-4579">16100 3210 3194 0,'-46'-18'159'0,"46"18"-33"0,0 0-52 16,0 0-31-16,0 0-43 15,0 0 3-15,0 0-271 16,0 0-397-16,0 0-412 15</inkml:trace>
  <inkml:trace contextRef="#ctx0" brushRef="#br0" timeOffset="-4247">14516 3473 2638 0,'0'44'265'0,"13"-3"-42"0,7-8-46 16,-20-33-35-16,26 48-67 15,-13-11-1-15,-13-37-12 16,-6 41-33-16,6-41-16 16,-46 40-2-16,0-18 4 0,0-14-15 15,6-16 10-15,1-10 7 16,39 18-10-16,-53-63 0 15,14-11 6-15,13-18-13 0,-1-19-10 16,8-11 10-16,6-22 0 16,6-7-14-16,-6-1-66 0,0 4-68 15,-7 12-88-15,0 17-180 16,-6 16-323-16,0 25-262 16</inkml:trace>
  <inkml:trace contextRef="#ctx0" brushRef="#br0" timeOffset="-4067">15646 2169 2022 0,'165'-56'143'0,"6"4"-81"0,-7 8-33 16,-20 7-9-16,-25 4-410 15,-27 14-353-15</inkml:trace>
  <inkml:trace contextRef="#ctx0" brushRef="#br0" timeOffset="-3592">13655 2974 2187 0,'-13'55'298'0,"7"-3"-6"15,-8 4-43-15,1 10-66 16,-13-3-84-16,-20 3-58 0,-26 5-19 16,-27 6-10-16,-32-3-1 15,-14-4-7-15,-6-11-4 16,13-11-6-16,20-14 6 0,13-12 7 15,19-15-11-15,21-14-7 16,19-19 7-16,19-15 13 0,14-18-7 16,13-4-6-16,20-3-6 15,6 7 4-15,14 11 6 16,6 18 2-16,0 19 3 16,-1 19-5-16,-5 25 0 0,-14 26 12 15,-6 26-12-15,-20 22 14 16,-7 30 19-16,-12 22 45 15,-1 22 9-15,0 7 27 0,7 4 47 16,13 0-23-16,33-3-47 16,26-5-10-16,33-3-20 0,33-14-40 15,26-16-16-15,20-18-2 16,13-26-3-16,6-22-6 0,-6-26-154 16,0-29-157-16,-26-26-162 15,-13-27-375-15,-20-32-341 16</inkml:trace>
  <inkml:trace contextRef="#ctx0" brushRef="#br0" timeOffset="-3432">13931 4581 2774 0,'0'0'210'15,"-39"-26"9"-15,39 26-109 16,-7-37-47-16,7 37-41 0,53-37-19 15,-7 12-217-15,-46 25-479 16</inkml:trace>
  <inkml:trace contextRef="#ctx0" brushRef="#br0" timeOffset="-2600">11533 3041 2613 0,'0'0'275'0,"0"0"-57"16,79 55-86-16,6 0-58 16,-6 4-35-16,-13-3-21 0,-14-4 14 15,-19-1-8-15,-20 1-17 16,-39 0 1-16,-27 0-8 15,-25-8-6-15,-14-11-5 0,0-7-35 16,0-15 1-16,19-11-40 16,14-15-10-16,20-18 31 0,19-26-15 15,13-15-25-15,27-18 48 16,6-4 39-16,14 7 3 16,6 11 14-16,-13 19 0 0,-7 15 0 15,-26 44 10-15,0 0 82 16,0 0-7-16,0 0-12 15,7 52-22-15,-7 3-8 16,-14 12-22-16,1-1-9 0,7 4-4 16,6-3 16-16,0-4-9 15,13-4-6-15,0-11-3 0,0-11-6 16,-13-37 0-16,0 0 0 16,-6 40 0-16,-34-14 0 15,-26-7 5-15,-26-5 0 0,-26-6-2 16,-7-5-1-16,-13-6 6 15,0-8-4-15,7-11 51 0,13-8-20 16,19-11-19-16,20-10-16 16,20-5 3-16,13 1 0 15,26 3-3-15,7 11-6 16,13 41 6-16,26-37-7 0,-26 37 7 16,53 4 8-16,-7 22 14 15,-13 11 26-15,-13 15 8 0,-20 7-13 16,-20 4-21-16,-20 7-7 15,-25-4-4-15,-27 1-17 16,-7-1 17-16,-13-7-18 0,1-11 15 16,-1-7-8-16,20-11 2 15,13-16-10-15,13-10-4 0,20-19 4 16,46 15-9-16,-19-66-48 16,32-4 41-16,26 3 8 15,7 8 16-15,13 11-7 16,1 15 7-16,-1 18-12 0,0 15 14 15,-13 15 5-15,-13 25 33 16,-27 16 18-16,-25 18 29 0,-27 11 17 16,-27 14-47-16,-19 12-32 15,-26 0-8-15,-7-4-21 0,-6-3 12 16,6-16-32-16,7-6-218 16,12-12-225-16,21-15-331 15,13-10-205-15</inkml:trace>
  <inkml:trace contextRef="#ctx0" brushRef="#br0" timeOffset="-2439">9653 4858 1888 0,'119'-7'341'0,"-1"-8"-34"0,7-3-118 15,-13-8-82-15,-7-4-55 16,-13-3-39-16,-20 0-156 15,-13-1-485-15,-33-6-413 0</inkml:trace>
  <inkml:trace contextRef="#ctx0" brushRef="#br0" timeOffset="-2205">8733 3462 2790 0,'-32'33'350'16,"5"8"-11"-16,1 7-38 0,-7 14-75 15,-19 12-111-15,-21 11-52 16,-12 8-46-16,-7 10-13 16,-7 4-36-16,-6 0-179 0,7-7-120 15,-8-7-83-15,21-12-185 16,6-22-219-16,13-15-72 15</inkml:trace>
  <inkml:trace contextRef="#ctx0" brushRef="#br0" timeOffset="-1412">8977 2653 2495 0,'0'0'308'0,"0"0"-38"16,-27 62-87-16,-25 1-54 0,-40 4-52 16,-20 3-26-16,-33 8-22 15,-12 10-10-15,-14 5-24 16,-7-1 2-16,-6-3-6 0,7-12 6 16,6-14 8-16,13-15-3 15,27-15-2-15,13-18-10 0,13-19-61 16,19-10 23-16,20-16 27 15,7-3 14-15,13-4 7 0,46 37-6 16,-33-41-5-16,33 41 4 16,0 0 13-16,0 0-1 15,0 0 6-15,-32 4-11 0,32-4 0 16,-27 59-9-16,8 4 9 16,-8 0 3-16,-6-1 3 0,-6 1-6 15,6-4-6-15,-6-7-3 16,-1-4 14-16,7-11-8 15,1-7 6-15,-1-12-15 0,6-11 12 16,1-14-104-16,26 7-13 0,-26-52 18 16,6-18-11-16,0-7 41 15,14-5 38-15,-1 1 21 16,7 11 1-16,0 18-4 16,0 11 4-16,0 41 2 0,0 0 7 15,0 0 0-15,0 71 6 16,-6 6 5-16,6 12 90 0,0 0-51 15,0 3-25-15,-7-3-17 0,1-4-18 16,-8-4 0-16,1-11 10 16,-13-11 5-16,6-11 3 0,-6-7-8 15,-7-12 2-15,0-18-2 16,0-11 0-16,1-14-3 0,-8-27-5 16,1-22-57-16,6-18 32 15,7-19 17-15,-7 0 6 16,13 15 10-16,-6 8 5 0,6 18-13 15,0 18 8-15,20 41 19 16,-39-11 132-16,-14 26 6 0,-12 25-12 16,-8 8 3-16,-12 12 17 15,-7-1 5-15,-13 0 2 0,-13-4-15 16,-14-7-38-16,-6-7-31 0,-6-8-31 16,-14-11-33-16,-6-14-13 15,-1-16-15-15,8-6 8 0,12-12-4 16,7-11 7-16,7-11-43 15,19-11-116-15,0-19-116 16,20-14-99-16,20-15-137 0,13-12-232 16,26-6-163-16</inkml:trace>
  <inkml:trace contextRef="#ctx0" brushRef="#br0" timeOffset="-1224">6203 2815 2042 0,'125'-18'338'15,"7"-4"-60"-15,-14-1-127 16,0 5-74-16,-13 3-42 0,-13 11-20 16,-13 8-89-16,-26 11-405 15,-53-15-393-15</inkml:trace>
  <inkml:trace contextRef="#ctx0" brushRef="#br0" timeOffset="-1052">5330 5246 2293 0,'32'4'44'0,"14"-19"-36"16,20-18-2-16,26-11-13 15,20-16 22-15,13-13-15 0,6-5-415 16,7-18-320-16</inkml:trace>
  <inkml:trace contextRef="#ctx0" brushRef="#br0" timeOffset="-792">7984 166 2096 0,'13'-70'188'15,"1"15"72"-15,-14 14-34 0,0 41-58 16,0 0-47-16,-60 33 11 16,-32 37-41-16,-26 38-25 0,-40 28-39 15,-32 19-18-15,-20 26 1 16,-40 19-7-16,-26 7-15 0,-7 7 6 15,-6 4-3-15,13 0-80 16,20-15-256-16,26-7-284 0,26-11-226 16</inkml:trace>
  <inkml:trace contextRef="#ctx0" brushRef="#br0" timeOffset="1616">9831 7555 2054 0,'0'0'36'0,"0"0"-20"15,52 41 86-15,-6 0-32 16,7-1-27-16,-7 8 65 16,-7-7-45-16,-12 0-3 0,-8 3-27 15,-12-4-8-15,-33 1-11 16,-27 0-18-16,-13-8 8 0,-19-7 8 16,-7-4-21-16,-7-15 5 15,14-7 13-15,6-11-9 0,13-15 0 16,14-14 3-16,12-16-3 0,21-21-4 15,19-4 11-15,13-8-7 16,20 0 0-16,0 12 7 0,-1 10-15 16,1 15 17-16,-13 12-1 15,0 10 62-15,-20 30-3 16,0 0 4-16,0 0-20 0,0 0 46 16,-20 30-34-16,-6 14-35 15,-20 8-10-15,6 7-3 0,-6 4-8 16,13-4-7-16,7 4-12 0,0-12 17 15,19-3-2-15,7-3-8 16,7-8 13-16,19-4-16 0,7-7 14 16,13-11-6-16,7-4 8 15,-1-4-8-15,1-7-9 0,-1 0 12 16,-6 0 8-16,-6-4-17 0,-7-3 13 16,-33 7 25-16,0 0 57 15,0 0 18-15,0 0-47 0,0 0-38 16,0 0-2-16,-79-22-15 15,-13 11-5-15,-7 0 4 16,-19 7 1-16,0-3-10 0,-14-1 5 16,1-10 0-16,6 3-3 15,0-4-3-15,13 1 8 0,7 0-2 16,20-1 4-16,12 1-12 0,14 3 11 16,20 4 4-16,39 11-7 15,-33-11 2-15,33 11-2 0,0 0-12 16,0 0 12-16,0 0-13 15,0 0 20-15,0 0-23 0,0 0-10 16,39-26-90-16,1 11-64 0,-1 4-44 16,-6 11-59-16,7 0-112 15,12 0-118-15,1 4-44 16,6-1-13-16</inkml:trace>
  <inkml:trace contextRef="#ctx0" brushRef="#br0" timeOffset="2029">9496 7903 297 0,'0'0'100'0,"0"0"46"16,0 0 3-16,0 0-53 16,-40 0-34-16,40 0-11 0,0 0-24 15,0 0-14-15,0 0 29 16,0 0 45-16,0 0-51 0,0 0 60 16,0 0-68-16,0 0 24 0,0 0-40 15,0 0-6-15,0 0 7 16,0 0-5-16,0 0 1 15,-33 7-14-15,33-7 18 0,0 0-4 16,0 0-4-16,0 0 8 16,0 0-1-16,0 0-19 0,0 0 3 15,0 0 1-15,0 0-1 0,0 0 1 16,0 0 17-16,0 0-31 16,0 0-26-16,0 0-127 0,0 0-110 15,0 0-46-15</inkml:trace>
  <inkml:trace contextRef="#ctx0" brushRef="#br0" timeOffset="2308">9049 6525 2233 0,'0'0'59'0,"0"0"77"15,0 0 90-15,20-45-63 0,32-3-61 16,34 0-34-16,19-7-35 16,13 3-12-16,20 0-10 15,-7 8-20-15,1 11 1 0,-7 3 8 16,-27 12-244-16,-12 3-175 15,-21 15-96-15,-25 15-87 0</inkml:trace>
  <inkml:trace contextRef="#ctx0" brushRef="#br0" timeOffset="2888">8602 7777 442 0,'0'0'86'15,"0"0"61"-15,0 0 13 0,-26-41 15 16,19 4-16-16,7 37 55 0,0-44-16 16,7 11 30-16,-7 33-37 15,0-33-3-15,0 33-1 0,0 0-40 16,0 0-37-16,0 0-29 0,0 0-30 15,0 0-23-15,0 0-1 16,0 0 94-16,0 0-52 16,0 0-30-16,6 48-9 0,1-8 41 15,-1-3-32-15,8 0-7 16,-8-4-14-16,7 1 5 0,-13-9 36 16,7 5 5-16,-7 0-7 0,-13-5-35 15,-14 1-6-15,-12 0-3 16,-14 0-13-16,-12 0 0 0,-8-4 5 15,-5-7-9-15,-1-4 8 0,0-7-8 16,7-8 10-16,-1-11-10 16,14-14-4-16,0-8 14 0,13-11-10 15,20-4 1-15,6-4-6 16,27 1 16-16,19 7-17 16,7 7 17-16,13 12-7 0,6 10-7 0,14 12 15 15,0 11-8-15,-7 14 4 16,0 15-8-16,-26 12 4 15,-7 10 10-15,-19 4-6 0,-20 11 21 16,-14 1 13-16,-19 3-30 0,-13 3-1 16,-13-7 2-16,-7-3-12 15,0-1 3-15,-6-7-7 0,6-7-173 16,7-4-149-16,12-7-211 0,8-8-224 16,12-7-34-16</inkml:trace>
  <inkml:trace contextRef="#ctx0" brushRef="#br0" timeOffset="3056">8293 8789 2137 0,'53'15'254'0,"-7"-8"27"0,-7 1-42 16,-6-1-42-16,-13-7-61 0,-20 0-60 15,0 0-38-15,0 0-29 16,13-40-165-16,-13 3-211 0,-20 0-327 15,-6-4-114-15</inkml:trace>
  <inkml:trace contextRef="#ctx0" brushRef="#br0" timeOffset="3463">7123 6377 1231 0,'0'0'134'0,"-26"-37"26"16,26 37-32-16,0 0 112 0,-33 29 106 15,0 42-61-15,7 28-110 16,-7 20-45-16,7 10-1 0,13 8-59 16,0 7 49-16,13 11-51 15,0 4 45-15,6 3-48 0,-6-3-17 16,0 4-8-16,-13-5-13 15,-7-2-10-15,-12-5-2 0,-14-7-10 16,-14-18-1-16,-5-19 58 0,-8-15-20 16,1-21-11-16,-7-20-13 15,7-17-10-15,0-23-2 0,6-15 7 16,7-26 6-16,6-29-19 0,7-22 0 16,13-22 0-16,14-23-12 15,19-7 12-15,13 0 7 0,20-8-13 16,19 5 2-16,21 6 10 15,12 9-11-15,7 6 5 0,0 19-7 16,-13 11-157-16,-7 19-157 16,-19 6-239-16,-7 12-306 0</inkml:trace>
  <inkml:trace contextRef="#ctx0" brushRef="#br0" timeOffset="3691">5658 6968 2039 0,'0'0'267'16,"-33"52"54"-16,14 18-58 0,5 11-72 16,8 11-23-16,6 16-65 0,6 6-49 15,8 8-26-15,-8 11-9 16,1 4-32-16,-1-1-243 0,-12 5-137 15,-14-8-141-15,-6-4-121 0,-7-11 4 16</inkml:trace>
  <inkml:trace contextRef="#ctx0" brushRef="#br0" timeOffset="4124">5054 7891 2052 0,'0'0'29'0,"0"0"135"0,0 0-22 16,0 0-58-16,0 0-16 0,-20 49-34 15,7-9 82-15,6 1-40 16,7-8-54-16,-6-3-10 0,6-30 13 16,0 37-25-16,0-37 10 0,-27 33-6 15,1-18-8-15,-13-4 12 16,-7-11-5-16,-7-11-7 15,-13-8 16-15,1-7 102 0,-8-7 9 16,-12 0-5-16,-7 3-16 0,-7 4-10 16,-19 23-27-16,-13-1 14 15,-21 8 20-15,-5 7 1 0,-21 15 15 16,1-1-26-16,-7-2-33 0,-7-1 5 16,14 0-35-16,-1 0-10 15,1-11 0-15,13-3-16 0,13-8 13 16,6-12-19-16,14-6 6 0,-1-8 0 15,14-7-31-15,13-15-88 16,0 0-59-16,13-8-39 16,13-10-40-16,6-4-68 0,14-8-107 15,13-11-83-15,20 1 54 0,19 3 29 16,14 4 31-16,19 14 22 16</inkml:trace>
  <inkml:trace contextRef="#ctx0" brushRef="#br0" timeOffset="4265">1702 7256 1187 0,'86'4'290'0,"12"-8"-20"0,7-7-45 16,20-8-43-16,0-3-86 15,0-4-33-15,-13 1-45 16,-14 2 2-16,-26 5-31 0,-19 3-157 16,-53 15-329-16,0 0-177 0</inkml:trace>
  <inkml:trace contextRef="#ctx0" brushRef="#br0" timeOffset="4451">0 7984 2536 0,'0'0'30'15,"0"0"87"-15,0 0 21 0,0 0 23 16,0 0-88-16,0 0-28 15,0 0-31-15,33-30-143 16,-33 30-335-16,0 0-404 0</inkml:trace>
</inkml:ink>
</file>

<file path=ppt/ink/ink26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49:12.496"/>
    </inkml:context>
    <inkml:brush xml:id="br0">
      <inkml:brushProperty name="width" value="0.25" units="cm"/>
      <inkml:brushProperty name="height" value="0.5" units="cm"/>
      <inkml:brushProperty name="color" value="#FFFF00"/>
      <inkml:brushProperty name="tip" value="rectangle"/>
      <inkml:brushProperty name="rasterOp" value="maskPen"/>
      <inkml:brushProperty name="fitToCurve" value="1"/>
    </inkml:brush>
  </inkml:definitions>
  <inkml:trace contextRef="#ctx0" brushRef="#br0">666 355 637 0,'0'0'130'0,"-40"-8"24"15,40 8 8-15,0 0-48 16,0 0-6-16,0 0-64 0,0 0-4 16,0 0-1-16,-32 45 120 15,12-1-76-15,0-3-25 16,7 3-28-16,0-3-12 0,13-1-10 15,0-40 32-15,6 45-33 16,-6-45 8-16,0 0 8 16,14 37-6-16,-14-37 3 0,0 0-6 15,0 0-2-15,0 0-9 16,32-23 0-16,-5-14-3 0,-8-7-6 16,-5-4-5-16,-8-7-6 15,-6-4 20-15,-6-8 8 0,-8 4 7 16,1 4 80-16,0 11-39 15,-13 15-27-15,26 33-25 16,-46 0-1-16,-7 26 2 16,-6 25-17-16,0 20 14 0,0 6 15 15,6 1-7-15,7-4 63 16,13-4-19-16,14-15-16 0,6 1-4 16,13-12-7-16,13-7-10 15,-13-37-13-15,39 33 2 16,14-18-9-16,-7-11 0 0,0-15 14 15,0-15-9-15,-13-7 2 16,6-15 2-16,-13-15-9 0,-6-11 8 16,0-11-8-16,-14-15-5 15,-6 0 1-15,-6 8 0 0,-1 11 0 16,-13 14 49 0,-6 19-20-16,26 48-6 0,-59-22-9 15,0 29-4-15,-7 30 2 16,0 19-3-16,7 10 1 0,7 4-3 15,6 1 9-15,13-5-3 16,13-10 12-16,14-8 15 0,12-8 3 16,1-10-6-16,-7-30-12 15,39 26 0-15,1-12-13 16,-8-17 1-16,8-12-9 0,6-11-5 16,-7-15 21-16,1-10-8 15,-14-5-3-15,0-7 0 0,-6 8 61 16,-13 7-11-16,-1 7-24 15,-6 41 1-15,0 0-10 16,-13-29-15-16,13 29 1 16,-46 11-6-16,0 18-15 0,0 12 6 15,13 7-20-15,7 4-216 16,6 3-167-16,7 4-222 0,13-3-111 16</inkml:trace>
</inkml:ink>
</file>

<file path=ppt/ink/ink26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49:13.437"/>
    </inkml:context>
    <inkml:brush xml:id="br0">
      <inkml:brushProperty name="width" value="0.25" units="cm"/>
      <inkml:brushProperty name="height" value="0.5" units="cm"/>
      <inkml:brushProperty name="color" value="#FFFF00"/>
      <inkml:brushProperty name="tip" value="rectangle"/>
      <inkml:brushProperty name="rasterOp" value="maskPen"/>
      <inkml:brushProperty name="fitToCurve" value="1"/>
    </inkml:brush>
  </inkml:definitions>
  <inkml:trace contextRef="#ctx0" brushRef="#br0">184 150 571 0,'0'0'136'0,"0"0"-15"16,0 0-3-16,0 0-65 0,0 0-24 15,0 0 208-15,0 0-88 16,0 0-64-16,-20 48 65 0,13-7-59 16,21-8-15-16,12-4 13 15,0 1-44-15,20-8-19 0,-6-3-3 16,6-8-13-16,0-4-7 16,0-3 1-16,0-8-4 0,-7-3 40 15,-39 7-47 1,46-22-5-16,-46 22 2 0,39-37 112 15,-19 0-34-15,-7-4-25 16,-13-7-6-16,-6 4-2 0,-7-4 3 16,-1 7 24-16,-12 8-29 15,0 7-33-15,-14 19 15 0,-12 14 2 16,-1 19-7-16,-12 18-4 16,5 12-16-16,1 6 24 0,7 1 41 15,12 0 1-15,14-4-30 16,13-7 2-16,13-8-2 0,13-3-5 15,13-8-11 1,14-7 1-16,6-11-7 0,6-4-4 16,1-11 0-16,6-8 3 15,-6-6-3-15,-1-5 5 0,-6-10-5 16,0-12 4-16,-13-7-4 16,0-11 0-16,-13-4 0 0,-7-11 6 15,-13 8-6-15,-7 3 0 16,-6 11 0-16,-13 11 9 0,-14 23-2 15,-6 18 6-15,-19 22 6 16,-14 26 43-16,-7 11-17 0,7 8-22 16,7-1-20-1,13 1 13-15,6-4-9 0,21-12-2 16,18-3 18-16,8-3-9 0,19-12-2 16,-13-33 0-16,59 29-15 15,0-14 3-15,0-11 5 16,7-11-15-16,0-8 6 0,0-11 16 15,-7-11-9-15,0-11-10 16,-13-11 18-16,-7-11-11 0,-6-4-7 16,-13 0 17-16,-14 7-10 15,-6 12 0-15,-13 7 5 0,-13 18-3 16,-13 12-9-16,-14 18 10 16,-6 15 3-16,-7 14-10 0,-6 4 4 15,6 8 2-15,0 3-14 16,14 4-29-16,-1 0-203 15,7 0-190-15,20 1-192 16,0-1-33-16</inkml:trace>
</inkml:ink>
</file>

<file path=ppt/ink/ink26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49:14.601"/>
    </inkml:context>
    <inkml:brush xml:id="br0">
      <inkml:brushProperty name="width" value="0.25" units="cm"/>
      <inkml:brushProperty name="height" value="0.5" units="cm"/>
      <inkml:brushProperty name="color" value="#FFFF00"/>
      <inkml:brushProperty name="tip" value="rectangle"/>
      <inkml:brushProperty name="rasterOp" value="maskPen"/>
      <inkml:brushProperty name="fitToCurve" value="1"/>
    </inkml:brush>
  </inkml:definitions>
  <inkml:trace contextRef="#ctx0" brushRef="#br0">190 362 453 0,'0'0'64'0,"0"0"22"15,39-30 31-15,-39 30 7 16,20-29 7-16,-20 29 10 0,0 0 42 16,0 0 2-16,0 0-72 15,26-26-12-15,-26 26-75 0,0 0-8 16,0 0-23-16,0 0 19 16,0 0-20-16,40 7 9 0,-40-7-8 15,39 15 12-15,1 0 12 16,-8 0 25-16,1-8-8 0,0 4-24 15,-33-11 12-15,33 4-7 16,-33-4 79-16,0 0-50 16,33 0-5-16,-33 0-25 15,0 0 1-15,0 0-2 0,20-37 77 16,-7 4-58-16,-13 3-2 16,0 4-28-16,-7-3 22 0,7 29-13 15,-26-33 55-15,26 33-36 16,-40-26-18-16,-6 22 0 0,0 19-9 15,0 11 0-15,0 11-12 16,0 3 7-16,14 8 4 0,5-3-4 16,8-5-8-16,12 1 43 15,14-8-22-15,6-3 13 16,20-5-19-16,6-6 8 0,7-4-15 16,13-12 3-16,7-3-7 15,6-7 11-15,-6-8-19 0,0-7 23 16,-7-7-17-16,-7-8 18 15,1-8-19-15,-14-6 18 0,-12-5-8 16,-1-7 2-16,-13 4-5 16,-13 4 0-16,-13 7 8 15,-13 11-8-15,-20 15 7 0,-20 18 2 16,-20 26 24-16,-12 22 35 16,-20 23-1-16,6 7-29 15,13 7-16-15,7 0 6 0,27-3-7 16,5-8 0-16,28-7-3 15,12-4-3-15,13-7-12 0,20-8 17 16,7-7-15-16,20-7 3 16,12-12-2-16,7-7-9 0,7-7-2 15,0-8 14-15,-1-3-4 16,8-15-15-16,-14-12 14 0,0-10 6 16,0-8-10-16,-13-14-8 15,-13-1 16-15,-7-3-1 0,-13 4-12 16,-6 10 12-16,-14 8-3 15,1 11-12-15,6 37 20 16,-33-18-5-16,-6 14-10 16,-7 15-10-16,-7 15-122 0,7 15-207 15,-7 3-275-15,7 11-70 16</inkml:trace>
</inkml:ink>
</file>

<file path=ppt/ink/ink26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49:15.745"/>
    </inkml:context>
    <inkml:brush xml:id="br0">
      <inkml:brushProperty name="width" value="0.25" units="cm"/>
      <inkml:brushProperty name="height" value="0.5" units="cm"/>
      <inkml:brushProperty name="color" value="#FFFF00"/>
      <inkml:brushProperty name="tip" value="rectangle"/>
      <inkml:brushProperty name="rasterOp" value="maskPen"/>
      <inkml:brushProperty name="fitToCurve" value="1"/>
    </inkml:brush>
  </inkml:definitions>
  <inkml:trace contextRef="#ctx0" brushRef="#br0">478 454 607 0,'0'0'149'0,"-53"-55"101"16,53 55 17-16,-53-48-28 15,53 48-59-15,-59-30-63 0,59 30-41 16,-72 11 29-16,13 15 10 16,6 22 11-16,14 4-17 15,-1 3-43-15,14 5-46 0,6-1 83 16,14-4-55-16,12-7 52 15,8 0-51-15,5-11-1 16,-19-37-19-16,53 41-5 0,-7-19 4 16,6-15-24-16,-6-7 10 15,0-7-20-15,-6-15 24 0,-1-8-24 16,1-10 15-16,-7-9-9 16,-1-6 8-16,1-4-8 0,-13-8 4 15,-7-6-9-15,0 2 12 16,-13 9 100-16,0 2-22 15,-13 16-9-15,13 44-28 0,0 0-35 16,0 0 5-16,-66-7-21 16,1 25 20-16,6 23-25 0,6 3 12 15,7 8-10-15,7 0 12 16,19-4-14-16,20-48 15 0,-13 62-12 16,19-17 8-16,-6-45 4 15,46 40-13-15,0-17 12 0,13-16-6 16,7-11 7-16,-7-7-19 15,0-11 22-15,7-11-16 16,0-12 10-16,0-10-10 16,-7-15 13-16,0-4-7 0,-7-7 0 15,1-1 0-15,-20 16 9 16,-7 10-9-16,-13 12 42 0,-13 44 2 16,7-33-7-16,-7 33-33 15,-59 18 22-15,-7 27 23 0,-6 3-4 16,-7 11-36-16,7 4 9 15,6-1-18-15,13 1 7 0,1-4-16 16,19-11 18-16,13 0-19 16,0 0-3-16,14-7-86 0,6-4-111 15,0-37-142-15,26 44-153 16,20-10-195-16,7-9-30 16</inkml:trace>
</inkml:ink>
</file>

<file path=ppt/ink/ink26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49:16.933"/>
    </inkml:context>
    <inkml:brush xml:id="br0">
      <inkml:brushProperty name="width" value="0.25" units="cm"/>
      <inkml:brushProperty name="height" value="0.5" units="cm"/>
      <inkml:brushProperty name="color" value="#FFFF00"/>
      <inkml:brushProperty name="tip" value="rectangle"/>
      <inkml:brushProperty name="rasterOp" value="maskPen"/>
      <inkml:brushProperty name="fitToCurve" value="1"/>
    </inkml:brush>
  </inkml:definitions>
  <inkml:trace contextRef="#ctx0" brushRef="#br0">444 377 350 0,'-39'-26'126'0,"39"26"12"0,-39-26-11 16,39 26 35-16,-33-26-3 15,33 26 1-15,0 0-76 0,0 0-67 16,0 0 0-16,0 0 15 15,-33 23-40-15,26 14 33 0,7 3 2 16,20 5 162 0,13-5-97-16,6 4-44 0,7-3-12 15,7-8-33-15,6-7-8 16,-6-7 10-16,-7-5 14 0,-7-6 112 16,0-8-64-16,-6-4 50 15,-33 4-52-15,40-33-22 0,-14-11-27 16,0-8-3-16,-13-7 51 15,-13-8-33-15,-6-7-7 0,-20-3-4 16,-1 7 98-16,-19 3-53 16,-13 19 8-16,-7 19-31 0,-19 21-10 15,-7 19 29-15,0 19 4 16,7 10-24-16,6 5-20 16,13-1-10-16,13 0 23 15,21-3 7-15,5-4-19 0,14-4 4 16,13-3 3-16,7-4-15 15,-7-26 0-15,33 22-5 0,6-15-5 16,-6-7 1-16,13-15 3 16,-7-7-8-16,-6-7 0 0,7-12 4 15,-21-11-4-15,1 1 4 16,-7-5-1-16,-6 8 3 0,-14 4-1 16,-6 11 2-16,0 3-4 15,13 30-6-15,-40-18 3 16,1 10-6-16,0 16-51 15,-7 10-235-15,-7 15-274 0,0 12-229 16</inkml:trace>
</inkml:ink>
</file>

<file path=ppt/ink/ink26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49:18.056"/>
    </inkml:context>
    <inkml:brush xml:id="br0">
      <inkml:brushProperty name="width" value="0.25" units="cm"/>
      <inkml:brushProperty name="height" value="0.5" units="cm"/>
      <inkml:brushProperty name="color" value="#FFFF00"/>
      <inkml:brushProperty name="tip" value="rectangle"/>
      <inkml:brushProperty name="rasterOp" value="maskPen"/>
      <inkml:brushProperty name="fitToCurve" value="1"/>
    </inkml:brush>
  </inkml:definitions>
  <inkml:trace contextRef="#ctx0" brushRef="#br0">522 265 1084 0,'0'0'83'0,"0"0"52"15,0 0-81-15,-52-8 71 16,12 16-23-16,40-8-63 0,0 0-14 16,0 0-22-16,-39 51 14 15,39-51-12-15,-20 41 11 0,20-41-11 16,0 0 11-16,0 0 50 16,0 0 24-16,0 0-51 15,53 22-20-15,-14-26-2 16,1-10 7-16,-40 14 113 0,46-45-66 15,-13-3-18-15,-14 0 83 16,-6-4-3-16,-6 4-29 0,-14 8-8 16,-6 3-14-16,0 7-24 15,13 30-39-15,-59-14 2 0,-7 25 78 16,-6 18-19-16,-7 16-21 16,7 10 2-16,0 4-34 0,19 8-14 15,7-8-13-15,7-4 4 16,19-3 5-16,7-4 4 15,19-4 2-15,14-7-10 16,6-4 2-16,20-7-4 0,7-11-1 16,6-8-2-16,0-10 0 15,-6-8-7-15,-1-8 7 0,-6-14 4 16,0-4-8-16,-13-7 4 16,0-1 10-16,-13 1-5 15,-14 3-1-15,7 12-4 0,-13 29-109 16,7-34-114-16,-7 34-181 15,0 0-213-15,0 0-118 0</inkml:trace>
</inkml:ink>
</file>

<file path=ppt/ink/ink26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49:18.661"/>
    </inkml:context>
    <inkml:brush xml:id="br0">
      <inkml:brushProperty name="width" value="0.25" units="cm"/>
      <inkml:brushProperty name="height" value="0.5" units="cm"/>
      <inkml:brushProperty name="color" value="#FFFF00"/>
      <inkml:brushProperty name="tip" value="rectangle"/>
      <inkml:brushProperty name="rasterOp" value="maskPen"/>
      <inkml:brushProperty name="fitToCurve" value="1"/>
    </inkml:brush>
  </inkml:definitions>
  <inkml:trace contextRef="#ctx0" brushRef="#br0">250 233 1198 0,'0'-33'323'0,"0"33"19"0,-27-37-93 16,27 37-69-16,-33-22-80 16,1 18-41-16,-1 19 49 15,-7 11-5-15,7 11-49 0,7 11-31 16,6 7-9-16,14-3-14 15,6 0 11-15,20-4-3 16,6 0-5-16,20-11 9 0,6-4-5 16,8-7 3-16,5-8-10 15,-6-6-7-15,7-9 7 0,-13-10-6 16,-1-15 10-16,1-4 2 16,-14-15 5-16,1-7-7 0,-7-11 0 15,-14-7 1-15,-6-8-16 16,-13 0 11-16,-6 4 107 15,-7 10-16-15,-14 9-9 16,-5 17-28-16,-14 20 1 0,-14 21-17 16,-5 19 11-16,-8 11-6 15,14 7-14-15,0 4-6 0,7 0-6 16,12-3-6-16,14-5-11 16,13-3 0-16,6-4-3 0,7-33-1 15,20 37 6-15,-20-37 1 16,39 30-3-16,1-19 8 15,6-11-4-15,-7-4-4 16,1-14 0-16,6-8-8 0,-7-11 4 16,0-11 9-16,-6 0-5 15,-13-4 11-15,0 4-11 0,-7 8 0 16,-7 10-9-16,-6 30-64 16,0 0-64-16,0 0-79 15,0-30-128-15,0 30-173 0,0 0-118 16,0 0 42-16</inkml:trace>
</inkml:ink>
</file>

<file path=ppt/ink/ink26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49:19.285"/>
    </inkml:context>
    <inkml:brush xml:id="br0">
      <inkml:brushProperty name="width" value="0.25" units="cm"/>
      <inkml:brushProperty name="height" value="0.5" units="cm"/>
      <inkml:brushProperty name="color" value="#FFFF00"/>
      <inkml:brushProperty name="tip" value="rectangle"/>
      <inkml:brushProperty name="rasterOp" value="maskPen"/>
      <inkml:brushProperty name="fitToCurve" value="1"/>
    </inkml:brush>
  </inkml:definitions>
  <inkml:trace contextRef="#ctx0" brushRef="#br0">416 158 1604 0,'-7'-29'209'0,"-13"3"20"0,-6 0-4 16,6 4-63-16,-6 0 16 16,6 7-51-16,20 15-21 15,-33-19-55-15,33 19-27 0,-32 11-8 16,32-11-9-16,-33 48-7 15,13-3 5-15,7-5-5 0,13 1 5 16,20-4 1-16,6-4-1 16,7-3-10-16,6-8 8 0,1-7-3 15,-1-4 10-15,0-4 8 16,-12-7 14-16,-27 0 22 16,33-15 5-16,-33 15 20 0,26-25 18 15,-20-5-37-15,-12-3 23 16,-7-4-21-16,-14 7 22 0,-12 4 19 15,0 12-31-15,-14 10-13 16,-6 19-2-16,0 11-4 0,0 14-24 16,13 1-13-16,0 14-9 15,19 1-1-15,8-1 3 16,19 1 1-16,6-8-13 0,7-4 12 16,14-3-18-16,-1-8 20 15,13-4-21-15,1-10 20 0,-1-4-18 16,-6-8 8-16,0-3 10 15,0-12-15-15,0-14 1 0,-1-11 17 16,1-11-19-16,0-12 6 16,-7-7 11-16,-12 1-11 0,-1 6 0 15,-13 4 6-15,-7 8 3 16,-6 11-14-16,13 33 5 0,-26-37 5 16,-14 18-43-1,-6 16-190-15,0 6-143 0,-13 12-276 16,0 11-347-16</inkml:trace>
</inkml:ink>
</file>

<file path=ppt/ink/ink2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7:25.225"/>
    </inkml:context>
    <inkml:brush xml:id="br0">
      <inkml:brushProperty name="width" value="0.1" units="cm"/>
      <inkml:brushProperty name="height" value="0.1" units="cm"/>
      <inkml:brushProperty name="fitToCurve" value="1"/>
    </inkml:brush>
  </inkml:definitions>
  <inkml:trace contextRef="#ctx0" brushRef="#br0">2 283 1892 0,'0'-59'383'16,"0"0"-7"-16,0 7-78 15,7 8-118-15,6 7-68 0,-13 37 9 16,39-26-11-16,7 22 13 0,0 19 5 16,0 29 21-16,-6 15-13 15,-7 15 12-15,-7 15 20 0,-13 3-21 16,-6 1-24-16,-7-1-51 15,-14-7-40-15,8-7-9 16,-14-8-21-16,0-15 14 0,1-7-11 0,-1-7-5 16,20-41 18-16,0 0-26 15,0 0 8-15,0 0-8 16,0 0-7-16,0 0 18 0,0 0-20 16,26-67 21-16,7-10-13 0,20-8-25 15,12-22-22-15,8-4 21 16,6 0 30-16,-14 15-14 0,8 18 19 15,-14 19-8-15,-7 22 21 0,-12 26 8 16,-1 26 49-16,-6 29-1 16,-7 19 0-16,-6 11 26 0,0 11-17 15,-1 0-20-15,8-4-23 16,-1-3-23-16,0-8-12 0,7-3-9 16,0-16-97-16,-7-10-248 15,-26-41-131-15,33 41-25 0,-33-41-164 16,0 0-268-16</inkml:trace>
</inkml:ink>
</file>

<file path=ppt/ink/ink27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49:25.689"/>
    </inkml:context>
    <inkml:brush xml:id="br0">
      <inkml:brushProperty name="width" value="0.25" units="cm"/>
      <inkml:brushProperty name="height" value="0.5" units="cm"/>
      <inkml:brushProperty name="color" value="#FFFF00"/>
      <inkml:brushProperty name="tip" value="rectangle"/>
      <inkml:brushProperty name="rasterOp" value="maskPen"/>
      <inkml:brushProperty name="fitToCurve" value="1"/>
    </inkml:brush>
  </inkml:definitions>
  <inkml:trace contextRef="#ctx0" brushRef="#br0">440 475 569 0,'0'0'56'15,"-6"-23"31"-15,6 23 14 16,-20-33 16-16,20 33-48 16,-13-33-8-16,0 3-33 0,13 30-17 15,0-33 1-15,0 3-1 16,0 30 13-16,0-40 119 0,6 10 61 15,-6 30-12-15,0-33-42 16,0 33-26-16,0-22-63 16,0 22-17-16,0 0 36 15,-26 7-42-15,-13 23 88 0,-14 18-31 16,-6 4-44-16,6-1-23 16,14 5-22-16,6-8 92 0,13 0-44 15,7-8-15-15,20-6-3 16,6-1 2-16,13-15-26 0,14 1-4 15,6-12 5-15,6-10-1 16,1-5-16-16,-1-10 19 0,-6-4-10 16,0-8 110-16,-13 0-60 15,0-10-12-15,0-8-28 0,-13-8 3 16,6-6-23-16,-6-5 15 16,-1 0-10-16,-6 5 4 15,1 10 94-15,-8 11-25 0,-6 12-13 16,0 29-20-16,0 0-8 15,0 0-14-15,-39 15-18 0,-20 25 9 16,-7 12-13-16,7 3 15 16,19 1-6-16,7-1 14 0,14-3-19 15,6-8 18-15,26-3-8 16,6-8-5-16,-19-33 5 0,46 37-10 16,0-18 11-16,-6-16-11 0,-1-6 11 15,1-9-14-15,-1-10 12 16,-39 22-5-16,40-55 0 15,-8-1-4-15,-12-6 6 0,-13-1 0 16,-7-4-6-16,-7 8 66 16,1 4-26-16,-14 10 1 0,-6 20-21 15,-20 14-2-15,-14 22 3 16,-25 22 56-16,0 22 0 0,-7 8 3 16,6 0-39-16,14 0-22 15,13 0-5-15,19-1 2 0,21-10 12 16,12 0-22-16,14-8 5 15,12-11-8-15,14-7 2 0,13-4-9 16,0-11 9-16,0-7 2 16,0-8-7-16,-6-7 7 15,-1-14 1-15,-6-5-12 0,-7-14 18 16,-6-4-22-16,-7-8 8 16,-6 1 3-16,-1 3-3 0,-12 4 4 15,-1 11-8-15,-13 4-17 16,20 33-37-16,-39-26-127 0,-7 15-109 15,-7 15-127-15,-12 10-248 0,-1 8-210 16</inkml:trace>
</inkml:ink>
</file>

<file path=ppt/ink/ink27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47:45.193"/>
    </inkml:context>
    <inkml:brush xml:id="br0">
      <inkml:brushProperty name="width" value="0.1" units="cm"/>
      <inkml:brushProperty name="height" value="0.1" units="cm"/>
      <inkml:brushProperty name="color" value="#3165BB"/>
      <inkml:brushProperty name="fitToCurve" value="1"/>
    </inkml:brush>
  </inkml:definitions>
  <inkml:trace contextRef="#ctx0" brushRef="#br0">9548 113 936 0,'0'0'101'16,"0"0"27"-16,0 0 22 15,0 0 8-15,0 0-69 0,-20-30 47 16,-19 4-55-1,-14 8-66-15,-19 7 7 0,-33 0 1 16,-20 7-32-16,-39 8 18 0,-34 0-3 16,-32 3-19-16,-46 4 5 15,-26 0 8-15,-26 4 12 16,-27-4 0-16,-7 0-28 0,-32-4 11 16,-7 1-6-16,-26-1 4 15,-20-3 19-15,-19 0-12 0,-14 3 14 16,0 0-26-16,14 1 39 15,39-5 48-15,26 9-38 0,39-1-20 16,34 0-12-16,25 3 0 16,41-2 6-16,32 2 0 0,39 1 43 15,40 0-70-15,26-4 5 16,33-4 11-16,26 4 5 16,20 4-9-16,46-15 0 15,0 0 12-15,-33 37-8 0,33-37 0 16,-6 45 0-16,6-45 0 15,13 51 4-15,-6-14-2 0,-7-37 1 16,13 45-6-16,-13-45 9 16,13 51 1-16,-13-51-1 0,6 52-24 15,-6-52 13-15,-6 55 8 16,-1-14-9-16,7-41 15 0,-13 59-23 16,0-3 25-16,0-1 9 15,6 11-7-15,1 12-5 16,6 22 4-16,6 14-1 15,7 30 6-15,7 15-4 0,-7 22 6 16,7 11-23-16,0 15 20 16,-7 22 114-16,0 12-49 0,-13 13-23 15,7 24-21-15,-7 2 95 16,-7 1-60-16,7-7-29 0,-7-16-17 16,1-10-11-16,6-4-19 15,0-15 15-15,0-15-11 0,6-15 2 16,1-3 2-16,0-15-4 15,6-11 5-15,-7-22-2 0,7-15 0 16,-6-26-3 0,13-15 0-16,-7-18 0 0,-7-15 0 15,8-10-4-15,-14-49 1 16,13 51 3-16,-13-51-15 0,0 0 15 16,33 48-4-16,-33-48-5 15,0 0 9-15,0 0-6 0,0 0 16 16,39 45-2-16,-39-45-4 15,46 33 2-15,7-11-4 0,6-4-2 16,13-3 0-16,20 0 0 16,13 4 0-16,13-1 3 0,27 0-3 15,32 5 7 1,27-9-11-16,33-3-8 0,39 1 2 16,33-1 14-16,13-8-8 15,13 5 4-15,13-5 3 0,-13 12-19 16,7-4 12-16,-1 0-8 15,-12 0-53-15,-14 1 32 0,-25-5 0 16,-14-3 13-16,-33 3 12 16,-13-3 4-16,-20-1-8 0,-26 1 12 15,-13-4 0-15,-27 7 4 16,-12 1-4-16,-7-1 4 0,-14-3-4 16,-5 0-3-16,-1-4 13 15,-7-4 5-15,1-3-7 16,-7-5 2-16,0 1-3 15,-7 0-3-15,-6 0 5 0,7-4 3 16,-8 4-1-16,-5 0 4 16,6 0 53-16,-14-4-25 0,-6 4 44 15,-6-3-10-15,0 2-11 16,-1-2-14-16,1-5-24 0,-1 4-11 16,-6-7-6-16,0 4-11 15,0-4 6-15,-6-1-2 0,-1 1 43 16,-39 22-7-16,40-29 16 15,-40 29-9-15,32-41-11 0,-32 41-6 16,27-48-1-16,-14 4 8 16,0 7 21-16,-13-8-13 15,7-6-10-15,-7-1 1 16,6-11 0-16,1-7-11 0,-1-19-10 16,7-14-5-16,7-15-2 15,-7-12-8-15,14-14 0 0,-8-11 4 16,1-7 0-16,0-1-4 15,-7 4 0-15,0 8 0 0,-6 3 4 16,-7 7-4-16,6 1 6 16,1 3 1-16,-7-3-7 0,6 0 5 15,-6 3-2-15,7 0-3 16,-1 4-8-16,1-3 8 16,-7 3-8-16,0-4 1 15,0 0 0-15,-7 8 4 0,7 11 3 16,7 7-3-16,-7 11 7 15,0 8-2-15,0 7 1 0,0 3 0 16,0 1-3-16,0 3 3 16,0 1-7-16,0 3 0 0,0 0 4 15,-7-3-4-15,7-5 4 16,-6-3 0-16,-1 4-10 0,7-8 5 16,-6 1 0-16,-1-5 7 15,1 1 2-15,-1-4-1 0,0-4-9 16,1 8 0-1,-1 7 6-15,7 11-7 0,0 15 4 16,0 3 3-16,-6 16 6 16,6 40 0-16,0-45-16 0,0 45 7 15,0-44-2-15,0 44 5 16,0-33 8-16,0 33-8 0,0 0-7 16,0 0-1-16,0-45-70 15,0 45-4-15,0-44-3 0,0 11-20 16,0 0-26-16,0-4-45 15,0 0-106-15,-7 4-139 0,-6-4-155 16,0 3-36 0</inkml:trace>
  <inkml:trace contextRef="#ctx0" brushRef="#br0" timeOffset="857">5625 154 408 0,'-40'-4'80'0,"14"8"28"15,26-4 18-15,-33 14-6 16,33-14-1-16,0 0 19 0,-33 56 31 16,14-8-103-16,5 11 135 15,8 11-105-15,6 15-35 0,13 19 132 16,0 17-83-16,0 24 68 15,7 21-64-15,0 18-44 16,-1 12 58-16,-5 11-52 16,5 7-33-16,-6-3-27 0,-6 11-2 15,-7-1-6-15,-7 8 2 16,1 1 2-16,-14 2 2 0,0 1-1 16,1-8-7-16,6-10-10 15,-1-16 13-15,8-10 3 0,-1-12 4 16,7-3-2-16,7-8-10 15,-1-4-7-15,1-3-6 0,0-7 12 16,6-4-8-16,-13-8 28 16,6-11-23-16,-6-7 5 15,7-4-5-15,-7-7 0 0,0-11-5 16,0-11 0-16,-7-12-6 16,7-7 11-16,-6-3 10 15,-1-4-6-15,1-8-4 0,-1 4 0 16,-6 0-7-16,6-3 7 15,-12-1 8-15,-1 1-1 0,7-1 0 16,-7-3-7-16,0-4 0 16,7-4 3-16,13-44-6 0,-13 52-11 15,13-52 14-15,0 0 8 16,-13 48-1-16,13-48 0 0,0 0-7 16,0 0-19-16,0 0 16 15,0 0 7-15,0 0 2 16,0 0-100-16,0 0-199 0,0 0-305 15,0 0-183-15</inkml:trace>
  <inkml:trace contextRef="#ctx0" brushRef="#br0" timeOffset="1990">2714 375 539 0,'0'0'85'0,"0"0"54"0,0 0-14 15,0 0 13 1,0 0-19-16,0 0-7 0,0 0-20 15,0 0 1-15,0 0 63 16,0 0-94-16,0 0-6 0,0 0-22 16,0 0 65-16,0 0-25 15,0 0-37-15,0 0-26 0,0 0 19 16,0 0-13-16,0 0-5 16,0 0-10-16,0 0 6 15,26-18-18-15,-26 18 21 0,0 0-11 16,33-33 0-16,-33 33 0 15,20-30-7-15,-20 30 10 0,19-26 25 16,-19 26 88-16,0 0-37 16,0 0 32-16,0 0 0 15,13-29-14-15,-13 29-49 16,0 0-30-16,0 0-4 0,0 0-10 16,0 0-11-16,0 0 9 15,0 0 88-15,0 70-22 0,-6 29-18 16,-7 23-19-16,0 30-19 15,-1 25 3-15,1 26 2 0,7 23 2 16,-1 10 42-16,1 4-6 16,-1 4-17-16,0 7-17 0,-6 8-1 15,0 3-4-15,-7 4-6 16,7 0 6-16,-13-3 52 16,6-12-23-16,-6-15 17 15,6-10 0-15,7-8-16 0,0-11 3 16,6-4-9-16,7-7-24 15,-6 3 3-15,6-7 25 0,-7-3-28 16,7-16-2-16,7-14-14 16,-1-15 2-16,1-11-5 0,-7-11 3 15,0-11 7-15,7-11-7 16,-7-4 3-16,0-15 4 0,0-11-10 16,0-11 3-16,0-59-3 15,0 56 3-15,0-56 0 16,0 0 2-16,0 0-2 0,0 0-4 15,0 0 1-15,0 0 3 16,0 0 0-16,0 0-5 16,0 0 7-16,0 0-2 0,-7 48 0 15,7-48-4-15,0 0 4 16,0 0-6-16,0 0 6 0,7 59 0 16,-7-59 3-16,0 0-3 15,0 0-8-15,6 52-8 0,-6-52-132 16,0 0-101-16,0 0-228 15,0 0-357-15,0 0-98 16</inkml:trace>
  <inkml:trace contextRef="#ctx0" brushRef="#br0" timeOffset="2977">0 2610 724 0,'0'0'143'15,"0"0"60"-15,0 0 60 16,0 0-69-16,0 0-60 15,0 0-97-15,0 0 84 0,0 0 78 16,46-11-34-16,0 15-30 16,6 7-77-16,14 4-14 15,26 0-40-15,26-4 27 16,53-4-37-16,33-3 27 0,39-8-26 16,33-3 14-16,33-4-1 15,19 0-20-15,34 0 14 16,6-1-8-16,6 5 15 0,7 0-26 15,1 3 30-15,5 0-20 16,1 1 0-16,-13-1 20 0,-21 0-5 16,-12-3-8-16,-20-1 6 15,-13-3-3-15,-13-3 2 16,-14-5-5-16,-19 4 0 16,-20-3-10-16,-26-1 15 0,-26 5 119 15,-27-1-36-15,-26 4 14 16,-20 0-9-16,-26 0 6 0,-19 3-21 15,-14 1-15-15,-20-1-22 16,1 1-13-16,-8 0-20 16,1-1-8-16,0 1 0 0,7 3 0 15,-8-3-3-15,1 3 10 16,7-3 3-16,-7 3-21 0,6 0 15 16,14 1-4-16,-7-1 11 15,6 0-11-15,-6 0 0 16,0 4 0-16,-6 0 5 15,-1 0-13-15,-6 0 8 0,0 4 0 16,0-4 8-16,6 4 0 16,-6-8-5-16,6 4 2 0,1 0-15 15,-1 0 18-15,1-4-16 16,-1 4 17-16,-13 0-4 0,-26 0-10 16,33-3 5-16,-33 3-10 15,0 0-145-15,0 0-210 0,0 0-224 16,0 0-122-16,-52 22 21 15</inkml:trace>
  <inkml:trace contextRef="#ctx0" brushRef="#br0" timeOffset="4481">184 4602 485 0,'0'0'94'0,"0"0"36"0,-59 7 7 16,59-7-18-16,0 0-3 15,0 0 24-15,0 0-24 0,0 0-13 16,0 0-4-16,0 0-18 15,0 0 51-15,0 0-20 0,72-4 21 16,0-3-15-16,20 0-11 16,20-1-61-16,26 1 57 0,33-4-26 15,19 0-49-15,27-4 1 16,13 4-40-16,20-4 14 0,6 4 9 16,20 0-12-1,20 0-14-15,6 3 129 0,0 1-67 16,7 0-1-16,0 3-34 15,0-3 0-15,0 7-24 0,0-4 18 16,-1 4-7-16,-12 0-15 16,-13 4 31-16,-7 3-24 0,-20-3 15 15,-6-1 2-15,-20 8-18 16,-13-3 11-16,-14-4 0 16,-12 3-2-16,-20-3 3 0,-7 3-12 15,-26-3 23-15,-13-4-28 16,-20 3 117-16,-13-3-65 15,-20 0-1-15,-19 0-20 0,-7 0 65 16,-46 0-26-16,39 0 20 16,-39 0-24-16,0 0-35 0,0 0 6 15,40 0-19-15,-40 0 5 16,0 0-9-16,39-3 6 16,-39 3-10-16,40-4 13 0,-40 4-18 15,39-4 15-15,-39 4-14 16,39 0 15-16,-39 0-7 0,40-3 4 15,-40 3-4-15,46-4-4 16,-46 4 12-16,46-4-14 0,-7 1 12 16,-6-1-13-16,-33 4 10 15,53-4 0-15,-7-3-3 16,-7 3 3-16,7-3 3 16,-6-1-16-16,6 5 15 0,-7-1-5 15,0 0-3-15,-6 1 7 16,-33 3-12-16,53-4 15 0,-14 4-15 15,-39 0 15-15,46-4-16 16,-13 0 16-16,-33 4-2 0,40-3-8 16,-40 3 6-16,46-4-13 15,-46 4 15-15,46-7-9 0,-46 7 11 16,39-8-7 0,0-3 3-16,-39 11 0 0,0 0-16 15,40-7 20-15,-40 7-13 16,39-4 11-16,-39 4-2 0,33-7-12 15,-33 7 18-15,33-8-16 16,-33 8 16-16,33-3-21 0,-33 3 21 16,33-8-18-16,-33 8 15 15,39-3-1-15,-6-1-13 0,-33 4 14 16,33-8-10-16,-7 5 4 16,-26 3 4-16,40-8-13 15,-40 8 15-15,32-7-14 16,-32 7 19-16,33-7-17 0,-33 7 13 15,0 0-11-15,27-8 10 16,-27 8-13-16,0 0 11 0,0 0-4 16,0 0 3-16,0 0-3 15,0 0-7-15,0 0 13 0,0 0-17 16,0 0 19-16,0 0-20 16,0 0 9-16,0 0-124 15,0 0-67-15,0 0-120 0,-53-3-88 16,0 6-106-16,-6 5 22 15,7 6 34-15</inkml:trace>
  <inkml:trace contextRef="#ctx0" brushRef="#br0" timeOffset="17689">3857 3157 2006 0,'0'0'238'0,"-39"-3"92"16,39 3-18-16,0 0-80 15,-33 22-51-15,33-22-32 16,-20 40-9-16,7-6-25 0,6 3-43 15,7 7-17-15,0 11-18 16,0 1 23-16,-6 7-19 0,6 3-32 16,0 8 4-16,6 0-3 15,-6 3-23-15,7-3-71 16,-1-4-177-16,1-7-161 16,0-11-305-16,-1-4-284 0</inkml:trace>
  <inkml:trace contextRef="#ctx0" brushRef="#br0" timeOffset="18170">4488 815 1056 0,'0'0'320'0,"0"0"66"0,0 0-102 15,0 0-68-15,0 0-57 16,-20-37-31-16,20 37-2 16,0 0-43-16,-59-30-17 0,13 19-1 15,0 11-18-15,-7 11-4 16,1 15-9-16,-1 19-5 0,1 14-1 15,-1 18 1-15,14 12-11 16,12 14 3-16,8 1-11 16,19 3-10-16,26 4-8 0,13-8-3 15,14-7-221-15,19-11-237 16,14-7-326-16</inkml:trace>
  <inkml:trace contextRef="#ctx0" brushRef="#br0" timeOffset="18725">7550 582 1482 0,'0'0'205'0,"20"67"49"15,-14 3-28-15,-12-4-56 0,-7 5 11 16,0-1-90-16,6 0-25 15,-6-11-28-15,0-4-19 16,0-14-13-16,6-8-14 0,7-33 22 16,0 0-9-16,0 0 1 15,-39 26-1-15,6-22-10 16,0-12 5-16,0-10-14 0,-6-8 14 16,-1-3 5-16,1-1-15 15,-7 4 17-15,0 8 65 16,-13 14-2-16,-1 19 43 0,-12 11-4 15,0 18 13-15,0 15-8 16,-7 8-11-16,13 7-9 0,20-1 1 16,7 1-19-16,19-4-11 15,26 4-19-15,14-7-15 0,20-8-10 16,19-7-7-16,20-8 4 16,-1-14-18-16,8-8-8 15,-1-4-72-15,-12-10-119 16,-8-8-131-16,-6 0-244 0,-6-8-403 15</inkml:trace>
  <inkml:trace contextRef="#ctx0" brushRef="#br0" timeOffset="20377">7228 3009 1199 0,'0'0'79'0,"0"0"153"16,0 0 63-16,0 0 11 0,0 0-41 16,40 34-88-16,12 10 10 15,20 11-74-15,7 12-12 0,13-1-26 16,0 8 7-16,0 4-7 16,-6-4-22-16,-14 0 10 15,-13-8 0-15,-19 1-11 16,-21-4-15-16,-25-8-17 0,-34-3-10 15,-25-4 6-15,-21-8-16 16,-6-6 0-16,-6-12-3 0,-1-15 3 16,14-11 10-16,6-21-6 15,13-16-4-15,13-18 0 0,14-11 0 16,6-12-3-16,20-10 3 16,6-4 3-16,7 4-3 15,14-1 0-15,5 12 0 0,8 7-5 16,5 4 1-16,8 14-23 15,-1 5-144-15,-39 51-151 16,46-45-278-16,-46 45-220 0</inkml:trace>
  <inkml:trace contextRef="#ctx0" brushRef="#br0" timeOffset="21044">3818 5053 840 0,'0'-41'201'0,"0"41"59"0,0 0 47 15,0 0-31-15,0 0-8 16,-14-37-55-16,14 37-50 15,0 0-12-15,-39-11-3 0,0 15-22 16,39-4-14-16,-53 44-2 16,7 8-41-16,13-1-7 0,0 5-7 15,14 7-31-15,12-4-20 16,7-4 10-16,20 1-10 16,19-8-9-16,7-12 14 0,13-10-7 15,7-7-8-15,6-8 8 16,1-7 3-16,-8-8-14 15,-12-3 15-15,-14-8-6 16,-39 15 0-16,0 0 6 0,0 0-9 16,27-41 3-16,-27 41 4 15,0 0-7-15,-60-15 8 0,-5 15 19 16,-1 19 13-16,0 7-9 16,1 7 34-16,19 8-32 15,0 3 7-15,6 8-9 0,20 3-11 16,14 8 12-16,19 3-12 15,20 1-17-15,13-1 3 16,26-3 10-16,14-7-23 16,12-16 6-16,14-7-6 0,0-10-180 15,6-12-149-15,7-11-261 16,0-19-277-16</inkml:trace>
  <inkml:trace contextRef="#ctx0" brushRef="#br0" timeOffset="23021">1117 5555 1033 0,'0'0'200'16,"0"0"86"-16,0 0-53 15,-20 41-13-15,20 7-37 16,0 3-56-16,0 5-31 0,7-1 37 15,-1-3-62-15,7 3-27 16,1-3 92-16,-1-8-19 16,-7-3-42-16,1-11-33 0,-7-30-15 15,6 33-14-15,-6-33 46 16,0 0 7-16,0 0 32 16,0 0 2-16,0 0-41 0,0 0-34 15,46-52-21-15,-6-11 0 16,6-11-1-16,-7-11 9 0,1-11-5 15,-1 0-7 1,1-3-8-16,-8-1-10 0,1 0-113 16,-13 8-192-16,0 14-445 0</inkml:trace>
  <inkml:trace contextRef="#ctx0" brushRef="#br0" timeOffset="23524">939 4218 2131 0,'0'0'274'16,"0"0"-18"-16,0 0-44 0,-26-41-93 15,20 0-57 1,12-3-27-16,7 0-13 0,7-12-7 16,13-3-23-16,0-4 8 15,0-3 6-15,-1-8-6 0,1-4-5 16,-6-3 5-16,5 7 3 16,-12 11 1-16,0 15 2 0,-14 11-6 15,-6 37 0-15,0 0-13 16,0 0 36-16,0 0 13 15,40 23 7-15,-7 13-15 0,6 16-5 16,7 11-11-16,13 0 1 16,20 0-13-16,13-8-264 15,20-3-549-15</inkml:trace>
</inkml:ink>
</file>

<file path=ppt/ink/ink27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48:14.194"/>
    </inkml:context>
    <inkml:brush xml:id="br0">
      <inkml:brushProperty name="width" value="0.1" units="cm"/>
      <inkml:brushProperty name="height" value="0.1" units="cm"/>
      <inkml:brushProperty name="color" value="#ED1C24"/>
      <inkml:brushProperty name="fitToCurve" value="1"/>
    </inkml:brush>
  </inkml:definitions>
  <inkml:trace contextRef="#ctx0" brushRef="#br0">3410 0 995 0,'0'0'286'15,"0"0"50"-15,0 0-50 16,0 0-92-16,0 0-48 0,26 4 88 15,-26-4 2-15,13 44-40 16,-6 19-15-16,6 15-56 16,-7 18-21-16,1 11-37 0,6 4 12 15,0 0-31-15,0-1-22 16,1-6-12-16,5-8-2 0,-6-15 5 16,1-11-12-16,-8-14-5 15,1-8-3-15,-1-11 3 16,-6-37 8-16,0 0 3 0,0 0-7 15,0 0-4-15,0 0 0 16,0 0-6-16,0 0 12 16,0 0 0-16,40-56-4 0,-7-6-9 15,-7-1-4-15,7-4 5 16,0 4 11-16,-7 8-1 0,-6 7-8 16,6 7-1-16,-13 12-1 15,-13 29 6-15,0 0 4 0,0 0 1 16,33-11-5-16,-33 11 22 15,33 22 35-15,0 7 6 16,-1 8 0-16,-5 4 20 0,6 3-20 16,-7-3-25-16,0 3-15 15,7 1-5-15,-7-5 5 16,-6-3-10-16,-20-37-9 0,33 45-4 16,-33-45 0-16,33 40 9 15,-33-40-9-15,0 0-3 0,0 0-2 16,0 0-53-16,39 30-139 15,-39-30-130-15,0 0-179 0,0 0-254 16,40-11-127-16</inkml:trace>
  <inkml:trace contextRef="#ctx0" brushRef="#br0" timeOffset="455">4593 296 1449 0,'0'0'286'15,"0"0"66"-15,-20 29-54 16,13 12-18-16,7 11-47 16,7 7-53-16,6 7-45 0,7 1-44 15,-1 3-33-15,1-3-23 16,6-5-25-16,7 1-10 0,0-4 9 16,0-7-37-16,-7-4-282 15,0 4-258-15,-6-4-261 0</inkml:trace>
</inkml:ink>
</file>

<file path=ppt/ink/ink27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48:36.774"/>
    </inkml:context>
    <inkml:brush xml:id="br0">
      <inkml:brushProperty name="width" value="0.25" units="cm"/>
      <inkml:brushProperty name="height" value="0.5" units="cm"/>
      <inkml:brushProperty name="color" value="#FFFF00"/>
      <inkml:brushProperty name="tip" value="rectangle"/>
      <inkml:brushProperty name="rasterOp" value="maskPen"/>
      <inkml:brushProperty name="fitToCurve" value="1"/>
    </inkml:brush>
  </inkml:definitions>
  <inkml:trace contextRef="#ctx0" brushRef="#br0">118 59 555 0,'0'0'118'0,"0"0"37"0,0 0 35 16,0 0-16-16,-40-33-17 15,40 33-55-15,-39-19-29 0,39 19-41 16,0 0-23-16,-39-7-20 16,39 7-4-16,0 0 26 15,0 0-3-15,0 0-17 16,0 0 26-16,0 0 4 0,0 0-17 16,0 0-19-16,0 0-112 15,0 0-160-15,0 0-93 0</inkml:trace>
</inkml:ink>
</file>

<file path=ppt/ink/ink27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49:39.493"/>
    </inkml:context>
    <inkml:brush xml:id="br0">
      <inkml:brushProperty name="width" value="0.1" units="cm"/>
      <inkml:brushProperty name="height" value="0.1" units="cm"/>
      <inkml:brushProperty name="color" value="#3165BB"/>
      <inkml:brushProperty name="fitToCurve" value="1"/>
    </inkml:brush>
  </inkml:definitions>
  <inkml:trace contextRef="#ctx0" brushRef="#br0">14227 8313 1031 0,'0'0'239'0,"0"0"59"16,0 0-10-16,0 0 33 0,26 18-21 15,-26-18-23-15,0 0-67 16,0 0-112-16,-26 26-43 0,-7-11-26 15,-13-8-19-15,0-3-2 0,-13-4 4 16,6-8-12-16,1-6-7 16,6-8 2-16,13-8 5 0,13-3-17 15,14-15-52-15,19-11 8 16,20-8 17-16,0 8 41 16,19 7 3-16,1 12-3 0,-7 6-1 15,0 12 1-15,-7 15 8 0,1 22 36 16,-8 10 20-16,-12 20 19 15,-7 6-12-15,-6 9 28 0,-14 6-3 16,-12 1-12-16,-14-1-26 16,-13-14-6-16,-7 0-17 0,-13-1-12 15,-12-6-10-15,-14-12-2 0,6-11 1 16,-12-15-9-16,6-18 0 16,0-15 0-16,0-14 0 0,19-16 3 15,8-14 3-15,5-15 0 16,21-18-9-16,0-19-8 0,6-15 6 15,13-14 1-15,-6-8 4 16,13-4 7-16,-1 4 0 0,8 19-4 16,-1 25 5-16,1 23-14 15,6 22-110-15,-7 18-87 0,1 15-153 16,6 37-262-16,0 0-217 0</inkml:trace>
  <inkml:trace contextRef="#ctx0" brushRef="#br0" timeOffset="185">13655 7116 2626 0,'53'-4'45'16,"26"-7"-14"-16,19 0-14 15,14-4 1-15,6 4-5 0,1-4-5 16,-14 4-8-16,-13-4-11 0,-27 8-284 15,-19 3-417-15</inkml:trace>
  <inkml:trace contextRef="#ctx0" brushRef="#br0" timeOffset="767">12131 7614 2164 0,'-53'19'27'0,"53"-19"-23"16,-13 37 226-16,7 3 11 16,19 1-23-16,0 7-38 0,0 4-40 15,0-4-58-15,-6-4-39 0,-7 1-20 16,-13-5-14-16,-1-7 0 16,14-33-9-16,-46 37-5 0,0-18 5 15,7-15 0-15,-14-16 6 16,7-10 4-16,0-11-5 15,0-19-17-15,0-10 16 0,0-16-4 16,7-18-6-16,13-8 6 0,-7-14-5 16,7-7 9-16,-1 3 1 15,8 15-3-15,5 25 2 0,1 19-4 16,7 19 0-16,6 44 0 0,0 0 0 16,0 0-3-16,6 81 3 15,1 15-3-15,6 19 3 0,0 14 91 16,0 15-35-16,0 15 12 15,1 15-17-15,5 3-16 0,8 4-5 16,19-7 18-16,0-12-18 0,0-14-14 16,-7-18-16-16,-6-23 3 15,-13-26-3-15,-1-18 31 16,-19-15-15-16,-26-19-11 0,-27-10 0 16,-19-19 3-16,-20-19-4 0,-13-21-8 15,-20-19-3-15,-6-34 7 16,-7-29-5-16,6-18 5 0,1-19-8 15,6-7 11-15,20-4-6 16,26 7 5-16,26 16-6 0,27 17 4 16,39 19 5-16,33 15-19 0,33 19-45 15,20 18-123-15,19 18-124 16,7 15-158-16,13 22-113 16,6 19-27-16,14 22 57 0,-7 26 69 15</inkml:trace>
  <inkml:trace contextRef="#ctx0" brushRef="#br0" timeOffset="900">12742 8996 2038 0,'39'63'348'15,"-19"-15"-140"-15,0-15-46 0,-7-7-84 16,-13-26-24-16,0 0-33 16,0 0-11-16,0 0-232 0,0 0-376 15,-46-48-258-15</inkml:trace>
  <inkml:trace contextRef="#ctx0" brushRef="#br0" timeOffset="-5512">18328 2265 975 0,'0'0'154'16,"0"0"8"-16,-33-19 27 16,33 19 217-16,-13 45-13 0,13 28-57 15,13 27-91-15,6 30-114 16,14 17-15-16,13 16-53 15,13 10-29-15,14-3-26 0,-1-7-8 16,13-4 8-16,-6-11-14 16,-13-12 0-16,6-14-75 15,-26-18-333-15,-13-16-272 0,-26-6-161 16</inkml:trace>
  <inkml:trace contextRef="#ctx0" brushRef="#br0" timeOffset="-4993">17848 3532 1517 0,'0'0'243'0,"0"0"56"16,0 0-24-16,0 0-34 15,-20 66-63-15,33-3-47 0,0 4-62 16,7-8-38-16,0-4-9 15,-14-7-6-15,1-3-13 0,-20-8-10 16,-13-4 7-16,-20-11 4 16,-20-11-4-16,7-7-9 0,-7-8 4 15,7-14 10-15,0-8 1 16,6-15-11-16,7-3-4 16,20-4 9-16,6 3 10 15,7 8-14-15,13 37-8 0,0 0 12 16,0 0 5-16,33-14-1 15,13 36-11-15,6 22 2 0,1 19 14 16,-7 22 0-16,7 15-3 16,-7 7 19-16,-7 0 42 0,-6 8 24 15,0-5-4-15,-14-10 8 16,-5-4-23-16,-8-7 36 0,-19-8-9 16,-7-11-35-16,-32-7-23 15,-34-7-19-15,-25-8-18 0,-34-15 4 16,-19-7 5-16,-20-12-10 15,-7-14-13-15,-19-18 2 16,0-8 19-16,-1-22-18 0,8-15-1 16,5-14 8-16,8-8-17 15,26-8-106-15,19-10-81 0,20-1-83 16,33-3-182-16,33 8-278 16,33-1-155-16</inkml:trace>
  <inkml:trace contextRef="#ctx0" brushRef="#br0" timeOffset="-4787">16908 5789 2096 0,'118'34'298'16,"14"-16"-2"-16,6-7-107 0,0-15-85 15,0-3-60-15,-7-8-23 16,-6-11-89-16,-13 1-375 0,-14-16-542 16</inkml:trace>
  <inkml:trace contextRef="#ctx0" brushRef="#br0" timeOffset="-4579">16100 3210 3194 0,'-46'-18'159'0,"46"18"-33"0,0 0-52 16,0 0-31-16,0 0-43 15,0 0 3-15,0 0-271 16,0 0-397-16,0 0-412 15</inkml:trace>
  <inkml:trace contextRef="#ctx0" brushRef="#br0" timeOffset="-4247">14516 3473 2638 0,'0'44'265'0,"13"-3"-42"0,7-8-46 16,-20-33-35-16,26 48-67 15,-13-11-1-15,-13-37-12 16,-6 41-33-16,6-41-16 16,-46 40-2-16,0-18 4 0,0-14-15 15,6-16 10-15,1-10 7 16,39 18-10-16,-53-63 0 15,14-11 6-15,13-18-13 0,-1-19-10 16,8-11 10-16,6-22 0 16,6-7-14-16,-6-1-66 0,0 4-68 15,-7 12-88-15,0 17-180 16,-6 16-323-16,0 25-262 16</inkml:trace>
  <inkml:trace contextRef="#ctx0" brushRef="#br0" timeOffset="-4067">15646 2169 2022 0,'165'-56'143'0,"6"4"-81"0,-7 8-33 16,-20 7-9-16,-25 4-410 15,-27 14-353-15</inkml:trace>
  <inkml:trace contextRef="#ctx0" brushRef="#br0" timeOffset="-3592">13655 2974 2187 0,'-13'55'298'0,"7"-3"-6"15,-8 4-43-15,1 10-66 16,-13-3-84-16,-20 3-58 0,-26 5-19 16,-27 6-10-16,-32-3-1 15,-14-4-7-15,-6-11-4 16,13-11-6-16,20-14 6 0,13-12 7 15,19-15-11-15,21-14-7 16,19-19 7-16,19-15 13 0,14-18-7 16,13-4-6-16,20-3-6 15,6 7 4-15,14 11 6 16,6 18 2-16,0 19 3 16,-1 19-5-16,-5 25 0 0,-14 26 12 15,-6 26-12-15,-20 22 14 16,-7 30 19-16,-12 22 45 15,-1 22 9-15,0 7 27 0,7 4 47 16,13 0-23-16,33-3-47 16,26-5-10-16,33-3-20 0,33-14-40 15,26-16-16-15,20-18-2 16,13-26-3-16,6-22-6 0,-6-26-154 16,0-29-157-16,-26-26-162 15,-13-27-375-15,-20-32-341 16</inkml:trace>
  <inkml:trace contextRef="#ctx0" brushRef="#br0" timeOffset="-3432">13931 4581 2774 0,'0'0'210'15,"-39"-26"9"-15,39 26-109 16,-7-37-47-16,7 37-41 0,53-37-19 15,-7 12-217-15,-46 25-479 16</inkml:trace>
  <inkml:trace contextRef="#ctx0" brushRef="#br0" timeOffset="-2600">11533 3041 2613 0,'0'0'275'0,"0"0"-57"16,79 55-86-16,6 0-58 16,-6 4-35-16,-13-3-21 0,-14-4 14 15,-19-1-8-15,-20 1-17 16,-39 0 1-16,-27 0-8 15,-25-8-6-15,-14-11-5 0,0-7-35 16,0-15 1-16,19-11-40 16,14-15-10-16,20-18 31 0,19-26-15 15,13-15-25-15,27-18 48 16,6-4 39-16,14 7 3 16,6 11 14-16,-13 19 0 0,-7 15 0 15,-26 44 10-15,0 0 82 16,0 0-7-16,0 0-12 15,7 52-22-15,-7 3-8 16,-14 12-22-16,1-1-9 0,7 4-4 16,6-3 16-16,0-4-9 15,13-4-6-15,0-11-3 0,0-11-6 16,-13-37 0-16,0 0 0 16,-6 40 0-16,-34-14 0 15,-26-7 5-15,-26-5 0 0,-26-6-2 16,-7-5-1-16,-13-6 6 15,0-8-4-15,7-11 51 0,13-8-20 16,19-11-19-16,20-10-16 16,20-5 3-16,13 1 0 15,26 3-3-15,7 11-6 16,13 41 6-16,26-37-7 0,-26 37 7 16,53 4 8-16,-7 22 14 15,-13 11 26-15,-13 15 8 0,-20 7-13 16,-20 4-21-16,-20 7-7 15,-25-4-4-15,-27 1-17 16,-7-1 17-16,-13-7-18 0,1-11 15 16,-1-7-8-16,20-11 2 15,13-16-10-15,13-10-4 0,20-19 4 16,46 15-9-16,-19-66-48 16,32-4 41-16,26 3 8 15,7 8 16-15,13 11-7 16,1 15 7-16,-1 18-12 0,0 15 14 15,-13 15 5-15,-13 25 33 16,-27 16 18-16,-25 18 29 0,-27 11 17 16,-27 14-47-16,-19 12-32 15,-26 0-8-15,-7-4-21 0,-6-3 12 16,6-16-32-16,7-6-218 16,12-12-225-16,21-15-331 15,13-10-205-15</inkml:trace>
  <inkml:trace contextRef="#ctx0" brushRef="#br0" timeOffset="-2439">9653 4858 1888 0,'119'-7'341'0,"-1"-8"-34"0,7-3-118 15,-13-8-82-15,-7-4-55 16,-13-3-39-16,-20 0-156 15,-13-1-485-15,-33-6-413 0</inkml:trace>
  <inkml:trace contextRef="#ctx0" brushRef="#br0" timeOffset="-2205">8733 3462 2790 0,'-32'33'350'16,"5"8"-11"-16,1 7-38 0,-7 14-75 15,-19 12-111-15,-21 11-52 16,-12 8-46-16,-7 10-13 16,-7 4-36-16,-6 0-179 0,7-7-120 15,-8-7-83-15,21-12-185 16,6-22-219-16,13-15-72 15</inkml:trace>
  <inkml:trace contextRef="#ctx0" brushRef="#br0" timeOffset="-1412">8977 2653 2495 0,'0'0'308'0,"0"0"-38"16,-27 62-87-16,-25 1-54 0,-40 4-52 16,-20 3-26-16,-33 8-22 15,-12 10-10-15,-14 5-24 16,-7-1 2-16,-6-3-6 0,7-12 6 16,6-14 8-16,13-15-3 15,27-15-2-15,13-18-10 0,13-19-61 16,19-10 23-16,20-16 27 15,7-3 14-15,13-4 7 0,46 37-6 16,-33-41-5-16,33 41 4 16,0 0 13-16,0 0-1 15,0 0 6-15,-32 4-11 0,32-4 0 16,-27 59-9-16,8 4 9 16,-8 0 3-16,-6-1 3 0,-6 1-6 15,6-4-6-15,-6-7-3 16,-1-4 14-16,7-11-8 15,1-7 6-15,-1-12-15 0,6-11 12 16,1-14-104-16,26 7-13 0,-26-52 18 16,6-18-11-16,0-7 41 15,14-5 38-15,-1 1 21 16,7 11 1-16,0 18-4 16,0 11 4-16,0 41 2 0,0 0 7 15,0 0 0-15,0 71 6 16,-6 6 5-16,6 12 90 0,0 0-51 15,0 3-25-15,-7-3-17 0,1-4-18 16,-8-4 0-16,1-11 10 16,-13-11 5-16,6-11 3 0,-6-7-8 15,-7-12 2-15,0-18-2 16,0-11 0-16,1-14-3 0,-8-27-5 16,1-22-57-16,6-18 32 15,7-19 17-15,-7 0 6 16,13 15 10-16,-6 8 5 0,6 18-13 15,0 18 8-15,20 41 19 16,-39-11 132-16,-14 26 6 0,-12 25-12 16,-8 8 3-16,-12 12 17 15,-7-1 5-15,-13 0 2 0,-13-4-15 16,-14-7-38-16,-6-7-31 0,-6-8-31 16,-14-11-33-16,-6-14-13 15,-1-16-15-15,8-6 8 0,12-12-4 16,7-11 7-16,7-11-43 15,19-11-116-15,0-19-116 16,20-14-99-16,20-15-137 0,13-12-232 16,26-6-163-16</inkml:trace>
  <inkml:trace contextRef="#ctx0" brushRef="#br0" timeOffset="-1224">6203 2815 2042 0,'125'-18'338'15,"7"-4"-60"-15,-14-1-127 16,0 5-74-16,-13 3-42 0,-13 11-20 16,-13 8-89-16,-26 11-405 15,-53-15-393-15</inkml:trace>
  <inkml:trace contextRef="#ctx0" brushRef="#br0" timeOffset="-1052">5330 5246 2293 0,'32'4'44'0,"14"-19"-36"16,20-18-2-16,26-11-13 15,20-16 22-15,13-13-15 0,6-5-415 16,7-18-320-16</inkml:trace>
  <inkml:trace contextRef="#ctx0" brushRef="#br0" timeOffset="-792">7984 166 2096 0,'13'-70'188'15,"1"15"72"-15,-14 14-34 0,0 41-58 16,0 0-47-16,-60 33 11 16,-32 37-41-16,-26 38-25 0,-40 28-39 15,-32 19-18-15,-20 26 1 16,-40 19-7-16,-26 7-15 0,-7 7 6 15,-6 4-3-15,13 0-80 16,20-15-256-16,26-7-284 0,26-11-226 16</inkml:trace>
  <inkml:trace contextRef="#ctx0" brushRef="#br0" timeOffset="1616">9831 7555 2054 0,'0'0'36'0,"0"0"-20"15,52 41 86-15,-6 0-32 16,7-1-27-16,-7 8 65 16,-7-7-45-16,-12 0-3 0,-8 3-27 15,-12-4-8-15,-33 1-11 16,-27 0-18-16,-13-8 8 0,-19-7 8 16,-7-4-21-16,-7-15 5 15,14-7 13-15,6-11-9 0,13-15 0 16,14-14 3-16,12-16-3 0,21-21-4 15,19-4 11-15,13-8-7 16,20 0 0-16,0 12 7 0,-1 10-15 16,1 15 17-16,-13 12-1 15,0 10 62-15,-20 30-3 16,0 0 4-16,0 0-20 0,0 0 46 16,-20 30-34-16,-6 14-35 15,-20 8-10-15,6 7-3 0,-6 4-8 16,13-4-7-16,7 4-12 0,0-12 17 15,19-3-2-15,7-3-8 16,7-8 13-16,19-4-16 0,7-7 14 16,13-11-6-16,7-4 8 15,-1-4-8-15,1-7-9 0,-1 0 12 16,-6 0 8-16,-6-4-17 0,-7-3 13 16,-33 7 25-16,0 0 57 15,0 0 18-15,0 0-47 0,0 0-38 16,0 0-2-16,-79-22-15 15,-13 11-5-15,-7 0 4 16,-19 7 1-16,0-3-10 0,-14-1 5 16,1-10 0-16,6 3-3 15,0-4-3-15,13 1 8 0,7 0-2 16,20-1 4-16,12 1-12 0,14 3 11 16,20 4 4-16,39 11-7 15,-33-11 2-15,33 11-2 0,0 0-12 16,0 0 12-16,0 0-13 15,0 0 20-15,0 0-23 0,0 0-10 16,39-26-90-16,1 11-64 0,-1 4-44 16,-6 11-59-16,7 0-112 15,12 0-118-15,1 4-44 16,6-1-13-16</inkml:trace>
  <inkml:trace contextRef="#ctx0" brushRef="#br0" timeOffset="2029">9496 7903 297 0,'0'0'100'0,"0"0"46"16,0 0 3-16,0 0-53 16,-40 0-34-16,40 0-11 0,0 0-24 15,0 0-14-15,0 0 29 16,0 0 45-16,0 0-51 0,0 0 60 16,0 0-68-16,0 0 24 0,0 0-40 15,0 0-6-15,0 0 7 16,0 0-5-16,0 0 1 15,-33 7-14-15,33-7 18 0,0 0-4 16,0 0-4-16,0 0 8 16,0 0-1-16,0 0-19 0,0 0 3 15,0 0 1-15,0 0-1 0,0 0 1 16,0 0 17-16,0 0-31 16,0 0-26-16,0 0-127 0,0 0-110 15,0 0-46-15</inkml:trace>
  <inkml:trace contextRef="#ctx0" brushRef="#br0" timeOffset="2308">9049 6525 2233 0,'0'0'59'0,"0"0"77"15,0 0 90-15,20-45-63 0,32-3-61 16,34 0-34-16,19-7-35 16,13 3-12-16,20 0-10 15,-7 8-20-15,1 11 1 0,-7 3 8 16,-27 12-244-16,-12 3-175 15,-21 15-96-15,-25 15-87 0</inkml:trace>
  <inkml:trace contextRef="#ctx0" brushRef="#br0" timeOffset="2888">8602 7777 442 0,'0'0'86'15,"0"0"61"-15,0 0 13 0,-26-41 15 16,19 4-16-16,7 37 55 0,0-44-16 16,7 11 30-16,-7 33-37 15,0-33-3-15,0 33-1 0,0 0-40 16,0 0-37-16,0 0-29 0,0 0-30 15,0 0-23-15,0 0-1 16,0 0 94-16,0 0-52 16,0 0-30-16,6 48-9 0,1-8 41 15,-1-3-32-15,8 0-7 16,-8-4-14-16,7 1 5 0,-13-9 36 16,7 5 5-16,-7 0-7 0,-13-5-35 15,-14 1-6-15,-12 0-3 16,-14 0-13-16,-12 0 0 0,-8-4 5 15,-5-7-9-15,-1-4 8 0,0-7-8 16,7-8 10-16,-1-11-10 16,14-14-4-16,0-8 14 0,13-11-10 15,20-4 1-15,6-4-6 16,27 1 16-16,19 7-17 16,7 7 17-16,13 12-7 0,6 10-7 0,14 12 15 15,0 11-8-15,-7 14 4 16,0 15-8-16,-26 12 4 15,-7 10 10-15,-19 4-6 0,-20 11 21 16,-14 1 13-16,-19 3-30 0,-13 3-1 16,-13-7 2-16,-7-3-12 15,0-1 3-15,-6-7-7 0,6-7-173 16,7-4-149-16,12-7-211 0,8-8-224 16,12-7-34-16</inkml:trace>
  <inkml:trace contextRef="#ctx0" brushRef="#br0" timeOffset="3056">8293 8789 2137 0,'53'15'254'0,"-7"-8"27"0,-7 1-42 16,-6-1-42-16,-13-7-61 0,-20 0-60 15,0 0-38-15,0 0-29 16,13-40-165-16,-13 3-211 0,-20 0-327 15,-6-4-114-15</inkml:trace>
  <inkml:trace contextRef="#ctx0" brushRef="#br0" timeOffset="3463">7123 6377 1231 0,'0'0'134'0,"-26"-37"26"16,26 37-32-16,0 0 112 0,-33 29 106 15,0 42-61-15,7 28-110 16,-7 20-45-16,7 10-1 0,13 8-59 16,0 7 49-16,13 11-51 15,0 4 45-15,6 3-48 0,-6-3-17 16,0 4-8-16,-13-5-13 15,-7-2-10-15,-12-5-2 0,-14-7-10 16,-14-18-1-16,-5-19 58 0,-8-15-20 16,1-21-11-16,-7-20-13 15,7-17-10-15,0-23-2 0,6-15 7 16,7-26 6-16,6-29-19 0,7-22 0 16,13-22 0-16,14-23-12 15,19-7 12-15,13 0 7 0,20-8-13 16,19 5 2-16,21 6 10 15,12 9-11-15,7 6 5 0,0 19-7 16,-13 11-157-16,-7 19-157 16,-19 6-239-16,-7 12-306 0</inkml:trace>
  <inkml:trace contextRef="#ctx0" brushRef="#br0" timeOffset="3691">5658 6968 2039 0,'0'0'267'16,"-33"52"54"-16,14 18-58 0,5 11-72 16,8 11-23-16,6 16-65 0,6 6-49 15,8 8-26-15,-8 11-9 16,1 4-32-16,-1-1-243 0,-12 5-137 15,-14-8-141-15,-6-4-121 0,-7-11 4 16</inkml:trace>
  <inkml:trace contextRef="#ctx0" brushRef="#br0" timeOffset="4124">5054 7891 2052 0,'0'0'29'0,"0"0"135"0,0 0-22 16,0 0-58-16,0 0-16 0,-20 49-34 15,7-9 82-15,6 1-40 16,7-8-54-16,-6-3-10 0,6-30 13 16,0 37-25-16,0-37 10 0,-27 33-6 15,1-18-8-15,-13-4 12 16,-7-11-5-16,-7-11-7 15,-13-8 16-15,1-7 102 0,-8-7 9 16,-12 0-5-16,-7 3-16 0,-7 4-10 16,-19 23-27-16,-13-1 14 15,-21 8 20-15,-5 7 1 0,-21 15 15 16,1-1-26-16,-7-2-33 0,-7-1 5 16,14 0-35-16,-1 0-10 15,1-11 0-15,13-3-16 0,13-8 13 16,6-12-19-16,14-6 6 0,-1-8 0 15,14-7-31-15,13-15-88 16,0 0-59-16,13-8-39 16,13-10-40-16,6-4-68 0,14-8-107 15,13-11-83-15,20 1 54 0,19 3 29 16,14 4 31-16,19 14 22 16</inkml:trace>
  <inkml:trace contextRef="#ctx0" brushRef="#br0" timeOffset="4265">1702 7256 1187 0,'86'4'290'0,"12"-8"-20"0,7-7-45 16,20-8-43-16,0-3-86 15,0-4-33-15,-13 1-45 16,-14 2 2-16,-26 5-31 0,-19 3-157 16,-53 15-329-16,0 0-177 0</inkml:trace>
  <inkml:trace contextRef="#ctx0" brushRef="#br0" timeOffset="4451">0 7984 2536 0,'0'0'30'15,"0"0"87"-15,0 0 21 0,0 0 23 16,0 0-88-16,0 0-28 15,0 0-31-15,33-30-143 16,-33 30-335-16,0 0-404 0</inkml:trace>
</inkml:ink>
</file>

<file path=ppt/ink/ink27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0:32.688"/>
    </inkml:context>
    <inkml:brush xml:id="br0">
      <inkml:brushProperty name="width" value="0.1" units="cm"/>
      <inkml:brushProperty name="height" value="0.1" units="cm"/>
      <inkml:brushProperty name="color" value="#ED1C24"/>
      <inkml:brushProperty name="fitToCurve" value="1"/>
    </inkml:brush>
  </inkml:definitions>
  <inkml:trace contextRef="#ctx0" brushRef="#br0">5406 0 545 0,'0'0'100'0,"0"0"10"16,0 0-45-16,0 0-34 15,0 0-16-15,0 0-1 0,0 0 98 16,0 0-47-16,0 0 113 15,0 0-66-15,0 0-44 16,-6 40 89-16,-1-3-92 16,1-3-15-16,-7-1 45 0,-7 0-25 15,0 4-37-15,-13-7-21 16,0-1 10-16,-6 1-2 0,0-8-14 16,-1 0-6-16,1-4-17 15,6-6 25-15,0-9 29 0,33-3-31 16,-33 0-10-16,33 0-1 15,-39-15 5-15,6 1-5 0,33 14 17 16,-39-26-12-16,39 26-7 16,-40-33-10-16,40 33 17 15,-39-34 8-15,39 34-5 16,0 0-13-16,0 0-4 0,-27-29 24 16,27 29 11-16,0 0-28 15,0 0 12-15,0 0-9 0,0 0 125 16,0 0-43-16,0 0-37 15,0 0-29-15,0 0-19 0,0 0 17 16,0 0-10-16,0 0 17 16,0 0-17-16,0 0 138 0,0 0-59 15,0 0-28-15,0 0-37 16,40 40-3-16,-14-6 68 0,0-1-6 16,-6 0-21-16,0 0 7 15,0 4 9-15,-1 0-28 0,-6 4 61 16,1 0-46-1,-1 3-24-15,0-7-4 0,-7 3-15 16,14-3-17-16,-7 0 20 16,0-3-6-16,1-5-4 0,-14-29-2 15,26 37 10-15,-26-37-13 16,26 33 13-16,-26-33-5 0,0 0-8 16,26 34 8-16,-26-34-14 15,0 0 16-15,0 0 5 0,27 37 21 16,-27-37-4-16,0 0-13 15,26 29-6-15,-26-29 14 0,0 0-11 16,20 37-12-16,-20-37 5 16,0 0 43-16,19 33-32 15,-19-33-1-15,0 0-7 16,20 30-12-16,-20-30 10 0,0 0-16 16,20 33 6-16,-20-33 8 15,0 0-13-15,0 0 12 0,26 33-2 16,-26-33-8-16,0 0 13 15,0 0-8-15,26 26-9 0,-26-26 18 16,0 0-11-16,0 0 0 16,0 0 5-16,0 0-9 0,0 0 10 15,27 30-10-15,-27-30 4 16,0 0 2-16,0 0-8 16,0 0 16-16,0 0-14 0,0 0 13 15,0 0-3-15,0 0-14 16,0 0 8-16,0 0-19 0,0 0-161 15,0 0-218-15,0 0-293 16,32-26-156-16</inkml:trace>
  <inkml:trace contextRef="#ctx0" brushRef="#br0" timeOffset="1256">6852 2686 328 0,'0'0'58'0,"0"0"10"16,0 0-1-16,0 0-4 15,0 0 29-15,0 0-26 16,0 0 80-16,0 0 14 0,0 0-31 16,0 0 11-16,0 0 10 15,0 0-65-15,0 0 6 16,0 0 9-16,0 0-16 0,0 0 0 16,0 0-29-16,0 0-13 15,0 0-15-15,0 0 63 0,-39 37-30 16,39-37-31-16,-46 18-15 15,46-18 42-15,-46 7 16 0,46-7-43 16,-46-3-3 0,46 3 4-16,0 0-21 0,-40-26-5 0,40 26-4 15,-19-41 2-15,19 4-2 16,0 37-4-16,19-44 4 16,-19 44-8-16,40-37-2 15,-40 37 10-15,39-22-12 0,-39 22 12 16,0 0 0-16,40 4 21 15,-40-4-1-15,0 0-8 0,0 0 9 16,32 44 7-16,-32-44-1 16,20 48 19-16,-20-48 20 15,7 41 14-15,-14-12 16 0,7-29-6 16,-20 33-10-16,20-33-9 16,-32 23-3-16,32-23-11 0,-46 18 3 15,46-18 5 1,-46 11-15-16,46-11-16 0,-46-7-3 15,6-4-2-15,40 11-9 16,-39-30-5-16,39 30-3 0,-33-41-7 16,7 1 5-16,6 3-3 15,0-4-7-15,7-3 5 0,0-4 5 16,0 0-10-16,6-4 0 16,1 4 0-16,-1 4 0 0,0 3-10 15,1 4 5-15,6 37 2 16,-7-52 0-16,-6 15-15 15,13 37-148-15,-20-44-137 0,20 44-230 16,-26-44-302-16</inkml:trace>
  <inkml:trace contextRef="#ctx0" brushRef="#br0" timeOffset="1469">6767 1921 1738 0,'46'11'331'16,"-46"-11"41"-16,0 0-93 0,0 0-106 15,0 0-84 1,0 0-48-16,0 0-17 0,0 0-8 16,0 0-10-16,0 0-12 15,0 0-388-15,0 0-320 0,0 0-113 16</inkml:trace>
  <inkml:trace contextRef="#ctx0" brushRef="#br0" timeOffset="2476">5939 2715 1650 0,'-40'-4'326'0,"40"4"-50"16,0 0-102-16,0 0-69 0,-19-29-44 16,19 29-36-16,6-44-10 15,7 3-11-15,14-3-15 0,-1 7 11 16,13-4-3-16,7 11-6 16,-13 8 3-16,-33 22-3 15,46-18 12-15,-46 18 9 0,40 4 0 16,-40-4 13-16,0 0 15 15,32 44 1-15,-18 0 11 16,-14-3-5-16,-7-1-10 0,-13-3-10 16,-6 0-14-16,-7-3-5 15,0-9-3-15,-13-2-5 16,7-5 3-16,-7-7-3 0,6-7 0 16,1-8-11-16,6-7 11 15,33 11-6-15,-39-41-2 0,12-3-5 16,14-4 13-16,0-4 0 15,7 8 6-15,-1 7-6 0,7 37 4 16,-7-33-1-16,7 33 2 16,0 0 11-16,0 0 9 15,-6 29-2-15,-7 16-4 16,13 6 3-16,-7 9-6 0,1-1-7 16,-1-4-6-16,0-3-6 15,7-8 3-15,-6-7 0 0,-1-7 5 16,7-30 3-16,0 0 7 15,0 0-9-15,-39 22 1 16,6-18-7-16,33-4 0 0,-39-34 0 16,6-10 5-16,6-19-5 15,8-11-4-15,6-14-11 0,6-12 7 16,0-4 1-16,1 8 7 16,6 11 3-16,-7 23-1 0,7 14 1 15,-6 14-6-15,6 34-7 16,0 0 5-16,0 0 0 15,0 0 5-15,0 0 9 16,0 0 2-16,0 0-11 0,-7 30-10 16,7-30 7-16,0 0 0 15,-6 33 9-15,6-33-9 0,0 0 9 16,0 0 1-16,0 0-1 16,-7 30-6-16,7-30 6 0,0 40-2 15,7 1 23-15,-7 0 3 16,0 3 0-16,0 0 0 15,0 1-15-15,-7-1 0 16,0 4 26-16,7-4-15 0,-6-7 9 16,-7 0-13-16,0-4 8 15,13-33-12-15,-33 34-5 0,0-12 0 16,-7-7-10-16,8-12-3 16,-8 1 3-16,-6-8 1 0,7-10-9 15,-7-5 13-15,0-3-12 16,0 0 14-16,6 0-19 15,8 7 21-15,32 15-21 0,-40-8 22 16,40 8 32-16,-39 26 51 16,12 15-28-16,8 3-32 0,6 4-4 15,6 0-13-15,0 0 1 16,7-3-6-16,7-5-14 16,6-3 18-16,7 0-25 15,-20-37-8-15,33 37-139 0,-33-37-210 16,39 26-328-16,-39-26-323 15</inkml:trace>
  <inkml:trace contextRef="#ctx0" brushRef="#br0" timeOffset="3113">4296 2346 2096 0,'0'0'153'0,"0"0"121"15,0 0-1-15,0 55-79 16,13 4-32-16,13-3-34 0,1-1-60 16,-1-3-32-16,-6-8 5 15,-1-3-9-15,-19-41 5 16,7 52-26-16,-14-16 8 0,7-36-19 15,0 0 6-15,-39 41-9 16,39-41 9-16,-53 15-3 16,14-11-13-16,39-4 10 0,-39-30-16 15,12-11 4-15,14-10-17 16,7-8 18-16,6-4-10 0,6 4 21 16,1 7-4-16,-1 8-3 15,7 10 7-15,-13 34 5 16,0 0-11-16,0 0 20 0,0 0-14 15,-32-3 13-15,-14 28-13 16,-7 16 14-16,0 11-12 0,1-4 9 16,6 4-17-16,13-8 14 15,7-3-8-15,13-8 9 16,6-4-9-16,7-29 0 0,20 37 6 16,-20-37-16-16,46 19 21 15,0-12-17-15,-7-11 11 16,1-10-12-16,-1-1 15 0,-39 15-14 15,39-30 14-15,-39 30-17 16,0 0 17-16,40-22-8 0,-40 22 32 16,0 0 28-16,0 0 63 15,0 0 3-15,-40 59 23 0,-6 0-20 16,-6 1-19-16,-14-1-52 16,0-4-14-16,-6-7-39 15,6 4 4-15,-6-12-97 16,6-6-226-16,1-5-154 0,-1-3-308 15,7-7-312-15</inkml:trace>
  <inkml:trace contextRef="#ctx0" brushRef="#br0" timeOffset="3640">2699 2693 1964 0,'0'0'324'0,"0"0"22"15,0 0-91-15,26 7-74 0,-26-7-90 16,0 0-29-16,0 0-37 16,0 0-1-16,0 0-15 15,0 0 2-15,0 0-20 0,40-33 16 16,-14-7-17-16,7-1 4 15,0 4-16-15,6 0 22 0,-6 4-18 16,7 14 21-16,-8 4-16 16,1 8 19-16,-6 14-18 0,-27-7 16 15,39 26-13-15,-13 4 24 16,-6 3-21-16,-7 0 21 16,-6 1-8-16,-7-5 29 15,-7 1-8-15,-19-1 23 0,26-29-5 16,-53 41 15-16,1-11 25 15,-1-12-18-15,1-3 15 0,6-12-8 16,6-6-17-16,1-5 0 16,6-14-20-16,7-7-18 0,-7-12 1 15,13-18-18-15,0-11-3 16,1-19 6-16,-1-7-16 0,7-7 10 16,0-5 0-16,6 1-9 15,-6 11 14-15,6 15-13 0,1 18 8 16,-1 11-7-1,1 15-37-15,6 37-135 0,0 0-120 16,0 0-187-16,0 0-260 16,0 0-91-16</inkml:trace>
  <inkml:trace contextRef="#ctx0" brushRef="#br0" timeOffset="3888">3442 1426 1897 0,'0'0'321'16,"0"0"77"-16,0 0-67 0,6 40-80 16,-12 5-100-16,-7 6-81 15,-7 9-21-15,0 2-28 0,-13 1-15 16,-6 7 7-16,-7 4-22 15,-13 0-177-15,-20 7-166 16,-13 12-191-16,-13 3-166 0,-7 7-5 16</inkml:trace>
  <inkml:trace contextRef="#ctx0" brushRef="#br0" timeOffset="4528">2062 2239 1175 0,'0'0'267'0,"0"0"13"15,0 0-114 1,0 0-68-16,0 0-53 0,0 0-13 15,0 0 154-15,0 0-78 16,0 0-57-16,0 0-20 0,0 0 97 16,39 40-56-16,-39-40 26 15,26 45-16-15,-12-8-8 0,-14-37-8 16,0 51-2-16,-14-10-13 16,-5 0-17-16,19-41-5 0,-59 48-20 15,6-12-9-15,7-2 11 16,-7-8-7-16,14-4-10 0,-7-7 14 15,7 3-2 1,6-7-12-16,33-11 13 0,-46 22-3 16,19-7-12-16,27-15 16 15,-39 33-1-15,13 1-7 0,-1 2 23 16,8-2 21-16,-1 3-7 16,0 0-19-16,14-4-18 0,-7 4 13 15,6-4-4-15,0-3 36 16,1 3 10-16,6-33 3 0,-7 41 9 15,-6-8 14-15,13-33-12 16,-13 37 13-16,13-37-19 16,-20 33-18-16,20-33-1 0,-39 26-5 15,39-26 30-15,-40 18 20 16,8-14-12-16,32-4-10 16,-40-11-8-16,40 11-28 0,-33-41-16 15,7-3-2-15,6-8-16 16,7-11 9-16,7-7-1 0,6-7-34 15,6-1-97-15,1 0-132 16,6 5-91-16,7-1-124 16,-1 7-188-16,8 1-170 0,5 3 44 15</inkml:trace>
  <inkml:trace contextRef="#ctx0" brushRef="#br0" timeOffset="4745">1543 1869 1661 0,'0'0'301'16,"13"-44"19"-16,-7 11-105 0,-6 33 12 15,0 0-14-15,46-23-47 16,-6 23-38-16,6 8-65 0,-7 7-34 16,-39-15-2-16,46 29-22 15,-46-29 6-15,40 48-2 0,-21-4-29 16,-6-3-191-16,-19 3-222 15,-1 1-344-15,-12 6-149 16</inkml:trace>
  <inkml:trace contextRef="#ctx0" brushRef="#br0" timeOffset="5560">5722 3971 1402 0,'0'0'338'15,"-33"41"-34"-15,13 3-56 0,-6 1-28 16,0-1-34-16,-1 0-18 16,1 1-35-16,0-8-27 0,0-4-40 15,-7-4-28-15,33-29-23 16,-27 34 21-16,27-34 32 16,0 0 0-16,-32 18-16 15,32-18-23-15,0 0-8 0,-33-22-7 16,33 22-6-16,-33-63-4 15,7 0-4-15,6-11 0 16,0-3 0-16,7-12 0 0,0 4-6 16,-7 8 6-16,14 3-22 15,-8 18-118-15,1 8-132 0,7 11-209 16,6 37-296-16,-7-33-58 16</inkml:trace>
  <inkml:trace contextRef="#ctx0" brushRef="#br0" timeOffset="5749">5630 3702 1730 0,'52'-4'233'0,"-6"0"24"16,0-7-63-16,0 0-30 15,14 0-78-15,-1 4-39 16,0-1-18-16,0 1-18 0,-6 7-17 15,-14 0-417-15,-39 0-341 16</inkml:trace>
  <inkml:trace contextRef="#ctx0" brushRef="#br0" timeOffset="6384">4401 4352 1822 0,'0'0'252'15,"-39"41"-62"-15,39-41-67 16,-20 44-14-16,20-44-29 16,0 44-12-16,0-44-32 15,26 41-18-15,-26-41-2 0,53 29-16 16,-14-18 3-16,7-11 8 15,-13-7-9-15,-33 7 6 0,40-29-4 16,-40 29 1-16,32-41-5 16,-32 41 7-16,14-44-1 15,-14 44 50-15,0 0-15 0,0 0-14 16,-66-23-11-16,0 23 31 16,-6 11-11-16,-14 8-15 15,-6 3-21-15,0 0 5 16,0 4 3-16,7-4 2 0,6-3-2 15,7-8-4-15,13-11-8 16,13 0-5-16,0-11 12 0,46 11-17 16,-33-26 17-16,20-11-19 15,13 0 16-15,13-4 2 16,-13 41-9-16,46-48 7 0,-7 19 0 16,-39 29-5-16,46-8 7 15,-13 16-7-15,-33-8 30 0,0 0 6 16,26 55 21-16,-19-7 20 15,-14-3-25-15,-19-5 11 16,0-3 14-16,-7-11 14 16,7 0-11-16,26-26-2 0,-46 15 0 15,13-12-6-15,33-3-21 16,-40-18-12-16,8-12-14 0,12-10-6 16,-6-8-14-16,12-11 0 15,-5-15 6-15,6-19-6 0,-1-3-24 16,8 4-17-16,-1-4-82 15,7 18-97-15,7 8-169 16,-7 15-243-16,13 14-214 0</inkml:trace>
  <inkml:trace contextRef="#ctx0" brushRef="#br0" timeOffset="6620">4316 3591 2148 0,'39'0'363'0,"-39"0"28"16,0 0-96-16,0 59-102 0,-20 0-69 16,-6 4-50-16,-7 0-49 15,-6 3-9-15,-1 4-1 0,-6-3-76 16,-6 7-206-16,-1-8-192 15,-6-3-293-15,0 0-162 16</inkml:trace>
  <inkml:trace contextRef="#ctx0" brushRef="#br0" timeOffset="6983">3304 4112 1586 0,'0'0'380'16,"0"0"-6"-16,0 0-60 16,13 37-51-16,0 14-52 0,0 20-25 15,0 6-24-15,-13 4-57 16,0 12-38-16,-19 3-9 16,-14 4 10-16,-13-4 10 0,-13-8-3 15,-14-10-21-15,-6-12-28 16,-6-14-12-16,-7-19 9 0,7-10 36 15,-1-20-4-15,1-18-7 16,12-14-8-16,-5-19-15 0,12-15-14 16,13-18-11-16,1-12 5 15,12 1-5-15,14 0 10 16,6 3-16-16,20 11 15 16,13 8-21-16,20 4 4 0,13 14-13 15,13 4-226-15,7 7-121 16,6 4-149-16,1 12-175 0,6 10-163 15</inkml:trace>
  <inkml:trace contextRef="#ctx0" brushRef="#br0" timeOffset="7150">2791 4407 2432 0,'0'0'202'15,"0"0"17"-15,0 0-50 16,0 0-40-16,0 0-51 0,0 0-34 15,0 0-19-15,0 34-20 16,0-34-19-16,0 0-324 16,0 0-329-16,0 0-276 0</inkml:trace>
  <inkml:trace contextRef="#ctx0" brushRef="#br0" timeOffset="7516">1779 4559 2010 0,'0'0'371'0,"0"0"-14"16,0 0-85-16,-33 22-113 0,33-22-81 16,-39 11-43-16,39-11-24 15,-40 11 3-15,14-7 4 16,26-4-11-16,0 0-7 0,-39-11-8 15,39 11 3-15,0 0-1 16,0 0 6-16,0 0 0 0,0 0 0 16,13-34-11-16,-13 34 5 15,0 0 3-15,39 4 9 16,-39-4 15-16,33 41 38 16,-20 7 46-16,-13 11 8 0,-6 7-33 15,-7 8-43-15,-14 4-9 16,-12 3-19-16,-1-7-9 0,-12-4-4 15,6-3-92-15,-13-19-163 16,6-15-186-16,1-11-297 0,12-18-138 16</inkml:trace>
  <inkml:trace contextRef="#ctx0" brushRef="#br0" timeOffset="7717">1424 3761 1981 0,'0'0'335'15,"0"0"-21"-15,0 0-128 16,20 66-84-16,-7 4-48 0,0 8-33 16,-6 0-1-16,-7 7-13 15,0-4-341-15,-7 8-302 0,-6-4-174 16</inkml:trace>
  <inkml:trace contextRef="#ctx0" brushRef="#br0" timeOffset="8423">866 4681 1882 0,'-40'-37'337'0,"14"7"-11"16,6 1-104-16,7-5-109 15,7-3-50-15,-1-3-33 16,14-5-13-16,6-3-5 0,6 8-2 16,8 3-7-16,-27 37-3 15,59-33 0-15,-7 18-8 0,-6 11 4 16,-6 11 8-16,-7 12 15 16,-7 11 15-16,-6 10 7 15,-20 5 10-15,-7 6-4 16,-13-3-16-16,-6 4-12 0,-13-4-5 15,-7 0-7-15,-7-7 1 16,1-4-3-16,-8-12 3 0,1-6-1 16,7-8 0-16,6-7 0 15,6-12-15-15,7 1 3 0,33 7 2 16,-26-41 5-16,6 1 5 16,14 3-18-16,6 7 8 0,0 30 7 15,6-33-10-15,-6 33 0 16,0 0 6-16,27-19 0 15,-27 19-3-15,39 8 3 16,-39-8 9-16,33 29-17 0,-33-29 12 16,26 45 7-16,-19-8-6 15,-1-4-5-15,-6-4 17 0,0 8 3 16,-13 4 9-16,-6 0 25 16,-14 3 22-16,0 0-6 15,-7 4 0-15,1 0-8 0,0-3-20 16,-1-1-3-16,1-3-17 15,-1-4 12-15,7 0-21 0,1-4-5 16,32-33 1-16,-40 41-9 16,40-41 21-16,0 0 29 15,-33 36 22-15,33-36-7 0,0 0-9 16,0 0-14-16,-46 19-13 16,46-19 17-16,-39-4-21 15,39 4 0-15,-33-40-25 0,7-8 21 16,13-15-21-16,-1-11 0 15,8-11 10-15,6-4-17 0,0 8 7 16,0 3-23-16,6 4-89 16,1 15-101-16,6 0-111 0,7 8-63 15,-7 3-141-15,13-1-159 16,7 9-46-16</inkml:trace>
  <inkml:trace contextRef="#ctx0" brushRef="#br0" timeOffset="8625">452 3938 1806 0,'0'0'168'16,"0"0"123"-16,13-41-16 16,-13 41-43-16,52-37-77 0,21 8-51 15,6 7-52-15,6 0-37 16,0-1 3-16,1 9-18 15,-14-1-212-15,-19 11-366 0,-14-3-260 16</inkml:trace>
</inkml:ink>
</file>

<file path=ppt/ink/ink27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2:04.151"/>
    </inkml:context>
    <inkml:brush xml:id="br0">
      <inkml:brushProperty name="width" value="0.1" units="cm"/>
      <inkml:brushProperty name="height" value="0.1" units="cm"/>
      <inkml:brushProperty name="color" value="#ED1C24"/>
      <inkml:brushProperty name="fitToCurve" value="1"/>
    </inkml:brush>
  </inkml:definitions>
  <inkml:trace contextRef="#ctx0" brushRef="#br0">1782 707 576 0,'0'0'71'0,"0"0"85"0,0 0-1 16,0 0-47-16,20-33-15 16,-20 33-17-16,6-30-20 15,-6 30-37-15,-6-30-2 16,6 30 22-16,-13-40 20 16,6 3 0-16,-13 7-4 0,7 1 40 15,-6-1-23-15,-8-3-30 16,8 0-5-16,-14-4 5 0,0 3 51 15,-7-2-37-15,1 6 9 16,-7-3-27-16,-7-1-13 16,7 5-3-16,-6 3 7 0,6 0-35 15,-7 4 41-15,1 4-1 16,12-1-19-16,-6 4 17 0,7 8-12 16,6-4-13-16,-6 3 23 15,6 8-27-15,-7 4 18 16,1 7-14-16,-7 4 14 0,0 11-13 15,-13 3 20-15,0 1 6 16,6 3-7-16,0 0 5 0,1 4 6 16,-1 4-10-16,1 0-6 15,6 7-16-15,0 0 11 0,0 3-7 16,6 5 17-16,1 10 12 16,-1 5 7-16,1 6-19 0,6 4-1 15,0 4-15-15,14 8 2 16,-1 3-1-16,13 0-7 0,7 4 12 15,7-1-1-15,6 1 30 16,13 0-11-16,14 0 18 16,6-8-29-16,6-7 11 15,7-7-7-15,7-5 13 0,6-6-23 16,1-8 3-16,-1-11-6 16,0-4-6-16,1-10 13 0,-1-5 23 15,0-10 13-15,0-8 13 16,14-4-23-16,-1-10-18 0,1-5-14 15,-1-7 1-15,-13-7-2 16,1-4 4-16,-8-11 27 0,-5-7-21 16,-8-11-3-16,1-8-22 15,-7-18 11-15,0-12-17 0,-7-7 14 16,1-3-8-16,-8-4 7 16,-5 0-17-16,-1 3 17 15,-13 4-15-15,0 12 12 16,0 7-10-16,-6 10 11 0,0 9-10 15,-7 2 9-15,0 12-4 16,0 4 9-16,0 3-9 0,-7 8 0 16,0 7 0-16,7 26 3 15,-6-29-10-15,6 29 10 0,0 0-9 16,0 0 14-16,-13-30-14 16,13 30 14-16,0 0-18 0,0 0 17 15,0 0-18-15,0 0 20 16,0 0-15-16,0 0 9 15,0 0-12-15,0 0 15 0,0 0-14 16,0 0 14-16,0 0-14 16,0 0 12-16,0 0-4 0,0 0 6 15,0 0-10-15,0 0 4 16,0 0 0-16,0 0-11 0,0 0 18 16,0 0-19-16,0 0 12 15,0 0-18-15,0 0 12 0,0 0-15 16,0 0 17-16,0 0-16 15,0 0 10-15,0 0-1 16,0 0 11-16,0 0-4 16,0 0-8-16,0 0 18 0,0 0-12 15,0 0 13-15,0 0-16 16,0 0 12-16,0 0-10 0,0 0 16 16,0 0-9-16,0 0-3 15,0 0-2-15,0 0-1 0,0 0 6 16,0 0-10-16,0 0 13 15,0 0-15-15,0 0 18 0,0 0-19 16,0 0 19-16,0 0-14 16,0 0 13-16,0 0-11 0,0 0 15 15,0 0-19-15,0 0 17 16,0 0-14-16,0 0 10 16,0 0-34-16,0 0-1 15,0 0-35-15,0 0 5 0,0 0-31 16,0 0-17-16,-13-26-43 15,13 26-23-15,0 0-40 0,0 0 14 16,0 0 0-16,0 0 30 16,0 0 5-16,0 0 22 0,0 0 12 15,0 0 27-15,0 0 44 16,0 0 18-16,0 0 2 0,0 0-31 16,0 0-38-16,0 0-30 15,0 0-44-15,0 0-70 16</inkml:trace>
</inkml:ink>
</file>

<file path=ppt/ink/ink27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2:09.818"/>
    </inkml:context>
    <inkml:brush xml:id="br0">
      <inkml:brushProperty name="width" value="0.1" units="cm"/>
      <inkml:brushProperty name="height" value="0.1" units="cm"/>
      <inkml:brushProperty name="color" value="#ED1C24"/>
      <inkml:brushProperty name="fitToCurve" value="1"/>
    </inkml:brush>
  </inkml:definitions>
  <inkml:trace contextRef="#ctx0" brushRef="#br0">98 0 1398 0,'-26'67'236'0,"0"18"76"16,12 18-29-16,-5 15-66 15,12 8-48-15,1 3-28 0,12 0-47 16,1-3-31-16,12-11-33 15,1-1-6-15,0-7 83 0,6-11-44 16,0-18-18-16,-6-8-20 16,6-14-8-16,-12-16 1 15,-1-10 0-15,-13-30-1 0,0 0 31 16,0 0-24-16,0 0-3 16,0 0-9-16,13-45-12 0,-7-14 0 15,1-7-4-15,0 3 12 16,-1 0 1-16,7 4-16 15,0 11 9-15,1 11-11 16,-14 37 5-16,32-29 4 0,1 25 0 16,0 11 6-16,7 19-3 15,-1 15 6-15,0 3-9 0,1 8 8 16,-1 3-8-16,1 8 0 16,-1-4-4-16,-6-3 10 15,0-5 0-15,-7-3 0 0,0-7-9 16,1-4 3-16,-27-37-12 15,26 33-156-15,-26-33-253 0,0 0-377 16,33-7-146-16</inkml:trace>
  <inkml:trace contextRef="#ctx0" brushRef="#br0" timeOffset="481">1189 684 1249 0,'0'0'282'0,"-39"-45"2"16,6 16-50-16,13-1-42 16,0 4-67-16,7-7-61 15,0-4-38-15,13-11-10 0,20-11-3 16,6 0 4-16,20 3-7 15,7 8-4-15,6 11-6 16,0 15 8-16,0 11-8 0,-6 22 42 16,-1 26 162-16,-19 26-17 15,-13 22-53-15,-20 15-52 0,-20 11 14 16,-13-1-19-16,-26 5-23 16,-7-8-7-16,1-3-1 0,-1-12-1 15,0-7-22 1,14-8-14-16,6-17-5 0,13-5 2 15,13-11 11-15,20-44 48 16,0 41-2-16,0-41-27 0,39 26-15 16,21-19-13-16,-1-14-4 15,13-1-8-15,0-10 16 0,7 3-8 16,0 0-8-16,-7 1 13 16,1 6-9-16,-8-3-9 0,-6 7 2 15,1-3-5-15,-21 3-142 16,0-3-148-16,-39 7-275 15,53-22-383-15</inkml:trace>
  <inkml:trace contextRef="#ctx0" brushRef="#br0" timeOffset="1057">2234 1068 1086 0,'0'0'323'16,"0"0"103"-16,0 0-22 0,0 0-68 16,0 0-51-16,0 0-34 15,39 22-57-15,14-11-65 0,6-7-59 16,7-4-34-16,13-4-14 16,-14 0-2-16,1 1-13 15,-7-1-11-15,-13 4 4 16,-13 0 0-16,-7 0-19 0,-26 0-103 15,0 0-144-15,0 0-122 16,-33 37-111-16,1 0-52 16,-8-4 75-16,-12 8 144 0,6-8 141 15,-7 4 78-15,7 0 66 16,7-8 23-16,-1-6 17 0,7 2 51 16,33-25 34-16,0 0 26 15,0 0 61-15,0 0 152 0,0 0 69 16,0 0 1-16,0 0-78 15,40 34-72-15,6-23-37 16,13-11-24-16,7-4-40 0,-1-3-63 16,8-4-37-16,-1-4-15 15,0 4-3-15,0 0-18 16,-12-4-67-16,-8 4-265 16,-12 0-434-16</inkml:trace>
</inkml:ink>
</file>

<file path=ppt/ink/ink27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2:14.479"/>
    </inkml:context>
    <inkml:brush xml:id="br0">
      <inkml:brushProperty name="width" value="0.1" units="cm"/>
      <inkml:brushProperty name="height" value="0.1" units="cm"/>
      <inkml:brushProperty name="color" value="#ED1C24"/>
      <inkml:brushProperty name="fitToCurve" value="1"/>
    </inkml:brush>
  </inkml:definitions>
  <inkml:trace contextRef="#ctx0" brushRef="#br0">0 295 332 0,'19'-11'67'15,"1"-3"21"-15,-20 14 1 0,26-19-5 16,-26 19-39-1,33-22-2-15,-6 7-23 0,-27 15-8 16,26-22 4-16,-6 4-16 16,6 3-8-16,-26 15 3 0,39-22 12 15,-6-1 6-15,0 1-7 16,6 4-21-16,1-1 15 0,-1 8-14 16,7 0 31-16,-6 4-7 15,-1-8-4-15,7 11 1 0,-13-3-27 16,6 7 15-16,-12 0-2 15,-8 0 19-15,-19 0-12 0,27 0 13 16,-27 0-16-16,0 0-6 16,0 0 6-16,0 0 8 15,0 0 11-15,0 0-16 0,0 0-15 16,0 0 22-16,0 0-2 16,0 0 8-16,0 0-22 0,0 0 13 15,0 0-8-15,0 0 1 16,0 0 17-16,0 0-8 0,0 0-11 15,0 0 5-15,0 0-4 16,0 0 7-16,0 0-6 0,0 0 9 16,0 0 1-16,0 0-22 15,0 0-110-15,0 0-167 0</inkml:trace>
</inkml:ink>
</file>

<file path=ppt/ink/ink27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2:21.327"/>
    </inkml:context>
    <inkml:brush xml:id="br0">
      <inkml:brushProperty name="width" value="0.1" units="cm"/>
      <inkml:brushProperty name="height" value="0.1" units="cm"/>
      <inkml:brushProperty name="color" value="#ED1C24"/>
      <inkml:brushProperty name="fitToCurve" value="1"/>
    </inkml:brush>
  </inkml:definitions>
  <inkml:trace contextRef="#ctx0" brushRef="#br0">41 0 1196 0,'0'0'332'16,"0"0"52"-16,0 0-44 0,0 0-84 16,0 0-35-16,0 0 25 15,0 0-54-15,-14 45-46 16,1 17 5-16,7 16 6 0,-1 11 5 16,7 7 9-16,0 7-51 15,7 4-32-15,6-3-9 16,-7-1 21-16,1-3-22 0,6-4-22 15,-6-15 0-15,12-3-16 16,-5-8 7-16,-1-7-9 16,0-11 3-16,-7-8-11 15,-6-44-10-15,0 0 15 0,20 41 28 16,-20-41-7-16,0 0 15 16,0 0-14-16,0 0-31 0,0 0-1 15,0 0-18-15,0 0 2 16,0 0-7-16,0 0-31 15,0 0-181-15,0 0-292 0,0 0-95 16,0 0-278-16,40-30-403 16</inkml:trace>
</inkml:ink>
</file>

<file path=ppt/ink/ink2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7:25.513"/>
    </inkml:context>
    <inkml:brush xml:id="br0">
      <inkml:brushProperty name="width" value="0.1" units="cm"/>
      <inkml:brushProperty name="height" value="0.1" units="cm"/>
      <inkml:brushProperty name="fitToCurve" value="1"/>
    </inkml:brush>
  </inkml:definitions>
  <inkml:trace contextRef="#ctx0" brushRef="#br0">571 0 2601 0,'0'0'371'15,"0"0"-3"-15,27 70 18 16,-8 18 63-16,1 12 26 0,-7 15-19 16,7 14 30-16,0 8-132 0,6 7-125 15,0 0-112-15,1-11-51 16,-8-8-10-16,1-3-34 0,-13-11-12 16,-7-4 12-16,-14-3-9 0,-18-8-13 15,-28-7-18-15,-12-8-49 16,-7-11-128-16,-6-7-254 0,-7-15-181 15,0-11-16-15,13-8 66 0,0-10-25 16,13-4-241-16,1-15-159 16</inkml:trace>
</inkml:ink>
</file>

<file path=ppt/ink/ink28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2:22.219"/>
    </inkml:context>
    <inkml:brush xml:id="br0">
      <inkml:brushProperty name="width" value="0.1" units="cm"/>
      <inkml:brushProperty name="height" value="0.1" units="cm"/>
      <inkml:brushProperty name="color" value="#ED1C24"/>
      <inkml:brushProperty name="fitToCurve" value="1"/>
    </inkml:brush>
  </inkml:definitions>
  <inkml:trace contextRef="#ctx0" brushRef="#br0">33 240 1769 0,'0'0'344'16,"0"0"-4"-16,-33-18-57 0,33 18-78 15,0 0-58-15,0 0-44 16,0 0-32-16,0 0-25 16,0 0 21-16,0 0 43 0,33 0-26 15,19 3-7-15,7 5 7 16,20 3-8-16,0 4-22 0,6-1-3 16,7-2-17-16,-6-1-21 15,-1-4-8-15,-6 0 3 16,-13 1-1-16,-7-4-4 15,-6-1 1-15,-14 1-10 0,-6-4-8 16,-33 0-110-16,0 0-134 16,0 0-214-16,0 0-327 15,0 0-132-15</inkml:trace>
  <inkml:trace contextRef="#ctx0" brushRef="#br0" timeOffset="252">637 0 1756 0,'-33'37'480'16,"7"7"-35"-16,6 8-92 15,7 4-82-15,0 6-34 0,6 1-42 16,1 7-76-16,6 1-59 15,0-5-39-15,6-3-8 16,8-4-10-16,-8 0-18 0,1-7-168 16,6-4-146-16,-7-8-250 15,1-6-415-15</inkml:trace>
</inkml:ink>
</file>

<file path=ppt/ink/ink28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2:25.232"/>
    </inkml:context>
    <inkml:brush xml:id="br0">
      <inkml:brushProperty name="width" value="0.1" units="cm"/>
      <inkml:brushProperty name="height" value="0.1" units="cm"/>
      <inkml:brushProperty name="color" value="#ED1C24"/>
      <inkml:brushProperty name="fitToCurve" value="1"/>
    </inkml:brush>
  </inkml:definitions>
  <inkml:trace contextRef="#ctx0" brushRef="#br0">2584 299 549 0,'0'0'106'15,"0"0"22"-15,-14-30-6 0,14 30-8 16,0 0 2-16,-13-29-36 15,13 29 1-15,0 0-33 16,-26-30-8-16,26 30-18 0,-33-26-32 16,0 8-2-16,0 3 12 15,1 4 5-15,-1-8 5 0,-13 8 8 16,0-7-4-16,-7 3-14 16,1 0-24-16,-14-3 12 15,0 3 7-15,-6 4 19 0,0 0-39 16,-1 3 25-16,-6 5 0 15,7 3-19-15,0 7 34 16,0 4-9-16,6-3 1 0,0 3-7 16,-6-4 0-16,6 8-6 15,7 3 3-15,0 1 3 0,-7 3 0 16,7 4-8-16,0 0 11 16,-7 3-3-16,7 1 12 0,-7 3-26 15,1 4 31-15,5 0-10 16,8 4-2-16,-1-5-16 15,7 1 25-15,0-7 15 0,0 0-17 16,7 3 24-16,-1 0 10 16,1 4-44-16,6 0 17 0,-6 4 12 15,6 3-45-15,0 4 32 16,7 0-10-16,-7 4-6 16,13 3 42-16,-6 1-26 0,6-1 2 15,7 0 2-15,6-3-7 16,7 3-8-16,7 1 17 0,13-4-19 15,-1 3 20-15,8 0 5 16,6-3-6-16,-1 0 1 16,8-4 26-16,6-4 31 0,0-3-38 15,13-4-7-15,0-4-6 16,13-3-5-16,1-8-9 0,12 4 20 16,7-4-14-16,7-7-3 15,6-1-4-15,7-3-13 0,-1 1 1 16,8-9-1-16,-1 1 0 15,0 0-3-15,-13-4-9 0,-13-4 13 16,-6-3-11-16,-14-5 20 16,0-2-16-16,-13-8 0 0,1-12 16 15,-1-10-11-15,0-4 9 16,-13-11-14-16,6-15 14 16,-6-11-15-16,0-11 6 0,-6-15-2 15,-1-3 4-15,7-8-7 16,-6 3-2-16,-1-3 0 0,-6 19 5 15,-7 14 6-15,1 15-6 16,-14 8 27-16,-7 14 4 0,1 15 21 16,-7 37-14-16,-13-40-19 15,13 40-24-15,0 0-6 0,-40-30 20 16,40 30-6-16,-39-22-8 16,39 22 2-16,0 0-6 0,-46-4 9 15,46 4 5 1,0 0 4-16,-40-3 2 0,40 3-7 15,0 0-4-15,0 0-11 16,0 0-7-16,0 0-54 0,0 0-72 16,0 0-87-16,0 0-137 15,0 0-24-15,0 0-6 0,0 0 14 16</inkml:trace>
</inkml:ink>
</file>

<file path=ppt/ink/ink28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2:33.450"/>
    </inkml:context>
    <inkml:brush xml:id="br0">
      <inkml:brushProperty name="width" value="0.1" units="cm"/>
      <inkml:brushProperty name="height" value="0.1" units="cm"/>
      <inkml:brushProperty name="color" value="#ED1C24"/>
      <inkml:brushProperty name="fitToCurve" value="1"/>
    </inkml:brush>
  </inkml:definitions>
  <inkml:trace contextRef="#ctx0" brushRef="#br0">1182 56 817 0,'7'-30'99'0,"-7"30"43"15,0 0 29-15,0-26 23 16,0 26-56-16,0 0-46 15,0 0-26-15,0 0-50 0,0 0-7 16,0 0 170-16,0 0-39 16,-7 48-77-16,-6 4-10 15,0 0 47-15,-7 0-19 0,-6-4-14 16,-7-4-30-16,-13-3-15 16,0-8-13-16,-13-4-16 15,13-10 2-15,-6-8 24 0,-1-11-11 16,14-7-8-16,6-5 6 15,33 12-19-15,-40-48 13 0,21-3-7 16,5-8-4-16,1-4 15 16,13 4-13-16,0 11 17 0,0 11-8 15,0 7 0-15,0 30-4 16,0 0-4-16,0 0-7 0,0 0 15 16,0 0-3-1,0 0 0-15,0 0 6 0,0 0 1 16,-19 37-13-16,19-37 11 15,-14 30 13-15,14-30-4 0,0 0 14 16,0 0 12-16,0 0 22 16,0 0-4-16,0 0-11 0,0 0-18 15,0 0 3-15,0 0-20 16,0 0 8-16,0 0-1 0,0 0-14 16,0 0-2-16,0 0 10 15,0 0-1-15,0 0-6 0,0 0 4 16,0 0 3-16,0 0 0 15,0 0-10-15,0 0 13 16,0 0-8-16,0 0 9 16,0 0 0-16,0 0-8 0,0 0 11 15,0 0-15-15,0 0-2 16,0 0 0-16,0 0 3 0,0 0-3 16,0 0 3-16,0 0-9 15,0 0 1-15,0 0 20 0,0 0-20 16,0 0 11-16,0 0-10 15,0 0 7-15,0 0-8 0,0 0 5 16,0 0 2-16,0 0 1 16,0 0-3-16,0 0 0 15,0 0 0-15,0 0-7 16,0 0 7-16,0 0-4 0,0 0 9 16,0 0-1-16,0 0-4 15,0 0 0-15,0 0-5 0,0 0 5 16,0 0-35-16,0 0-97 15,0 0-77-15,0 0-130 0,0 0-126 16,0 0-75-16,0 0-8 16</inkml:trace>
  <inkml:trace contextRef="#ctx0" brushRef="#br0" timeOffset="2057">571 137 212 0,'0'0'41'0,"0"0"14"16,0 0-15-16,0 0 15 16,0 0 3-16,0 0-1 15,-33-26 4-15,33 26 4 0,0 0 15 16,0 0 6-16,0 0 21 16,0 0 12-16,0 0-26 0,0 0-1 15,0 0-24-15,0 0-47 16,0 0 30-16,0 0-36 0,0 0-19 15,0 0 13-15,0 0 14 16,0 0 63-16,0 0-11 0,-26 52-36 16,6 3-11-16,14-7 21 15,-7 4 18-15,6-4-1 0,-6-4 10 16,6 1-5 0,-6-5-3-16,0-3-17 0,0-3 0 15,0-5-16-15,13-29-12 16,-40 37-5-16,8-11-7 0,-1-11 1 15,0-4 1-15,0-7-8 16,0-8-5-16,7-11 4 0,26 15-4 16,-46-33 5-16,13-12 5 15,13-3-6-15,1-3 1 0,5-1 2 16,1 11 6-16,7 8 35 16,-1 4 15-16,7 29-17 0,0 0-15 15,-6-30-12 1,6 30-10-16,0 0-5 0,0 0-4 15,0 0-3-15,0 0 7 16,0 0 99-16,0 0-28 0,32 44-17 16,-5 8 34-16,12 15-5 15,-6 14-10-15,6 8 14 0,-6 3-2 16,7 4-15-16,-1 0-21 16,1 0 1-16,-8-7 13 0,8-4-11 15,-7-11-17-15,0-4-8 16,-7-7-3-16,-6-8-2 0,-1-7-8 15,1-4-3 1,-7-10-5-16,0-1-3 0,-13-33-1 16,7 33 1-16,-7-33 2 15,0 0-9-15,0 0 28 0,6 30-31 16,-6-30-1-16,0 0 7 16,0 0-7-16,0 0 10 0,0 0-6 15,0 0 2-15,0 0-2 16,0 0 5-16,0 0-1 0,0 0 0 15,0 0-4-15,0 0 0 16,0 0-10-16,0 0-10 0,0 0-52 16,0 0-53-16,0 0-25 15,7-30-27-15,-7 30-70 0,0 0-115 16,0 0-188-16,7-41-107 16,-1 8 7-16</inkml:trace>
</inkml:ink>
</file>

<file path=ppt/ink/ink28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2:41.027"/>
    </inkml:context>
    <inkml:brush xml:id="br0">
      <inkml:brushProperty name="width" value="0.1" units="cm"/>
      <inkml:brushProperty name="height" value="0.1" units="cm"/>
      <inkml:brushProperty name="color" value="#ED1C24"/>
      <inkml:brushProperty name="fitToCurve" value="1"/>
    </inkml:brush>
  </inkml:definitions>
  <inkml:trace contextRef="#ctx0" brushRef="#br0">1739 255 328 0,'0'0'-20'0,"-26"-30"43"16,26 30 7-16,0 0 0 15,-39-40-1-15,39 40-2 16,0 0-4-16,-46-37-1 0,46 37 0 16,-46-26 18-16,46 26 13 15,-46-26-18-15,6 4-7 0,40 22-10 16,-52-19-4-16,6 4-12 16,0 1 13-16,6 10-11 15,-6-7 8-15,0 3 9 0,0 8-4 16,0 0-17-16,0 0 0 15,0 8 16-15,0-4-9 0,0 3-12 16,7 0 14-16,-1 1-7 16,40-8 3-16,-52 22 0 15,6 4 40-15,0 0 19 16,0 7-2-16,0 0-17 0,0 4-8 16,0 0-7-16,-7 4 2 15,7-4-22-15,7 3 6 0,-7-6-8 16,6 2 17-16,40-36-22 15,-52 52 8-15,12-11-4 0,14 3 15 16,-7-3-5-16,7-1 11 16,0 8 7-16,-1 4-15 15,8 4-10-15,-1 3 15 0,7 0-25 16,6 4-4-16,-6-4 16 16,6-4 7-16,1 1-15 15,6-5 13-15,0-3-26 0,6 0 0 16,-6-3 9-16,7-5 15 15,6-3 45-15,0 0-47 16,-13-37 7-16,40 48 5 0,-7-7-17 16,6-8 33-16,0-3-55 15,14-1 50-15,0-3-43 0,6-7 34 16,6-1-23-16,8-7 7 16,6-3-5-16,-7-5-13 0,7-6 30 15,0-5-42-15,-7-3 24 16,0-4-17-16,0-7 24 15,1-4-12-15,-8-7 4 16,1 0-10-16,0-8 12 0,0-3-21 16,-7-12 20-16,0-3 10 15,7-7-48-15,-7-8 33 0,6 4-7 16,-5-4 27-16,5 7-20 16,-12 1-8-16,-1 3 12 0,-12 8-12 15,-7 3 3-15,-14 0 2 16,1 8 3-16,-7-4 11 0,-6 7-27 15,-7 0 22-15,-7 1-6 16,-6 7 21-16,-7-4-25 16,-6 0-7-16,0 0 19 15,-7 0-20-15,7 0 19 0,-7-4-4 16,0 4-6-16,33 37-10 16,-39-59 35-16,6 18-56 0,33 41 34 15,-33-44 21-15,33 44-21 16,0 0 9-16,0 0-26 0,-26-44 4 15,26 44 13-15,0 0-20 16,0 0 20-16,0 0 7 0,0 0-17 16,0 0 1-16,0 0 41 15,0 0-41-15,0 0 12 16,-46 7 14-16,46-7-46 16,0 0 17-16,0 0-124 0,-33 37-129 15,33-37-94-15,-20 37-31 16</inkml:trace>
</inkml:ink>
</file>

<file path=ppt/ink/ink28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2:53.846"/>
    </inkml:context>
    <inkml:brush xml:id="br0">
      <inkml:brushProperty name="width" value="0.1" units="cm"/>
      <inkml:brushProperty name="height" value="0.1" units="cm"/>
      <inkml:brushProperty name="color" value="#ED1C24"/>
      <inkml:brushProperty name="fitToCurve" value="1"/>
    </inkml:brush>
  </inkml:definitions>
  <inkml:trace contextRef="#ctx0" brushRef="#br0">0 1293 923 0,'0'0'62'16,"0"0"18"-16,0 0 49 15,0 0 55-15,0 0 54 0,0 0 52 16,0 0-123-16,33-11-33 16,19 11-57-16,7 8-28 15,27-5-16-15,6 1-11 0,6 0-5 16,14-4-5-16,-13 4 20 16,6-8 11-16,-13 4-12 0,-7-4-21 15,-13 4-10-15,-12-4 8 16,-8 1 1-16,-19-1-14 0,-7 4 14 15,-26 0-23-15,27-4 10 16,-27 4-85-16,0 0-157 16,0 0-143-16,0 0-73 0,26-14 3 15,-26 14 27-15</inkml:trace>
  <inkml:trace contextRef="#ctx0" brushRef="#br0" timeOffset="293">736 943 661 0,'-40'-12'170'16,"40"12"71"-16,-33-14 35 0,33 14-85 16,0 0-64-16,0 0-14 15,0 0 153-15,-19 29-88 16,12 8-31-16,7 11-9 0,13 11-26 15,-6 0 17-15,-1 8-27 16,1 3-21-16,0 4-39 0,-1 0-25 16,-6 0 5-16,-6-4-18 15,6 4-7-15,-7-11 5 0,7-1-40 16,0-13-166-16,7-9-165 16,-1-7-89-16,-6-33-11 0,53 11-74 15</inkml:trace>
  <inkml:trace contextRef="#ctx0" brushRef="#br0" timeOffset="981">2543 89 1079 0,'0'0'46'0,"0"0"210"0,0 0 102 0,0 0-71 16,0 0-110-1,0 0-66-15,-40 37-60 0,1 0-29 16,0-7 0-16,-7-1-26 0,-7-3 27 16,7 0-23-16,-7-4 0 15,7-4 0-15,0-3-9 0,14-4 27 16,-1-7-27-16,33-4 17 15,-40-15-26-15,40 15 12 0,-26-48 11 16,13 0-5-16,6 8 6 16,1 6-20-16,6 34 14 0,0-29 0 15,0 29-6-15,0 0 20 16,0 0-29-16,6 33 28 0,-6 4-16 16,0 0 11-16,0 3-2 15,-6-3-18-15,-1-7 35 16,7-30-5-16,-20 37-15 0,20-37 5 15,-26 22-8-15,26-22 14 16,-39 4-14-16,6-12 4 0,33 8-12 16,-40-29 18-16,14-4-17 15,6-12 7-15,7-6 9 0,0-5-25 16,0-3 33-16,6 7-31 0,1 12 24 16,-1 6-10-16,7 34-19 15,0 0 28-15,0 0-9 0,13 37 163 16,1 19-44-16,-8 18-2 15,7 14-43-15,0 12-9 16,1 7-15-16,5 4-20 0,8-4-14 16,-1 0 5-16,0-3-8 15,0-12-6-15,1-7-7 0,-1-11-9 16,-6-11 15-16,-1-8 3 16,-5-10-9-16,-1-8-10 0,-13-37 2 15,13 36 16-15,-13-36-4 16,0 0-4-16,0 0-7 0,0 0 1 15,0 0-45-15,0 0-206 16,0 0-197-16,0 0-221 0,33-18-108 16</inkml:trace>
</inkml:ink>
</file>

<file path=ppt/ink/ink28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2:58.054"/>
    </inkml:context>
    <inkml:brush xml:id="br0">
      <inkml:brushProperty name="width" value="0.1" units="cm"/>
      <inkml:brushProperty name="height" value="0.1" units="cm"/>
      <inkml:brushProperty name="color" value="#ED1C24"/>
      <inkml:brushProperty name="fitToCurve" value="1"/>
    </inkml:brush>
  </inkml:definitions>
  <inkml:trace contextRef="#ctx0" brushRef="#br0">1492 195 386 0,'0'0'2'0,"0"0"33"16,0 0-2-16,0 0 3 0,0 0-17 15,0 0 30-15,0 0-4 16,0 0-7-16,0 0-29 0,-46-37 46 15,46 37-28-15,-46-25 27 16,6 6-20-16,8 4-6 16,32 15-23-16,-40-18 19 15,1 3-21-15,12 0-9 0,27 15-8 16,-39-18 48-16,6 3 30 16,33 15-47-16,-39-11 11 0,6 0-5 15,33 11-33-15,-40 0 19 16,1 0 12-16,6 4-32 0,0 3 7 15,-6 0 15 1,6 1 5-16,-13 7-22 0,0 7-7 16,-7-4 9-16,-6 4 18 0,0 8-18 15,0 3-6-15,0 0 22 16,6-3-2-16,1 0-18 16,6-1 8-16,0 1 6 0,0-1 7 15,6 4-22-15,8 1 6 16,-8 3 134-16,14 3 0 15,0-3-70-15,6 4-6 0,0 0-38 16,7-1 11-16,6 1-8 16,1-1-5-16,-1-3-2 0,7 8 55 15,7-8 73-15,-1 7-56 16,8 0-66-16,5 4 42 0,1 0-46 16,13 0-19-16,-7 0 21 15,20 0-7-15,0 1 46 16,7-1 20-16,6-8-32 0,0 1-22 15,7-1 6-15,-7-10-17 16,-7 0-9-16,1-1 5 0,-1-7-18 16,-6 0 0-16,-6-3 23 15,-1-8-4-15,1-4-8 0,-7 1 12 16,-7-1-7-16,7-3-25 16,0 0 35-16,-7-4-3 0,7-4-12 15,-7-4-10-15,13-3 10 16,-6-3 6-16,7-5-23 15,-1 1 27-15,1-8-4 16,-8-7-19-16,8-4 20 0,-1-8 3 16,1-6-10-16,-1-9-19 15,1-6 24-15,6-1-17 0,-7 1 17 16,0-4 4-16,1 0-13 16,-7 3 4-16,-7 4 14 0,0 4-19 15,-6 4 5-15,-7 3 8 16,-6 8-11-16,-7 7 63 0,-7 0 8 15,7 37-40-15,-20-45-4 16,20 45-9-16,-39-37-15 0,39 37 0 16,-46-33 11-16,46 33-22 15,-53-22-2-15,14 11 23 16,39 11 0-16,-46-11-19 0,46 11 16 16,-46-11-7-16,46 11-13 15,-46-11 16-15,46 11 3 0,0 0-11 16,-39-19 5-16,39 19 3 15,0 0 1-15,0 0-19 0,0 0 17 16,0 0-2-16,0 0-13 16,0 0 29-16,-40-22-3 15,40 22-13-15,0 0-6 0,0 0 6 16,0 0 0-16,0 0-12 16,0 0 21-16,0 0-20 15,0 0-32-15,0 0-136 0,0 0-116 16,0 0-89-16,0 0 1 15,0 0 35-15,0 0 18 0</inkml:trace>
</inkml:ink>
</file>

<file path=ppt/ink/ink28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3:05.910"/>
    </inkml:context>
    <inkml:brush xml:id="br0">
      <inkml:brushProperty name="width" value="0.1" units="cm"/>
      <inkml:brushProperty name="height" value="0.1" units="cm"/>
      <inkml:brushProperty name="color" value="#ED1C24"/>
      <inkml:brushProperty name="fitToCurve" value="1"/>
    </inkml:brush>
  </inkml:definitions>
  <inkml:trace contextRef="#ctx0" brushRef="#br0">53 1013 690 0,'-26'-11'145'0,"26"11"52"16,-27-11 51-16,27 11 34 0,0 0-37 16,0 0-68-16,0 0-87 15,0 0-44-15,0 0-16 0,0 0-30 16,0 0 28-16,0 0 5 15,46 7 8-15,7 1-8 0,6-5-21 16,7-3-3-16,-1-7-5 16,1 0 7-16,0-4-4 15,-7 3 3-15,-6 1-8 0,-7 3-2 16,-7 0 6-16,-6-3-16 16,-33 7 10-16,33-4-12 0,-33 4 12 15,39-3-92-15,-39 3-199 16,0 0-171-16,26 3-45 0</inkml:trace>
  <inkml:trace contextRef="#ctx0" brushRef="#br0" timeOffset="276">572 695 810 0,'-26'-25'197'0,"26"25"57"16,0 0 18-16,0 0-32 0,0 0-41 16,0 0 141-16,0 0-4 15,-20 33-71-15,7 11-77 0,6 4-65 16,1 4-27-16,-1 0-50 0,1 7-27 16,12-4 4-16,-6-3-16 15,7-4-7-15,-1 4 8 0,7-12-8 16,1 5-103-16,-1-12-160 15,-13-33-195-15,13 41-285 16,-13-41-37-16</inkml:trace>
  <inkml:trace contextRef="#ctx0" brushRef="#br0" timeOffset="569">1584 16 2121 0,'0'0'274'0,"0"0"-46"0,0-30-76 15,0 30-75-15,0 0 128 0,0 48-56 16,0 19-52-16,7 25-60 15,-7 11-4-15,6 8-29 0,7 0 7 16,0 7-15-16,1-7 4 16,-1-7-47-16,6-5-192 0,1 1-262 15,-7-8-324-15,-6-3-36 16</inkml:trace>
</inkml:ink>
</file>

<file path=ppt/ink/ink28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3:07.519"/>
    </inkml:context>
    <inkml:brush xml:id="br0">
      <inkml:brushProperty name="width" value="0.1" units="cm"/>
      <inkml:brushProperty name="height" value="0.1" units="cm"/>
      <inkml:brushProperty name="color" value="#ED1C24"/>
      <inkml:brushProperty name="fitToCurve" value="1"/>
    </inkml:brush>
  </inkml:definitions>
  <inkml:trace contextRef="#ctx0" brushRef="#br0">0 521 736 0,'0'-14'115'0,"0"14"52"16,0 0 19-16,0 0 58 16,0 0 119-16,46-4-24 0,20 4-89 15,6-4-63-15,14 4-46 16,6-3-52-16,0-5-38 0,6 1-5 15,-6-4-9-15,-13 3-9 16,-7 1-17-16,-12-1 3 0,-8 1-10 16,-12 0 0-16,-8 3-4 15,-32 4 3-15,33-4-7 0,-33 4 4 16,0 0-77-16,0 0-158 16,0 0-192-16,0 0-163 15,0 0 65-15,0 0 19 0</inkml:trace>
  <inkml:trace contextRef="#ctx0" brushRef="#br0" timeOffset="215">165 872 718 0,'0'0'75'0,"0"0"-7"15,0 0-47-15,-27-26-8 16,27 26 10-16,0 0-35 0,0 0 16 16,0 0-4-16,0 0-39 15,-6-29-41-15,6 29-75 0,0 0-16 16,0 0-28-16</inkml:trace>
  <inkml:trace contextRef="#ctx0" brushRef="#br0" timeOffset="1060">552 0 581 0,'0'0'138'0,"0"0"53"16,0 0 2-16,0 0-9 0,0 0-27 15,0 0-55-15,0 0-60 16,0 0-20-16,0 0-7 0,0 0 245 16,0 0-29-16,0 0-73 15,0 52 19-15,0-4-2 0,7 8-27 16,-1 3-30-16,1 15-6 0,-7 3-28 16,0 12-10-1,0 0-15-15,0 10-38 0,0-3 2 16,0 4-16-16,0-8-7 0,-7-7-4 15,14-3-2-15,-7-12-73 16,7-11-206-16,-7-7-229 0,13-12-234 16,-13-40-67-16</inkml:trace>
</inkml:ink>
</file>

<file path=ppt/ink/ink28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3:10.407"/>
    </inkml:context>
    <inkml:brush xml:id="br0">
      <inkml:brushProperty name="width" value="0.1" units="cm"/>
      <inkml:brushProperty name="height" value="0.1" units="cm"/>
      <inkml:brushProperty name="color" value="#ED1C24"/>
      <inkml:brushProperty name="fitToCurve" value="1"/>
    </inkml:brush>
  </inkml:definitions>
  <inkml:trace contextRef="#ctx0" brushRef="#br0">1738 368 274 0,'0'0'82'0,"-33"-22"11"16,7 0-14-16,-7 0-8 0,0 3-11 15,-6-3-25-15,6 0-7 16,-6-8 9-16,-7 4-6 0,0 0-19 15,-7-3 0-15,-6 3 2 16,0 4 1-16,-7 3 32 0,-13 1 20 16,7 7-46-16,-7 3-21 15,7 5 13-15,-7-1 13 16,7 4 14-16,-1 4 12 0,1-4 11 16,6 0-20-16,7 3-20 15,7 12-41-15,6-4 41 16,0 8-11-16,6 10-23 0,1 12 23 15,-1 7 1-15,1 15 50 16,6 11-19-16,0 7-4 0,7 8-45 16,0 7 11-16,13 3 5 15,-1 5-6-15,8-4 15 16,12 3-40-16,1-7 25 0,6-3 7 16,7-5 35-16,13-7-26 15,6-3 11-15,20-8 36 0,14-3-30 16,12-12 0-16,0-7-9 15,21-11-11-15,-1-7-18 16,6-8 12-16,14-7-12 0,7-8-6 16,-1-11 14-16,7-7 12 15,-13-7-25-15,-13-8 10 0,-14 0 4 16,-12-7-3-16,-21-4 57 16,-5-4-35-16,-21-10 50 0,-6-5-27 15,-7-14-31-15,-13-11 12 16,-13-12-17-16,0-14-15 0,-6 0 0 15,-7 4-16-15,-7 10 42 16,-6 16 9-16,-1 6-20 0,-6 12-15 16,-6 11-8-1,0 8 13-15,-14 14-5 0,0 4 13 16,1 7-9-16,-1 4-21 16,7 7-1-16,7 4 12 0,39 0-108 15,0 0-272-15,-40 4-112 16,40-4-35-16</inkml:trace>
</inkml:ink>
</file>

<file path=ppt/ink/ink28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3:11.967"/>
    </inkml:context>
    <inkml:brush xml:id="br0">
      <inkml:brushProperty name="width" value="0.1" units="cm"/>
      <inkml:brushProperty name="height" value="0.1" units="cm"/>
      <inkml:brushProperty name="color" value="#ED1C24"/>
      <inkml:brushProperty name="fitToCurve" value="1"/>
    </inkml:brush>
  </inkml:definitions>
  <inkml:trace contextRef="#ctx0" brushRef="#br0">359 254 558 0,'0'0'149'0,"0"0"-1"15,0 0 0-15,0 0 22 16,0 0-14-16,0 0-16 0,0 0-15 15,0 0-30-15,0 0-2 16,-39 25-24-16,0 12-13 16,-1 4-17-16,-6 7 16 0,7 0-17 15,6 0-30-15,7-7 6 16,13-4-14-16,6 0 43 0,14-12 20 16,-7-25-17-16,39 23-3 0,7-16-19 15,7-14 3-15,6-8-33 16,6-11 26-16,-6-4-20 0,1-7 10 15,-1 1 13-15,-13-9-10 0,0-7 22 16,-7-3-15-16,-13-4-2 16,1-4-4-16,-14 4 69 15,-7 4 30-15,-6 7-44 0,-19 11 6 16,-1 7-28-16,-19 15 0 16,-14 15-16-16,-19 19-7 0,-7 7 15 15,-7 14-32-15,8 1 14 0,-1 3-21 16,7-7 3-16,19 0-3 15,14-7-10-15,12-4 20 0,27-26-23 16,-19 33-72-16,19-33-174 16,0 0-163-16,39 18-189 0,14-10-26 15</inkml:trace>
</inkml:ink>
</file>

<file path=ppt/ink/ink2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3:36:56.349"/>
    </inkml:context>
    <inkml:brush xml:id="br0">
      <inkml:brushProperty name="width" value="0.2" units="cm"/>
      <inkml:brushProperty name="height" value="0.4" units="cm"/>
      <inkml:brushProperty name="color" value="#00FF00"/>
      <inkml:brushProperty name="tip" value="rectangle"/>
      <inkml:brushProperty name="rasterOp" value="maskPen"/>
      <inkml:brushProperty name="fitToCurve" value="1"/>
    </inkml:brush>
  </inkml:definitions>
  <inkml:trace contextRef="#ctx0" brushRef="#br0">3847 493 485 0,'-59'7'71'16,"-1"1"29"-16,-18-1 18 16,-8 4 19-16,-12 0 9 0,-8 8 2 15,-5 3-43-15,6 4-46 16,-1 7-1-16,-5 8 33 0,-1 7-6 16,0 7 13-16,-6 11 24 15,6 1-2-15,7 3-30 16,7 0-36-16,19-7-36 0,20 4 2 15,19-5-7-15,20-2-3 16,20-5-13-16,20-7-3 0,13-4 6 16,20-14 24-16,6-8-24 15,13-7 0-15,0-15 0 0,7-8-3 16,0-14 3-16,-7-7-6 0,-6-5 11 16,-13-10-5-16,-14-11 0 15,-6-8-15-15,-20-7 4 0,-13-12-18 16,-13-14-3-16,-7-11 6 15,-19-11 9-15,-7 0 13 16,-13 11 18-16,-27 14-26 0,-12 27 4 16,-27 29 10-16,-20 26 10 0,-19 29 11 15,-14 30 13-15,-12 26 19 16,-7 26 62-16,6 7 8 0,20 4-17 16,27-4-48-16,32-11-36 15,33-4-2-15,33-10-10 0,27-8-12 16,32-8 0-16,33-10 11 0,19-16 9 15,21-10-24-15,26-19-8 16,6-7 12-16,26-19-10 0,14-11 12 16,0-11 0-16,13-11-10 15,-7-15 3-15,-20-14 21 16,-6-16-28-16,-13-18-38 0,-26-14-18 16,-20-16 44-16,-27 1 14 0,-25 0-3 15,-27 21 21-15,-27 23-13 16,-32 26-12-16,-39 33 26 0,-34 37-9 15,-26 41 18-15,-32 33 44 0,-7 29-13 16,-13 23 23-16,-7 10 14 16,13 5-24-16,13-12-8 0,27-3-33 15,26-15 3-15,33-19-17 16,33-7-3-16,32-15 7 16,34-11-21-16,25-14 23 0,21-20-13 15,32-10 0-15,27-19 3 0,19-14 5 16,7-12-23-16,6-3 0 15,-6-19-33-15,7-14-46 0,-8-12 6 16,-5-18 5-16,-8-11 25 16,-5-18 3-16,-21-12 9 0,-26-4 34 15,-26 1-11-15,-20 14 17 0,-33 19 11 16,-19 26-10-16,-40 33 0 16,-13 37 19-16,-33 37-24 0,-19 40 33 15,-21 34 44-15,-5 22-5 16,-1 15 27-16,13-1-43 15,13-10 1-15,27-11-34 0,33-16-7 16,19-10 4-16,33-11-7 0,20-12 11 16,26-11-18-16,20-14 4 15,26-11 12-15,13-16-20 0,14-14 16 16,12-7-8-16,8-15 0 16,-8-8-13-16,7-18 20 0,-6-11-10 15,-7-18-21-15,-7-23-52 0,-6-18 7 16,-13-8 15-16,-14-11 11 15,-25 1 18-15,-8 10 30 0,-25 19-19 16,-20 22 14-16,-20 26 7 16,-14 33-12-16,-32 30 19 15,-6 29-19-15,-20 26 2 0,-7 30 56 16,-7 10 4-16,7 20 38 0,14 3-26 16,12 3-31-16,20-3-12 15,27-11-15-15,12-8 8 0,34-3-29 16,25-8 21-16,14-14-16 15,33-8 5-15,13-14-7 0,19-16 1 16,14-10 13-16,13-15-3 0,6-4-1 16,1-15-3-16,-7-11-4 15,0-14 4-15,-14-16-34 16,-6-6-40-16,-13-16-21 0,-13-18-14 16,-26-18 59-16,-14-12 4 0,-19-10 33 15,-20-8 9-15,-26 11-3 16,-20 14-1-16,-13 31 16 0,-27 25-16 15,-19 45 20-15,-13 36-2 16,-14 27-13-16,-19 21 39 0,0 19 62 16,13 8 4-16,0-1-23 0,26 1-30 15,27-8-9-15,19-4-27 16,27-7 0-16,32-11-20 0,20-4 10 16,27-14 13-16,32-12-28 15,13-14 25-15,27-16-18 16,20-10 0-16,6-15 5 0,6-11 0 15,14-11 3-15,0-12 0 0,6-10-10 16,-6-12 7-16,-1-14-15 16,7-11-37-16,-12-19 3 0,-1-15-4 15,-13-3 28-15,-7 3 5 16,-19 15 5-16,-20 23 17 0,-20 29-14 16,-26 18 22-16,-46 41-10 0,0 0-4 15,-33 66 10-15,-26 31-17 16,-20 13 47-16,-6 12 30 0,6 8-16 15,7-12-6-15,26-7-33 16,19-12 12-16,21-14-19 16,19 0-4-16,26-18 3 0,21-12-3 15,18-10 11-15,21-20-14 0,26-6 14 16,6-12-5-16,7-14-21 16,13-8 15-16,1-11-5 0,5-11-6 15,1-11 0-15,0-14-40 16,-7-12-8-16,-7-11 10 0,-6-8 18 15,-26-6 28-15,-20 2-8 0,-26 13 19 16,-33 17-15-16,-20 12 7 16,-33 21 7-16,-32 23-3 0,-27 22 44 15,-26 26-4-15,-20 15 18 16,-7 18 1-16,-6 11 37 0,0 8-43 16,20 4-15-16,13-12-22 15,33-7-11-15,12-8 3 0,41-10-12 16,19-8 6-16,39-11-6 15,27-15 3-15,19-11 2 0,27-15-9 16,13-7 8-16,13-4-14 0,-7-11 15 16,1-3-5-16,-1-8-8 15,-19-11 4-15,0-8-15 0,-14-14-6 16,1-7-17-16,-14-23 11 16,-19-4 25-16,-14-6-6 15,-19 6 14-15,-26 16-5 0,-20 14 3 0,-20 26 0 16,-20 29-3-16,-19 27 11 15,-27 28-3-15,-12 24 14 16,-21 13 4-16,-6 12 6 0,0 4 3 16,13 7-24-16,14-11 9 15,19-7-28-15,33-12 21 0,19-3-10 16,20-11 0-16,34-15 10 0,32-8-14 16,26-14 13-16,20-11-15 15,26-15 9-15,7-4-6 0,0-4-7 16,0-10 14-16,-7-1-19 0,0-18 15 15,-6-3-22-15,-7-12-27 16,0-11-12-16,-13-15 11 0,-13-14 34 16,-7-4-11-16,-26-12 27 15,-19 12-12-15,-34 11 25 16,-19 22-25-16,-33 19 26 0,-20 22-19 16,-33 25 12-16,-26 27-21 0,-26 21 19 15,-27 27 13-15,-6 18 25 16,0 15 18-16,0 10-26 0,19 1 4 15,21 4-28-15,32-12 1 16,20 1-8-16,32-12-4 0,27-11 10 16,33-7-15-16,20-18 12 0,26-8-14 15,32-8 1-15,14-14 19 16,20-15-25-16,13-11 18 16,19-3-9-16,0-16 7 0,1-10 2 15,-7-5-11-15,-14-10 10 0,-5-8-16 16,-8-18 7-16,-12-15-25 15,-14-15-2-15,-13-25 21 0,-20-12-9 16,-19-11 19-16,-20 8-14 16,-20 7 24-16,-26 22-19 0,-39 26 9 15,-27 33 0-15,-39 30 0 0,-26 29 9 16,-34 34-18-16,-12 15 17 16,-14 25-13-16,1 11 15 0,-7 8-10 15,19 7 12-15,21 0 16 16,25-3-19-16,47-5 6 15,39-10-2-15,39-4-13 0,33-7-6 16,40-12 17-16,33-14-15 0,32-8 1 16,20-14 7-16,20-15-1 15,26-15-3-15,14-15-6 0,12-11 15 16,7-7-4-16,13-8-16 0,0-11-3 16,0-7-16-16,-13-18-29 15,0-16-19-15,-19-18 15 0,-14-22 28 16,-20-11 13-16,-26-3 7 15,-32 10 8-15,-34 4 12 0,-39 22-12 16,-46 26 7-16,-39 26 13 16,-60 29-11-16,-39 34-10 0,-39 22 54 15,-20 26 14-15,-33 25 0 16,0 30 3-16,-14 19-2 0,1 11-9 16,13-1-20-16,33 1-8 15,33-8-6-15,39-14-12 0,40-8-6 16,45-11-4-16,34-7 18 0,39-19-14 15,39-7-7-15,40-15 19 16,39-22-6-16,19-12-10 0,28-14-4 16,12-14 18-16,7-16-10 0,13-7-10 15,0-15 6-15,13-7 0 16,-7-15 7-16,-6-18-21 16,-6-11-54-16,-1-19 0 0,-19-15 29 15,-33-3 25-15,-27 10 5 16,-38 19 2-16,-47 15 11 0,-53 19 9 15,-39 32-25-15,-45 23 22 0,-34 26 1 16,-39 18-3-16,-33 19-9 16,-13 14 20-16,-20 8 9 0,-13 11 8 15,0 0-1-15,13 0 4 16,20 0-19-16,33-8-3 0,45-3 3 16,40-11-11-16,33-4-1 0,40 0-4 15,39-4 0-15,32-7 10 16,41-7-21-16,38-8 11 15,40-22 6-15,20-8-6 0,26-6-6 16,6-9 1-16,7-10 8 0,-6-8-7 16,0-3 1-16,-7-8-5 15,-7-3 8-15,-19-8-20 0,-7-3-36 16,-20-12 25-16,-26 1 16 16,-19-8-2-16,-34 0 10 0,-25 3 7 15,-34 8 0-15,-26 8-3 0,-32 18 14 16,-41 15-17-16,-25 25 1 15,-27 19 5-15,-26 30 3 16,-33 29-10-16,-19 22 7 0,-27 23 8 16,0 11-4-16,0 3 0 0,14 0 12 15,38-14 1-15,41-12-17 16,45-18 0-16,39-7 7 0,53-19 4 16,40-15-19-16,46-11 15 15,32-21-7-15,40-16-4 0,33-18 4 16,19-15 0-16,14-11 0 0,6-4-14 15,6-11 9-15,-12-7 5 16,-14-11-6-16,-6-19-40 0,-7 0 9 16,-19-11 19-16,-27 4 21 15,-26 4-18-15,-26 14 12 0,-40 8 7 16,-39 22-10-16,-33 22 0 0,-39 22 10 16,-40 33-4-16,-33 27-11 15,-46 25 16-15,-26 22-2 16,-19 16-3-16,-14 6 39 0,7-3-3 15,6 0-12-15,27-8-11 0,25-14 8 16,34-12-12-16,39-14-9 16,33-7-8-16,33-8 15 0,20-4 3 15,32-11-16-15,7-33 3 16,66 30 9-16,26-26-6 0,26-8 0 16,20-11-5-16,7-15 5 0,6-6-9 15,13-12-7-15,-6-4-24 16,0-7 5-16,-20-8 2 15,-14 1 16-15,-32-1 4 0,-19-7-10 16,-34 0-10-16,-32 1 9 16,-34 6 28-16,-32 12-4 0,-39 21-11 15,-27 16 11-15,-20 22 0 0,-19 14 11 16,-13 23-7-16,-7 14-13 16,0 12 20-16,0 10 12 0,19 1-12 15,8 7-1-15,19 3 6 0,19-6-5 16,21-5-11-16,32 1-6 15,27-12 17-15,39-7-9 0,26-7-8 16,33-11 6-16,33-8 12 16,33-18-12-16,26-11-6 15,26-8 0-15,7-11 9 0,7-11 5 16,6-3-19-16,13-8 2 0,-12 0 16 16,-1-4-3-16,-7 0-7 15,-19 1-4-15,-13-1 14 0,-20-3-5 16,-20 0-11-16,-19-1 6 0,-21 8 15 15,-18 8-8-15,-21 7-9 16,-6 10 1-16,-33 12 7 0,0 0-3 16,-53 37-4-16,-19 15-3 15,-7 11 18-15,-13 7-5 0,7 4-11 16,12 0 0-16,21-4 9 16,32-3-8-16,27-8 1 0,32-4 16 15,27-14-2-15,39-8-17 16,20-14-6-16,26-8 12 0,20-15 7 15,19-11-4-15,8 0-17 16,5-7-2-16,8-7 24 0,-1-5-15 16,-6-3-5-16,-20 0 12 0,-14 4 10 15,-25-7-10-15,-27 6-9 16,-19 5 4-16,-33-4 13 0,-27-1-8 16,-26 5-11-16,-13 29 4 0,-46-34 13 15,-33 16-3-15,-26 14-15 16,-39 12 9-16,-27 14 12 15,-20 11-9-15,-19 15 5 0,13 4 1 16,13 0 11-16,13 3-17 16,26-7-4-16,27-4 13 0,26-10-4 15,33-9-13-15,13-2 8 0,46-23 5 16,0 0-12-16,0 0 14 16,66-11-13-16,12-15 6 0,8-11 2 15,12-4-5-15,8-3-8 0,-1-4 5 16,-7-4-7-16,7-11-30 15,-6 0 7-15,-7-10 3 0,-7-9 3 16,-12 1 12-16,-21 0 7 16,-25 7 19-16,-41 11-15 15,-32 26 3-15,-39 19 18 0,-40 21-22 16,-33 31 23-16,-19 17 57 0,-27 16 15 16,-6 14 1-16,0 4 3 15,6 4-6-15,13-8-21 0,27-3-39 16,33-12-19-16,39-11-6 15,26-7 12-15,33-14-8 0,33-34-4 16,0 0-3-16,72 15 3 0,14-30 0 16,19-11-29-16,7-7-15 15,6-12-19-15,-6-6 1 16,13-9 29-16,-7-13 9 0,0-5 4 16,-13-3 8-16,-6 10 17 0,-27 12-5 15,-26 19 0-15,-20 6 0 16,-26 34 3-16,-39 0 3 0,-33 19-6 15,-7 14 0-15,-20 8 10 16,1 3-10-16,-7 8 0 0,13 0-3 16,0-4-52-16,6-4-270 0,7-3-299 15,0-1-126-15</inkml:trace>
</inkml:ink>
</file>

<file path=ppt/ink/ink29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3:13.618"/>
    </inkml:context>
    <inkml:brush xml:id="br0">
      <inkml:brushProperty name="width" value="0.1" units="cm"/>
      <inkml:brushProperty name="height" value="0.1" units="cm"/>
      <inkml:brushProperty name="color" value="#ED1C24"/>
      <inkml:brushProperty name="fitToCurve" value="1"/>
    </inkml:brush>
  </inkml:definitions>
  <inkml:trace contextRef="#ctx0" brushRef="#br0">0 407 683 0,'0'0'36'0,"0"0"6"15,-7-30 49-15,7 30 34 0,40-33-19 16,-1 7 49-16,7 12-38 16,13-1-22-16,0 4 34 0,7 3-16 15,0 5 1-15,-1-1 0 0,8 8 20 16,-8-1-14-16,1 8-38 16,0-3-47-16,-7 7 3 15,7-1-29-15,-7-3 25 0,0 4-34 16,7-4 0-16,-14 0 7 15,1-3-28-15,-7-1 39 0,-7 1-25 16,-6-5 11-16,-33-3-4 0,33 4-5 16,-33-4 14-16,0 0-31 15,0 0-118-15,0 0-128 0,0 0-155 16,0 0-74-16,33-7 12 0</inkml:trace>
  <inkml:trace contextRef="#ctx0" brushRef="#br0" timeOffset="313">979 1 697 0,'-33'-19'162'0,"33"19"15"15,0 0-16-15,0 0 0 16,0 0-17-16,0 0 78 0,-39 41 7 16,6 3-40-16,6 15-71 15,8 0-8-15,-1 12 3 0,7-5-60 16,6 4-5-16,1 0-30 16,6 1 0-16,0-5-8 0,6-3-18 15,1-4 1-15,6-4 22 16,0-6-25-16,7-5 3 0,6-7-209 15,-26-37-220-15,40 29-189 16</inkml:trace>
</inkml:ink>
</file>

<file path=ppt/ink/ink29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3:15.818"/>
    </inkml:context>
    <inkml:brush xml:id="br0">
      <inkml:brushProperty name="width" value="0.1" units="cm"/>
      <inkml:brushProperty name="height" value="0.1" units="cm"/>
      <inkml:brushProperty name="color" value="#ED1C24"/>
      <inkml:brushProperty name="fitToCurve" value="1"/>
    </inkml:brush>
  </inkml:definitions>
  <inkml:trace contextRef="#ctx0" brushRef="#br0">1687 146 292 0,'-40'-29'52'16,"40"29"26"-16,-46-30 10 0,46 30 29 16,-52-26-38-16,12 8 11 15,40 18-28-15,-59-19 15 16,13 8-16-16,-6 4-11 16,-1 3-18-16,0 4 15 15,-6 0-5-15,-6 4-9 0,-1 7-14 16,-6 0-28-16,-7 11 74 15,-13 8-13-15,-7 3-15 0,7 15-20 16,0 7-31-16,7 8 56 16,6 15 59-16,7 7-10 15,6 7-19-15,0 4-23 0,14 8-16 16,6-1-13-16,13 4-9 16,13 4-6-16,7 7-1 15,19-3 29-15,8-4 11 16,12-4-8-16,7-8-17 0,13-10-6 15,0-8-13-15,0-14 3 16,13-8 20-16,7-11 5 16,-1-15 25-16,14-11 12 0,7-14-31 15,6-8-20-15,6-15-4 16,1-7 1-16,6-15 12 0,-7-7-10 16,1-15-3-16,6-12-7 15,-6-6-3-15,-14-23 0 16,7-7 17-16,-6-11-2 0,-8-4-33 15,-5-8 10-15,-14-3 8 16,-13 8 0-16,-13-1 0 16,-14 8 8-16,-5 18-1 15,-21 15 24-15,-13 19-8 0,1 10-6 16,-14 16-6-16,33 40-2 16,-59-37-9-16,19 18-16 15,1 8 16-15,39 11 0 0,-46 0 0 16,46 0-5-16,0 0-32 15,0 0-110-15,0 0-146 0,0 0-134 16,-40 56-92-16</inkml:trace>
</inkml:ink>
</file>

<file path=ppt/ink/ink29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3:22.726"/>
    </inkml:context>
    <inkml:brush xml:id="br0">
      <inkml:brushProperty name="width" value="0.1" units="cm"/>
      <inkml:brushProperty name="height" value="0.1" units="cm"/>
      <inkml:brushProperty name="color" value="#ED1C24"/>
      <inkml:brushProperty name="fitToCurve" value="1"/>
    </inkml:brush>
  </inkml:definitions>
  <inkml:trace contextRef="#ctx0" brushRef="#br0">101 0 775 0,'0'0'168'15,"0"0"111"-15,0 0 32 16,-26 52-54-16,0 3-32 0,6 15-9 16,7 8-45-16,6 14-54 15,1 8-27-15,6 3-32 0,6 1-22 16,-6 3-15-16,14 0-9 0,-1 0-9 15,0 4-11-15,-7 4 12 16,8-1-1-16,-8 4-10 16,1 1 7-16,-1-5-118 0,-6-10-255 15,7-16-191-15,-7-14-82 0</inkml:trace>
</inkml:ink>
</file>

<file path=ppt/ink/ink29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3:24.210"/>
    </inkml:context>
    <inkml:brush xml:id="br0">
      <inkml:brushProperty name="width" value="0.1" units="cm"/>
      <inkml:brushProperty name="height" value="0.1" units="cm"/>
      <inkml:brushProperty name="color" value="#ED1C24"/>
      <inkml:brushProperty name="fitToCurve" value="1"/>
    </inkml:brush>
  </inkml:definitions>
  <inkml:trace contextRef="#ctx0" brushRef="#br0">1673 355 275 0,'-13'-37'28'0,"13"37"19"16,-13-33-8-16,13 33-20 0,0 0 16 15,-20-41-20-15,20 41 7 16,-32-37-13-16,32 37-17 15,-60-33 17-15,1 7-9 16,0 8 9-16,0-1-9 0,-7 4-5 16,1 1 13-16,-1-5-8 15,0 4-11-15,-6 1 22 16,6 6-22-16,7 1 21 0,-7-1 32 16,1 1-2-16,-1 3-23 15,7 4 11-15,6 4-7 0,1 0-21 16,6 10-6-16,6 1 6 15,40-15 8-15,-46 30-23 0,46-30 18 16,-46 51-3-16,7-10 9 16,13 7-13-16,-7 4 7 0,6 7 58 15,-5 11 17 1,-1 8-35-16,0 7 3 0,0 3-41 16,0 5 17-16,7 7-2 15,6-1-11-15,0 5 10 0,20 3-30 16,0-4 31-16,20-3-20 15,6-4 2-15,14-7 20 0,26-4-22 16,-1-15 5-16,27-7-2 16,7-8 21-16,6-10-20 0,13-16 28 15,7-7-27-15,6-14-9 16,14-8-6-16,-7-8 10 16,7-10 15-16,-14-8-7 15,-19 0-19-15,-1-7 6 0,-25-4 28 16,-7 0-23-16,-14 4 15 15,-12-8-37-15,-20-3 40 0,0-8-18 16,-14-3 0-16,-5-8-6 16,-1-7 3-16,-7-8 7 0,-6-7-19 15,0 0 18-15,-6 0 18 16,-1 0-13-16,-6 7 103 16,0 5-52-16,-7 13-37 0,0 9 31 15,20 51-27-15,-26-45-9 16,26 45-20-16,0 0-10 15,0 0 20-15,-46-25-14 0,46 25-9 16,0 0 24-16,-46 14-211 16,46-14-98-16,0 0-84 15</inkml:trace>
</inkml:ink>
</file>

<file path=ppt/ink/ink29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3:29.543"/>
    </inkml:context>
    <inkml:brush xml:id="br0">
      <inkml:brushProperty name="width" value="0.25" units="cm"/>
      <inkml:brushProperty name="height" value="0.5" units="cm"/>
      <inkml:brushProperty name="color" value="#FFFF00"/>
      <inkml:brushProperty name="tip" value="rectangle"/>
      <inkml:brushProperty name="rasterOp" value="maskPen"/>
      <inkml:brushProperty name="fitToCurve" value="1"/>
    </inkml:brush>
  </inkml:definitions>
  <inkml:trace contextRef="#ctx0" brushRef="#br0">0 388 265 0,'40'-77'36'0,"-1"10"36"16,-12 8-22-16,-1 7-17 15,0 8-10-15,0 11-7 0,-26 33 28 16,40-37 9-16,-40 37 10 16,46-19-23-16,-46 19 49 0,46 8 7 15,-46-8 52-15,0 0-39 16,52 63 25-16,-12-4-39 16,-1 4-67-16,14-4 46 0,19 0-37 15,14 0-37-15,25-7 27 16,8-1-13-16,19-10-41 0,0-8 67 15,-1-11-43-15,-25-11 3 16,-13-11 19-16,-27-14-1 16,-19-12 34-16,-27-11-1 0,-26-11-9 15,-26-8 0-15,-27-3-24 16,-19 0-12-16,-20 0 7 0,-20 11 54 16,-6 7-8-16,-7 16-30 15,0 17 32-15,-13 16 11 0,7 10 13 16,6 12-7-16,13 3-22 15,20 11-37-15,13 1 6 0,27 3 5 16,12 3-11-16,21 1 23 16,19 0 10-16,19-1-17 0,-19-51-29 15,86 52 8 1,-1-15 2-16,7-11-10 0,0-19-11 16,0-10 11-16,-6-8 3 15,-8-15-31-15,-5-4 37 0,-8-14-29 16,-19-4 14-16,-19-4 68 15,-14 4 8-15,-26 7-40 0,-7 8-3 16,-26 18-5-16,-13 19-11 16,-13 11 32-16,-1 11-1 0,14 7-32 15,7 4 12-15,52-37 0 16,-46 63-10-16,19-8 3 0,21-11 11 16,6-44-14-16,33 60-5 15,13-12 3-15,19-8-22 16,8-6 6-16,12-5 4 15,7-7-10-15,7-7 18 0,12-4-12 16,-12-11 6-16,-1-18-6 16,-19-12-10-16,-13-11 23 0,-7-7-17 15,-33-7 4-15,-26 0 4 16,-26 7-21-16,-33 7 20 0,-46 22 0 16,-27 19-3-16,-19 15 4 15,-6 15 5-15,19 7-16 0,19 0 15 16,21 7 10-16,19 0-14 15,26-3 4-15,53-41-4 16,-33 52 16-16,33-52-11 0,14 55-17 16,-14-55 16-16,78 41-3 15,1-19-5-15,7-15 4 0,-1-7-4 16,7-18 0-16,-6-12 0 16,-1-14 0-16,-6-8 8 15,-7-11-11-15,-13 1-6 0,-19 2 31 16,-34 5-22-16,-26 11 0 15,-32 18 9-15,-40 18-3 0,-33 20-10 16,-33 17 27-16,-6 19 33 16,6 11-3-16,27 4-21 0,19 0-10 15,27 3-3-15,26 1-2 16,19-4 2-16,34-12 5 16,19 1-10-16,33-4-8 0,20-11 18 15,12-7-24-15,14-16 4 16,0-6 4-16,0-16-8 0,7-6 3 15,0-20 4-15,6-10-12 16,-13-22 5-16,6-16-7 0,-6-14 14 16,-20-4-7-16,-12 1-14 15,-21 6 14-15,-26 16 8 16,-19 14-24-16,-27 19 16 0,-20 14-12 16,-19 15 12-16,-20 19-9 15,0 14-177-15,-13 12-145 16,0 11-158-16,-7 10-285 0,-13 5-967 15</inkml:trace>
</inkml:ink>
</file>

<file path=ppt/ink/ink29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3:33.338"/>
    </inkml:context>
    <inkml:brush xml:id="br0">
      <inkml:brushProperty name="width" value="0.1" units="cm"/>
      <inkml:brushProperty name="height" value="0.1" units="cm"/>
      <inkml:brushProperty name="color" value="#ED1C24"/>
      <inkml:brushProperty name="fitToCurve" value="1"/>
    </inkml:brush>
  </inkml:definitions>
  <inkml:trace contextRef="#ctx0" brushRef="#br0">114 70 1418 0,'-20'-41'193'0,"20"41"-14"15,0 0 25-15,-26-29-34 0,26 29 8 16,0 0 123-16,-20 40-89 16,7 16-93-16,0 14-65 0,-1 15-30 15,14 7-6-15,0 0-5 0,-6 8-7 16,6-15-12-16,6 8 6 15,-6-1 8-15,0-3-8 0,0 3-9 16,14-11-9-16,-8-3-192 0,7-8-215 16,0-11-236-16,-6-7-45 15</inkml:trace>
</inkml:ink>
</file>

<file path=ppt/ink/ink29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3:33.690"/>
    </inkml:context>
    <inkml:brush xml:id="br0">
      <inkml:brushProperty name="width" value="0.1" units="cm"/>
      <inkml:brushProperty name="height" value="0.1" units="cm"/>
      <inkml:brushProperty name="color" value="#ED1C24"/>
      <inkml:brushProperty name="fitToCurve" value="1"/>
    </inkml:brush>
  </inkml:definitions>
  <inkml:trace contextRef="#ctx0" brushRef="#br0">0 112 1267 0,'0'0'130'0,"13"-30"144"0,-13 30 85 16,26-15-59-16,14 4-102 0,12 4-71 16,20 0-39-16,1-1-34 15,6 1-29-15,6-1-19 0,-6 5-6 16,6-5 2-16,-12 1 8 0,-8 7-7 16,-19 0-28-16,0 4-56 15,-19-4-113-15,-27 0-29 0,0 0-28 16,0 0-58-16,13 33-26 15,-20 0 43-15,7-33 17 0,-39 41 18 16,-14-8 0-16</inkml:trace>
  <inkml:trace contextRef="#ctx0" brushRef="#br0" timeOffset="193">177 356 1385 0,'0'0'312'0,"-33"0"-5"16,33 0-33-16,0 0-40 0,0 0 19 15,0 0-24-15,33-23-67 0,13 1-78 16,13-4-29-16,7 8-31 16,6-4-17-16,7 3 4 0,-7 5-7 15,-6-1-17-15,0 0-14 0,-14 4-89 16,-6 7-156-16,-13 1-110 16,-33 3-175-16,0 0-105 15</inkml:trace>
</inkml:ink>
</file>

<file path=ppt/ink/ink29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3:32.682"/>
    </inkml:context>
    <inkml:brush xml:id="br0">
      <inkml:brushProperty name="width" value="0.1" units="cm"/>
      <inkml:brushProperty name="height" value="0.1" units="cm"/>
      <inkml:brushProperty name="color" value="#ED1C24"/>
      <inkml:brushProperty name="fitToCurve" value="1"/>
    </inkml:brush>
  </inkml:definitions>
  <inkml:trace contextRef="#ctx0" brushRef="#br0">0 440 1618 0,'7'-15'32'0,"19"-3"3"16,14-4-23-16,12 3 10 15,7-3-14-15,7 3-13 0,13 1-6 16,0-1 11-16,0 5 9 16,6 3 5-16,-6 3-20 0,-7 1 6 15,-6-8 0-15,-7 11-7 16,-13 4 10-16,-6 0-29 15,-8 0-219-15,-12-3-113 0,-20 3-51 16</inkml:trace>
  <inkml:trace contextRef="#ctx0" brushRef="#br0" timeOffset="321">474 8 653 0,'-27'-8'99'0,"27"8"-11"16,0 0 0-16,0 0-11 0,0 0-17 15,0 0 222-15,0 0-90 0,0 0-73 16,7 34-17-16,13-1 35 15,-7 7-20-15,6 5-25 0,1-1-29 16,0 8-47-16,-7 0 6 16,7 3-8-16,-7 0-7 0,0 1-1 15,7-4-6-15,-1-4-11 0,1-4-200 16,0-7-150-16,-7-4-83 16,0-7-21-16</inkml:trace>
</inkml:ink>
</file>

<file path=ppt/ink/ink29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3:35.650"/>
    </inkml:context>
    <inkml:brush xml:id="br0">
      <inkml:brushProperty name="width" value="0.1" units="cm"/>
      <inkml:brushProperty name="height" value="0.1" units="cm"/>
      <inkml:brushProperty name="color" value="#ED1C24"/>
      <inkml:brushProperty name="fitToCurve" value="1"/>
    </inkml:brush>
  </inkml:definitions>
  <inkml:trace contextRef="#ctx0" brushRef="#br0">388 1839 1077 0,'-20'4'56'0,"0"-4"26"16,20 0 9-16,0 0 160 15,0 0-39-15,20 19-25 0,26-12-40 16,20 0-19-16,13-7-50 15,19 0-11-15,7-7-26 16,14 3 6-16,-1-3 13 0,7-8-35 16,6 0 9-16,-6-3-16 0,-7 3-21 15,-12-3 3-15,-14 3-8 16,-14 4 4-16,-18 3 4 0,-14 1 0 16,-14 3-166-16,-32 4-146 0,0 0-141 15,0 0-85-15,0 0 6 16</inkml:trace>
  <inkml:trace contextRef="#ctx0" brushRef="#br0" timeOffset="249">736 2394 1325 0,'0'0'178'0,"0"0"236"0,-13 29-28 15,13-29-97-15,0 0-65 16,46 30-80-16,13-16-41 0,13-14-36 16,14-7-34-16,12-11-25 0,14-5 0 15,0-2-3-15,0-9-1 16,-7 5 1-16,0-1-13 16,0 4-36-16,-20 4-201 0,-6 0-202 15,-20 4-180-15,-6 3-64 0</inkml:trace>
  <inkml:trace contextRef="#ctx0" brushRef="#br0" timeOffset="3044">2852 853 1552 0,'0'15'131'16,"0"14"141"-16,-7 19 3 16,7 8-69-16,0 14-66 0,14 8-8 15,-1 14-15-15,13 8-43 16,0 7-32-16,1 0-28 0,12 4-2 16,0-4-8-16,1-4 13 0,-1-7-17 15,1 0 3-15,-1-7-8 16,-6 0 19-16,-7-8-14 0,1-7 0 15,-8-15-96-15,-12-11-242 16,6-18-242-16,-13-30-182 16</inkml:trace>
  <inkml:trace contextRef="#ctx0" brushRef="#br0" timeOffset="3560">4271 2028 1512 0,'-26'33'181'16,"-7"-3"-39"-16,33-30-23 15,-33 29-51-15,33-29-39 0,0 0 30 16,0 0 3-16,0 26-37 0,27-15-2 15,12-18-7-15,7-4 7 16,7-8-23-16,-1-7-5 0,-6-3 5 16,-6-4 37-16,-14-1 12 15,-6 1 48-15,-14-4 14 0,-6 4 29 16,-13 3 3-16,-13 12-27 0,-7 3-5 16,-13 11 11-16,-7 15-9 15,-6 8-3-15,0 10-20 16,7 1-11-16,6 7-40 0,13-7-20 15,33-30 1-15,-33 36-20 0,26-2 12 16,7-34-12-16,0 0 5 16,40 26-5-16,12-23 0 0,1-10 9 15,6-8-16-15,0-3 12 16,0-8-5-16,-13 0 0 0,0-4-8 16,-19 4 8-16,-1 4 11 0,-26 22-11 15,13-26-5-15,-13 26 10 16,0 0-11-16,-39-11-2 0,-7 19 15 15,-7 7-11-15,0 3 7 16,7 0-20-16,7 1-167 0,0-4-165 16,39-15-314-16,-46 15-297 15</inkml:trace>
  <inkml:trace contextRef="#ctx0" brushRef="#br0" timeOffset="4637">0 258 591 0,'-26'0'147'0,"26"0"-6"15,-33 0 11-15,33 0-12 0,0 0-14 16,0 0 13-1,0 0-23-15,0 0 23 0,0 0 179 0,33-7-68 16,26 3-65-16,33 8-47 16,33-1-35-16,26-6-19 15,33 3-36-15,33-8-27 0,33 1-2 16,19-8-11-16,27 4 28 0,13 4 76 16,6-4-18-16,13 3-41 15,1-7-14-15,0 4-25 0,-7-3 2 16,0-1-16-16,-14-4 0 15,-12 5 7-15,-26-1 0 0,-27-4-7 16,-20 1-12-16,-19 7 15 0,-27-4-3 16,-26 8 4-16,-19 3-1 15,-34-3-10-15,-19 3 2 0,-20 4 15 16,-13 0-1-16,-13 4-9 16,-33-4 13-16,0 0 16 0,0 0 3 15,0 0-18-15,0 0-7 16,-13 40-7-16,-13 8 9 0,-20 8-3 15,6 10-1-15,-12 8 0 16,12 7 7-16,14 12 6 0,6 10 24 16,7 12 12-16,13 3 31 0,7 15-8 15,13 7-27-15,12 4 28 16,14-3-17-16,14-1-22 0,-1-11 3 16,13-3 3-16,7-4-29 0,0 0 3 15,0-4-16-15,-1-3 5 16,1-8-8-16,-6-7 4 15,-8-12-9-15,1-7 15 0,-13-10-10 16,-7-5 10-16,-14-3-14 16,-12-8 4-16,0-3 14 0,-20 0-17 15,-13 0 13-15,-20-1-7 0,-20-3-3 16,-12 4 3-16,-14-4-3 16,-20 0 7-16,-13 0-7 0,-12 11 9 15,-14-7-14-15,-14 0 5 16,-12-1 5-16,-13-3-8 0,-14 4 8 15,-26-11-5-15,-19-8-9 16,-27 4 9-16,-26-11-10 0,-14-11 7 16,-19-8-8-16,-13-7-4 15,-6-15-4-15,-14-7 0 0,6-7-57 16,8-16-43-16,6 5-46 0,19-1-41 16,14-7-56-16,13 0-74 15,19 7-59-15,27 8-107 0,20 3-62 16,19-3-14-16</inkml:trace>
</inkml:ink>
</file>

<file path=ppt/ink/ink29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4:08.434"/>
    </inkml:context>
    <inkml:brush xml:id="br0">
      <inkml:brushProperty name="width" value="0.1" units="cm"/>
      <inkml:brushProperty name="height" value="0.1" units="cm"/>
      <inkml:brushProperty name="color" value="#3165BB"/>
      <inkml:brushProperty name="fitToCurve" value="1"/>
    </inkml:brush>
  </inkml:definitions>
  <inkml:trace contextRef="#ctx0" brushRef="#br0">158 0 2121 0,'0'0'282'16,"0"0"53"-16,33 0 0 0,6 3-30 16,20 1-27-16,27 4-24 15,12-1-34-15,21-3-76 0,-1 3-67 16,0-7-39-16,-6 0-30 15,-13 0-4-15,-14 0-1 16,-19 4 2-16,-14-1-17 0,-12-3-44 16,-40 0-86-16,33 4-66 15,-33-4-39-15,0 0 3 16,0 0-18-16,-40 44 3 0,-19 1 22 16,-26-5 47-16,-21-3 61 15,-12 8 61-15,-20-1 29 16,0-7 25-16,7 4 17 0,6-8 91 15,13-7 76-15,20 0 36 16,20-8-11-16,13-7-29 0,19-3-57 16,40-8-21-16,0 0 87 15,0 0 86-15,0 0 16 0,66 22-27 16,26-8-47-16,13-10-37 16,20-4-43-16,6 0-71 15,7 0-32-15,-13 0-20 16,-13 0-80-16,-20-4-255 0,-20 4-162 15,-13 4-204-15,-19-4-492 16</inkml:trace>
</inkml:ink>
</file>

<file path=ppt/ink/ink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9:48.308"/>
    </inkml:context>
    <inkml:brush xml:id="br0">
      <inkml:brushProperty name="width" value="0.1" units="cm"/>
      <inkml:brushProperty name="height" value="0.1" units="cm"/>
      <inkml:brushProperty name="fitToCurve" value="1"/>
    </inkml:brush>
  </inkml:definitions>
  <inkml:trace contextRef="#ctx0" brushRef="#br0">184 1933 363 0,'0'0'131'0,"0"0"54"0,0 0 43 16,0 0 65 0,0 0 7-16,0 0-94 0,0 0-62 15,0 0-73-15,0 0 63 16,0 0 37-16,0 44-69 0,-6 0-43 15,-7-3 0-15,0 3 0 16,6-3 25-16,0 0 13 16,7-41-28-16,0 51 17 0,0-14-7 15,0-37 24-15,0 0 16 16,0 0 27-16,0 0-49 0,46 11-28 16,0-33-37-16,7-18-16 15,6-20 11-15,0-13-24 0,14-16 2 16,5-22-9-1,21-26 0-15,13-18 8 0,13-26 4 16,6-15-16-16,14-14-6 16,6-1 20-16,-7 19-17 0,-12 22-2 15,-27 22-158-15,-20 26-200 16,-12 26-283-16,-34 22-209 0</inkml:trace>
  <inkml:trace contextRef="#ctx0" brushRef="#br0" timeOffset="764">0 3588 1122 0,'0'0'115'15,"0"0"90"-15,0 0 54 0,0 0-25 16,0 0-50-16,0 0-64 15,0 0 0-15,7 40-17 16,0-6-53-16,-7-34 1 0,6 33 9 16,-6-33 6-16,13 29-17 15,-13-29 6-15,0 0-2 16,0 0-3-16,0 0 28 16,0 0 22-16,0 0 16 0,0 0-37 15,33-11-32-15,7-22-9 16,6-22-14-16,6-19-11 0,14-19-9 15,13-21-4-15,6-23 0 16,20-18-7-16,14-11 14 16,12-8-12-16,14-11-6 0,6-7 3 15,0 0 13-15,7 4-93 16,-14 10-128-16,-19 16-145 0,-7 25-201 16,-13 23-146-16</inkml:trace>
</inkml:ink>
</file>

<file path=ppt/ink/ink3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6:41.830"/>
    </inkml:context>
    <inkml:brush xml:id="br0">
      <inkml:brushProperty name="width" value="0.1" units="cm"/>
      <inkml:brushProperty name="height" value="0.1" units="cm"/>
      <inkml:brushProperty name="fitToCurve" value="1"/>
    </inkml:brush>
  </inkml:definitions>
  <inkml:trace contextRef="#ctx0" brushRef="#br0">13241 185 1175 0,'-79'-4'258'0,"-6"4"-22"16,-7-3-81-16,7 3-24 15,-7 0 6-15,-7 3-7 16,0 1-14-16,-12 4 0 0,-14-5 3 16,-7 8-15-16,-12 0-27 15,-1 0 14-15,-12 1 21 0,-8-1-19 16,-6 3-12-16,-13 1 2 15,7 0-4-15,13-4-22 16,-1 8-10-16,14-5-19 0,13 5 16 16,7-1-1-16,-1 4-15 15,14 1 20-15,6 6-4 0,7 4-23 16,20 1-15 0,6 3 0-16,0-4 9 0,7 11-9 15,0 1-6-15,6 3 9 16,-6-8 54-16,6 8-33 0,7 4-7 15,0-4-19-15,6 11-2 16,-6-4 19-16,13 5 36 0,0 2-28 16,6 1 1-16,8 0-1 15,-1 4-12-15,20-1-4 16,-1 1 10-16,8 3 8 0,12-4-4 16,8 4-1-16,12-3 17 15,7-1-7-15,19-3-9 16,7-4 13-16,14 0-9 0,6-7-14 15,13-7 3-15,13-9 2 16,13-2-9-16,13-1-13 16,14-11 5-16,6 0 4 0,0-7-6 15,7 4-3-15,6-12 4 16,7 4 1-16,-7-4 0 0,14-3-9 16,-7-8 4-16,-7 4 0 15,0-3 0-15,1-1 0 0,5-3-9 16,1-1 25-16,7-3 0 15,-7-4-24-15,6-7 8 16,0-4 5-16,-6-3-3 0,7-4-11 16,-14-12 3-16,0 1 6 15,-19-8 2-15,-7 0-14 16,-13-3 12-16,-14-4 0 0,-6 3-3 16,-13-3-3-16,-6-3 6 15,-7-5-6-15,-7-3-8 16,0-4 9-16,-13-4-5 0,-6-7-8 15,0-3-31-15,-7-12 8 16,0 4 17-16,-14 7 15 0,-5 8-8 16,-14 7 13-16,-13 8 0 15,0-1-9-15,-20 8 7 0,0 4 10 16,-12 7-21-16,-14-1 17 16,-14 1 0-16,-5 8-6 15,-14-1-7-15,0 4 10 16,0 4 8-16,-6 3-22 0,-1 5 0 15,7-1 7-15,-6 4-11 16,0-1-44-16,-1 1-22 16,7 4 5-16,0-1 16 0,7 4 9 15,13 4-23-15,13 4-64 16,7 0-50-16,39 7-117 0,0 0-132 16,0 0-217-16,-33 14-83 15</inkml:trace>
  <inkml:trace contextRef="#ctx0" brushRef="#br0" timeOffset="435">13083 917 828 0,'0'0'279'0,"53"-4"57"16,-53 4-75-16,0 0-22 15,0 0-30-15,0 0 12 16,0 0-42-16,0 0-38 0,0 0-42 16,0 0-7-16,0 0 3 15,0 0-27-15,-53 18-3 0,1-3-40 16,-1-4 9-16,-6 0 13 15,0 0-3-15,-7 1 43 16,1 6 5-16,-8 8 12 0,1 3 0 16,-7 8 15-16,0 8-14 15,1-1-1-15,5 8 9 0,1-1-13 16,13-2 6-16,6-5-36 16,7-4-27-16,46-40-7 15,-46 49-36-15,46-49 15 0,0 0-26 16,-46 44-159-16,46-44-108 15,0 0-58-15,0 0-120 16,0 0-159-16,0 0-226 0,0 0 35 16</inkml:trace>
  <inkml:trace contextRef="#ctx0" brushRef="#br0" timeOffset="640">12591 636 2142 0,'39'-11'384'16,"-39"11"-47"-16,53-8-103 15,-1 1-99-15,14 3-69 0,0 1-25 16,-1-5-29-16,1 1 0 16,-7-4-15-16,-6 3-127 0,-14 1-193 15,-39 7-292-15,0 0-260 16</inkml:trace>
  <inkml:trace contextRef="#ctx0" brushRef="#br0" timeOffset="1103">11927 787 1587 0,'0'0'380'0,"0"0"-35"0,-33 63-80 16,13-15-78-16,20-48-72 16,-19 56-19-16,19-56-28 0,-13 48-32 15,13-48-23-15,0 0-5 16,0 0 1-16,-53 37-14 16,53-37 13-16,-46 11-24 0,46-11-22 15,0 0-17-15,0 0 27 16,-33-52 11-16,33 52 3 15,-13-48 18-15,13 48-16 0,0 0 54 16,0 0 11-16,0 0 108 16,0 0 15-16,-53 15 23 0,7 11 41 15,0 3 3-15,-6 4 9 16,-7-3-57-16,-14-1-21 0,-5 1-25 16,-14-8-25-16,-7-3 23 15,0-8-18-15,-6-4-39 16,13-3-53-16,0-8-2 15,13-3-21-15,7-1-14 0,13-3 0 16,59 11-6-16,-66-26-42 16,66 26-110-16,0 0-180 0,0 0-133 15,-39-44-28-15,39 44-96 16,0 0-259-16,0 0-200 0</inkml:trace>
  <inkml:trace contextRef="#ctx0" brushRef="#br0" timeOffset="1256">10908 1541 2527 0,'27'37'365'16,"-27"-37"-96"-16,0 0-146 0,0 0-71 16,0 0-219-16,0 0-246 15,0 0-454-15</inkml:trace>
  <inkml:trace contextRef="#ctx0" brushRef="#br0" timeOffset="1436">10889 706 2127 0,'59'-18'361'0,"13"-1"-143"15,7 4-118-15,6 4-47 16,7 0-71-16,7 0-270 0,-14 4-466 16</inkml:trace>
  <inkml:trace contextRef="#ctx0" brushRef="#br0" timeOffset="2335">9279 1988 1596 0,'0'0'289'16,"0"0"7"-16,0 0-10 0,-46 11 6 16,-7 26-28-16,-6 15-43 15,-7 14-19-15,-19 12-19 16,-7 7-39-16,0 4-38 15,-7 3-8-15,-6 0 7 0,0 8-14 16,-13 7-21-16,-7 0-25 16,-13 0-23-16,-20 4-1 0,-13 8 6 15,-19 2 52-15,-14 5 10 16,-26 3-17-16,-20 1-25 16,1 3-24-16,-1-4-14 0,13-11 36 15,14-3 37-15,13-8-9 16,19-15-13-16,27-10-17 0,13-12-22 15,13-7-2-15,6-4-10 16,1-4 7-16,13-3-16 16,6-4-5-16,13-8-8 15,1 1 13-15,6 0 12 0,6-4-5 16,14-4-15-16,0-4-1 16,13-3 9-16,6 0 4 15,7 0-4-15,46-26 14 0,-53 33-23 16,53-33-2-16,-52 34 17 15,52-34 2-15,-53 33-26 0,53-33 0 16,0 0-212-16,-52 40-149 16,52-40-76-16,0 0-113 0,0 0-302 15,-33 48-190-15</inkml:trace>
  <inkml:trace contextRef="#ctx0" brushRef="#br0" timeOffset="3883">3719 5568 509 0,'0'0'159'0,"0"0"20"15,0 0 20-15,0 0 43 0,-26-41-15 16,26 41 21-16,-46-25-37 16,46 25-30-16,-59-23-46 15,6 5-14-15,1 7-3 0,-1-4-24 16,1-3-20-16,-7-1-32 16,-1 1 5-16,1-1 22 0,-6-3-6 15,-8 0-1-15,1 3 7 16,-7 5 6-16,-6-1 14 0,-1 7-14 15,1 5-8 1,-1 3-15-16,1 0-7 0,0 7 0 16,-7 4 6-16,0 0-17 15,0 4-5-15,6 0 16 0,-6 11-13 16,0-4 0-16,7 4 13 16,-7 0 15-16,0 3-11 15,6 4 0-15,-12 8 23 0,6 0 9 16,0-1-3-16,0 1-26 15,0 3 21-15,0 4 10 0,0-3-12 16,6 6-9-16,14 1 8 16,0 7-15-16,-1 4 14 15,1 0 18-15,13 0-28 16,0-1-8-16,0 5 5 0,6 3 36 16,7-3-10-16,7-1 27 15,6 1-38-15,7-1-16 16,-1 1 1-16,8-1-14 0,-1 1-2 15,0-5-9-15,14-2 14 16,-1-1-22-16,7-4-11 0,0 1 16 16,7-8-7-16,-1 3 28 15,14 1-34-15,-20-52 23 0,33 78-23 16,6-16 18 0,1-6-52-16,-40-56 39 0,65 70-36 15,1-11 3-15,0-11 32 16,-1-3-8-16,8-5-6 0,-1-3-10 15,7-7 24-15,6 3-30 16,7-7-10-16,0 0 46 16,0-8-38-16,7 1 23 0,6-5-14 15,0-6 11-15,0-1-7 16,7 1-9-16,6-8 29 0,7 0-50 16,-7-4 37-16,1-4-36 15,6-6 41-15,-7-5-2 0,0 1-27 16,0-12 45-1,1-3-61-15,-8-8 40 0,1-3 3 16,-7-11-16-16,-6-1 6 16,-1-7-6-16,-6-3 13 0,0-1-20 15,-6 1 13-15,-7-1-31 16,-7 4 41-16,-6 4-19 0,-7-3 25 16,0 2-27-16,-13 1-6 15,0 0 32-15,0-4-19 16,-13 4-2-16,-13-4-13 0,-1-3 31 15,-12-1-30-15,-1-6-6 16,1-5-30-16,0 0 4 16,-7-7 6-16,-7 4 9 15,0 7-2-15,-6 4 31 0,0 7-8 16,-7 4 11-16,1 4 23 16,-1-1-14-16,0 8-9 0,1 4 3 15,19 44-6-15,-27-55 6 16,8 10 21-16,19 45-21 0,-33-48 3 15,33 48-20-15,0 0 11 16,-46-44-12-16,46 44 38 16,-53-30-11-16,53 30-21 0,-52-15-5 15,52 15-16-15,-53 0-84 16,53 0-133-16,-46 0-111 16,46 0-78-16,0 0-58 15,0 0-225-15,0 0-456 0</inkml:trace>
  <inkml:trace contextRef="#ctx0" brushRef="#br0" timeOffset="4387">2826 6606 2403 0,'-40'0'306'0,"40"0"-106"15,0 0-97-15,0 0-43 16,-33-55-20-16,33 7-24 0,14 0-19 16,18-4-2-16,14 11 5 15,0 4 7-15,0 8 3 0,0 10-15 16,0 8 11-16,-6 11-6 15,-1 0-6-15,-39 0 3 0,40 26 49 16,-40-26 45-16,26 41 10 16,-26-41-1-16,0 48-34 15,0-48-26-15,-26 52 23 16,-14-15 15-16,1-8 6 0,-7-7 11 16,-7 0 7-16,7-10 15 15,0-1 0-15,7-8-2 16,39-3-16-16,-46-11-33 0,46 11-24 15,-40-33-6-15,21-8-7 16,6-10-26-16,13-9-12 0,0-2 2 16,6-9 7-16,1 5-3 15,6-1 3-15,0-3-8 16,0-4-167-16,0 8-87 0,0 7-51 16,-6 11-50-16,-7 48-126 15,7-52-231-15,-7 52-178 16</inkml:trace>
  <inkml:trace contextRef="#ctx0" brushRef="#br0" timeOffset="4620">3443 5587 2660 0,'0'0'387'0,"0"0"-19"15,0 0-55-15,-13 55-56 16,-6-7-44-16,-8 7-53 16,-6 1-63-16,1-4-46 15,-14 3-31-15,0-3-65 0,-14 3-226 16,-5 1-103-16,-14 3-128 16,0-4-297-16,-6 0-246 0</inkml:trace>
  <inkml:trace contextRef="#ctx0" brushRef="#br0" timeOffset="5071">2221 6111 2619 0,'0'0'336'0,"0"0"-69"15,-33-18-62-15,-13 21-25 0,-13 23-1 16,-13 19 24-16,0 10-47 16,-1 12-76-16,8 6-40 15,5 5-6-15,14-4-7 0,14-4 4 16,18-7-22-16,14-4-12 16,20-11-2-16,13-7-3 15,0-12 5-15,6-7-1 16,1-3-26-16,-40-19 12 0,39 4-13 15,-39-4 3-15,0 0 19 16,0 0 0-16,0-41-3 0,0 41 6 16,-46-41 6-16,-6 19 11 15,-1 7 7-15,0 12 20 16,-6 10 70-16,0 12 76 0,0 10 69 16,0 15-4-16,6 4-80 15,-6 4-72-15,13 4-58 0,-6-1-33 16,12 0 15-1,40-55-32-15,-66 74-239 0,20-22-254 16,46-52-63-16,-52 48-64 16,52-48-329-16,-66 26-169 0</inkml:trace>
  <inkml:trace contextRef="#ctx0" brushRef="#br0" timeOffset="5311">1577 5882 2663 0,'26'-48'405'0,"1"7"-58"0,6 5-68 16,-1 10-27-16,14 3-7 16,7 9 62-16,0 10-53 0,-7 4-91 15,-46 0-92-15,52 26-38 16,-52-26-15-16,26 52-18 15,-26-4-248-15,-19-4-244 0,-14 8-101 16,-13-1-313-16,-7 1-393 16</inkml:trace>
  <inkml:trace contextRef="#ctx0" brushRef="#br0" timeOffset="7668">4942 2760 1439 0,'0'0'316'0,"0"0"-90"15,0 0 59-15,0 0-5 16,0 0-44-16,19 52-22 0,8 7-11 15,6 4-20 1,13 7-16-16,0 4 1 0,6 0-13 16,14-8-18-16,-7-3 1 15,7-4-29-15,-14-3-32 0,1-12-40 16,-14-7-24-16,-39-37 4 16,40 37-12-16,-40-37 10 15,0 0-12-15,0 0-129 0,0 0-149 16,0 0-78-16,0 0-106 15,0 0-210-15,0 0-236 0</inkml:trace>
  <inkml:trace contextRef="#ctx0" brushRef="#br0" timeOffset="8103">5862 3130 1624 0,'0'0'297'16,"0"0"-14"-16,0 0-64 16,0 0-44-16,0 0-28 0,0 0-24 15,0 0-27-15,-7 44-17 16,7-44-13-16,20 37-9 16,-20-37-10-16,0 0-20 15,39 26-12-15,-39-26-8 0,0 0 5 16,40 4 35-16,-40-4-10 15,0 0 27-15,26-37 4 16,-13 3-5-16,-6 1-5 0,-7 33 11 16,-7-52 23-16,7 52 29 15,-13-40 12-15,13 40-20 0,0 0-31 16,-53-22-32-16,53 22-17 16,-59 11 29-16,13 11-17 15,46-22-18-15,-52 37-2 0,52-37-10 16,0 0 5-1,-40 51-7-15,40-51-18 0,0 0-2 16,-6 48-38-16,6-48-100 16,0 0-96-16,46 19-40 0,0-15-48 15,-7-8-150-15,7 0-219 16,0-7-111-16,7-11 89 16</inkml:trace>
  <inkml:trace contextRef="#ctx0" brushRef="#br0" timeOffset="8439">6348 2945 2171 0,'0'0'309'16,"13"-33"-49"-16,-13 33-54 15,0 0-28-15,0 0-38 16,0 0-35-16,0 0-32 0,-26 40-8 16,26-40-10-16,-7 34-15 15,7-34-9-15,0 0-8 0,46 33-16 16,-6-15 0-16,-40-18-12 15,46 8-1-15,-46-8 11 16,46-11 7-16,-46 11-7 0,0 0 2 16,32-37 45-16,-32 37 11 15,14-37 42-15,-14 37 32 0,0 0 3 16,-20-37-8 0,20 37-34-16,-40-15-3 0,-6 15-19 15,7 4-26-15,0 3-19 16,-7 4-6-16,46-11-19 15,-46 19-11-15,46-19-141 0,-40 22-239 16,40-22-83-16,0 0-187 16,0 0-394-16</inkml:trace>
  <inkml:trace contextRef="#ctx0" brushRef="#br0" timeOffset="9487">11585 2276 1123 0,'0'0'261'15,"0"0"-34"-15,0 0 85 0,0 0-6 16,0 0-79-16,-13 45-11 15,-7 6-10-15,7 8-32 0,-6 15-28 16,5 8-2-16,-5 17-17 16,-1 20-25-16,7 6-2 15,0 12 9-15,0 3 13 16,6 1-10-16,-6 6-15 0,6-2 11 16,-6 6-24-16,7 0-15 15,-8-10 4-15,8-12 2 16,-7-11 9-16,6-7 25 0,1-11-24 15,-8-15 33-15,1-7-18 16,0-8-49-16,-7-15 0 0,7-10-12 16,13-45-23-16,-13 51-21 15,13-51 14-15,0 0 9 16,0 0-25-16,-20 45-14 16,20-45 46-16,0 0-22 15,0 0-13-15,0 0 28 0,-19 44-23 16,19-44-15-16,0 0 15 15,0 0 13-15,0 0-21 0,-40 52 6 16,40-52 30-16,0 0-26 16,-39 48-67-16,39-48 63 15,0 0-247-15,-26 51-184 0,26-51-64 16,-27 52-90-16,27-52-238 16,-6 52-199-16</inkml:trace>
  <inkml:trace contextRef="#ctx0" brushRef="#br0" timeOffset="10979">11888 5638 394 0,'-27'-40'26'16,"27"40"37"-16,0 0 4 16,-6-52 1-16,6 52-5 0,0 0 29 15,0 0 34-15,6-48-29 16,-6 48-26-16,0 0 29 16,0 0 121-16,0 0-2 0,0 0-42 15,-72-44-17-15,6 18-35 16,7 7-20-16,0 4-40 15,0 4 48-15,-7 4-4 0,-13-4-13 16,0 3-19-16,-13 1-6 16,-6-4-19-16,-1 7-5 15,1 4 8-15,-7 0 5 0,-1 4-24 16,1 3 13-16,7 1 17 16,-1 3-20-16,7 4-7 15,0 3 1-15,7 8 23 0,-1 0 8 16,-6 3-5-16,0 5-6 15,7-1-6-15,-7 8 11 16,0 3-3-16,0 0-16 0,0 8 7 16,6 3 18-16,-6 1-1 15,7 3-10-15,-7 0-19 16,7 0 3-16,6 4-20 16,6 3 13-16,8 5 23 0,-1 3 8 15,13-1-24-15,1 1-12 16,6 4-3-16,6-1-14 0,1 1-15 15,6-4 5-15,7 0-9 16,0 0-2-16,12-4 12 16,8-7-13-16,-1 3 7 0,7-3 8 15,13 0-18-15,7 0 16 16,0-1-1-16,13 1-15 0,0 0 5 16,6 0-4-1,7-4 14-15,7 4-5 0,6 0 9 16,0-1-9-16,7 1 3 15,-7 0-6-15,6 0-3 0,1-4 0 16,6 0 1-16,-6 0 1 16,0 0 4-16,6 0-7 0,0 4 3 15,1-4 4-15,12 0 0 16,1-7 0-16,6-4-3 16,0-3 3-16,13-12 5 0,6-7 1 15,8-8-6-15,12-10 4 16,7-12-4-16,7-7-4 0,6-11 4 15,7-12 7 1,-7-6-7-16,0-12-9 0,-7-11-33 16,1-3 12-16,-7-5 0 15,-7-6 14-15,7-1 9 0,-13 1 7 16,0-5 0-16,-7 5 3 16,-6-4-1-16,0 3 3 15,-14 0-1-15,1 1 0 0,-14-1-4 16,1 1 9-16,-14 3-9 15,-13-4 0-15,7 1 0 0,-13-5 0 16,-8 1 0-16,1 3 0 16,-6 1 0-16,-14 3-7 15,0 7 7-15,1 1 4 16,-14 7-4-16,-7-4 2 0,1 4-2 16,-14 3-3-16,-6-3 5 15,-6 4 3-15,-8-4-5 16,-6 0-6-16,1 3 6 0,-8 1 8 15,7 3-4-15,1-3-4 16,5-1 0-16,-6 5 6 0,1 3-13 16,-8 7 12-16,40 41-1 15,-59-59-4-15,6 14-5 16,1 9 0-16,-7 6 5 16,0 4-6-16,-1 0 1 0,1 4-1 15,0 4 6-15,0-1 0 16,6-3-6-16,1 7-1 0,52 15 13 15,-72-18-12-15,19 3 0 16,53 15-20-16,-53-11-56 16,53 11-43-16,-59-4-32 0,59 4-50 15,-46 8-70-15,46-8-146 16,0 0-249-16,-46 36-194 0</inkml:trace>
  <inkml:trace contextRef="#ctx0" brushRef="#br0" timeOffset="12035">12328 6710 1854 0,'0'0'315'0,"-20"-45"-12"16,20 45-85-16,0 0-54 0,-52-7-23 16,12 14-41-16,40-7-38 15,0 0-24-15,-39 56-20 0,26-12-6 16,13-44-18-16,13 44 6 15,-13-44-11-15,33 41 7 16,-33-41 4-16,46 26-3 0,-46-26 6 16,39 11 1-16,-39-11-4 15,39-11 3-15,-39 11-3 0,40-33 5 16,-40 33-5-16,33-52 12 16,-14 11-12-16,-19 41 5 15,0-48 2-15,0 48 69 16,-26-33 10-16,-20 15-7 0,-20 14-6 15,-6 8 8-15,-20 10 22 16,-13 1 7-16,-7 7 9 0,-6 0-16 16,-7 4 22-16,0 0-21 15,-13 0-37-15,0 0-28 16,7-4-9-16,-1-3-16 0,14-5 7 16,13-3-17-16,20-7-4 15,12-4 7-15,21 0-12 16,12 0 9-16,40 0-12 0,0 0-3 15,0 0 11-15,0 0-3 16,0 0-1-16,0 0 1 16,0 0 3-16,0 0 4 0,33 52-33 15,-7-4 49-15,1-4-1 16,-14 1 56-16,0-1 33 16,-13-44 22-16,-7 63-5 0,-6-15-26 15,13-48-31-15,-33 48-45 16,33-48-6-16,-59 40-14 0,59-40-3 15,-52 19 0-15,52-19-11 16,-53-8 5-16,53 8-26 16,0 0-66-16,-26-59-49 0,19-3-54 15,27-9-17-15,0-10 8 16,19-11 31-16,1-12 54 16,12 1 61-16,-6 7 25 15,-6 11 23-15,-1 18 3 0,-13 19 4 16,-26 48 9-16,0 0 13 15,0 0 57-15,20 41 11 0,-27 11 48 16,-6 7 5-16,-13 11 2 16,-13-7-35-16,-1 3-32 0,-6-7-23 15,0-7-9-15,-6-11-24 16,-1-4 3-16,0-11-20 16,7-8 17-16,7-11-17 15,39-7-4-15,-53-11 8 0,14-7 0 16,39 18 0-16,-33-56-16 15,7 5 6-15,13 6 10 16,0 8 7-16,13 37 6 0,0 0-23 16,0 0 18-16,0 0-8 15,-40-14 5-15,40 14-5 0,-59 22-4 16,6 7 4-16,1 1 4 16,-1-1-13-16,7 1-70 15,0-4-199-15,7-4-76 0,39-22-112 16,0 0-198-16,0 0-207 15,0 0 28-15</inkml:trace>
  <inkml:trace contextRef="#ctx0" brushRef="#br0" timeOffset="12257">10849 6023 2421 0,'73'-23'410'15,"-14"12"-38"-15,-7 4-39 16,-12 7-10-16,-1 7-11 0,-39-7-23 16,46 22-64-1,-46-22-90-15,0 0-70 0,46 41-40 16,-46-41-25-16,0 0-135 16,13 41-294-16,-13-41-150 0,-39 40-307 15,-20-14-437-15</inkml:trace>
  <inkml:trace contextRef="#ctx0" brushRef="#br0" timeOffset="12691">9443 3551 2300 0,'0'0'355'0,"0"0"6"16,0 0-38-16,0 0-42 16,-20 55-21-16,7 12-39 0,7 10-68 15,-1 8-59-15,7-3-34 16,0-1-39-16,13-7-5 0,-6-4-16 15,6-15-167-15,-7-7-194 16,1-3-153-16,-7-45-266 16,0 48-232-16</inkml:trace>
  <inkml:trace contextRef="#ctx0" brushRef="#br0" timeOffset="13155">9818 3525 2681 0,'0'0'371'0,"0"0"-46"0,0 0-76 16,0 0-66 0,-60 11-21-16,60-11-11 0,-52 33-58 15,19 4-45-15,0 0-28 16,13 4-17-16,7-8-3 15,13-33 3-15,-13 52 0 0,7-15 10 16,6-37-19-16,26 37 6 16,-26-37-16-16,52 29-39 0,1-14 3 15,0-15 31-15,-14-4 6 16,0-3-1-16,-39 7 6 16,40-15 10-16,-40 15 0 0,0 0 5 15,0 0-5-15,0 0 4 16,-53 15 15-16,1 11 10 0,-7 14 24 15,6 9-20-15,0 6 5 16,7-3 34-16,14 7-17 16,12 0-10-16,7-4-5 15,26 1-24-15,13-5-9 16,20-6-2-16,7-8 0 0,6-8-14 16,0-10 14-16,7-4-105 15,-7-12-132-15,-7-10-84 0,-6-8-80 16,-6-7-173-16,-7-11-327 15</inkml:trace>
  <inkml:trace contextRef="#ctx0" brushRef="#br0" timeOffset="13443">10337 4061 2310 0,'0'0'391'15,"0"0"-59"-15,0 0-124 0,0 0-66 16,0 0-35-16,0 0-22 16,0 0-20-16,0 0-14 0,0 0 38 15,0 0-12-15,0 0-41 16,0 0-15-16,13-41-1 16,-13 41 5-16,-7-41 4 15,7 41-26-15,-33-37 2 16,33 37-13-16,-52-18 3 0,12 14-1 15,-6 8-1-15,14 3-3 16,32-7-147-16,-46 23-153 0,46-23-234 16,0 0-432-16</inkml:trace>
  <inkml:trace contextRef="#ctx0" brushRef="#br0" timeOffset="14263">13957 1663 1182 0,'0'0'331'0,"0"0"12"0,0 0-48 16,0 0-63-16,0 0-76 16,0 0-58-16,0 0-51 15,0 0 84-15,0 0 12 0,0 0-26 16,33 59-42-16,33 8-25 15,26 18-29-15,26 11-6 16,27 11 2-16,19 15-2 16,14 7-7-16,25 0 1 0,14 12 58 15,13-5-42-15,0 8-6 16,-6-7-4-16,-1-4-2 0,-6-7 4 16,-13-4-17-16,-7-8 0 15,-7-3-4-15,-12-15 0 16,-21-11 8-16,-19-22 8 0,-32-11-9 15,-21-15 80-15,-26-15 17 16,-13-11-44-16,-46-11-29 16,0 0-11-16,0 0-7 15,0-45 3-15,-6 12-12 0,6 33 0 16,-33-40-96-16,33 40-68 16,0 0-83-16,0 0-110 15,0 0-185-15,-40-45-199 0,40 45-25 16</inkml:trace>
  <inkml:trace contextRef="#ctx0" brushRef="#br0" timeOffset="15259">18912 3939 791 0,'-33'-48'177'0,"33"48"39"15,0 0 52-15,0 0-27 16,0 0 35-16,0 0-18 0,-52-11-38 15,52 11-63-15,-66 11-36 16,14-4-2-16,-1 8 0 16,-6 0 0-16,-13 3-8 15,-7 4-20-15,0 4 0 0,-20 4-21 16,1 7-8-16,-14 0-2 16,-6 11 15-16,-1 0-13 15,-5 3-9-15,12 1 3 0,0 4-3 16,14 6-16-16,6-3-1 15,6 8 20-15,7 0 34 0,7 3-36 16,6 4-36-16,7 3-2 16,13 4-2-16,13 8-6 15,7 3 3-15,13 5-8 16,13 2 15-16,6 5-3 16,14-5 8-16,20 5 4 0,6-4-11 15,19 3-3-15,14 1-4 16,13 3-9-16,26-4 3 0,7 1-6 15,20-12 8-15,6 0 4 16,0-10-18-16,0-5 1 16,7-10 1-16,0-8-4 0,13-11 2 15,-1-7 25-15,8-1-7 16,-1-7 1-16,1-3-10 0,6 0-9 16,0-8 9-1,0 0-7-15,0-4 7 0,-14-10-7 16,1-5 9-16,-13-6 3 15,-13-8-5-15,-7-8-8 16,-14-14 8-16,-5-11 0 0,-14-8 20 16,0-18-26-16,-6-4 6 15,-1-19 0-15,-6-6 0 0,-6-9-12 16,-14 1 17-16,-6 4 1 16,-14 3 7-16,-6 4-6 15,-6 4-23-15,-8 3 12 0,-5-3-1 16,-14 3 13-16,0-3-8 15,-13-4-4-15,-13 0 13 16,-13 3-9-16,-14-3-9 16,-26 7 6-16,-12 1-12 0,-21-1 6 15,-26 0-6-15,-19-3 22 16,-14 3-2-16,-13 1 1 16,-6 3-12-16,-14 3 0 0,0 9 6 15,1 6 17-15,12 12-20 16,14 10 5-16,20 12-5 0,12 11-10 15,14 11 10-15,13 7-1 16,13 8 17-16,6 11-13 16,14 14 0-16,0 8-8 15,6 7 17-15,7 8-14 0,0 0 5 16,6 0-132-16,1-4-114 16,6-4-81-16,-7-7-149 15,53-37-363-15,-66 33-264 0</inkml:trace>
  <inkml:trace contextRef="#ctx0" brushRef="#br0" timeOffset="15751">17434 1715 2260 0,'-20'-34'296'15,"20"34"-66"-15,0 0 7 0,0 0 18 16,-7 41-7-16,7 11-9 15,0 18-4-15,14 11-33 16,5 4-43-16,8 4-60 16,5-4-43-16,1-4-31 0,0-7-13 15,7-7-2-15,-14-19-17 16,0-8-239-16,-26-40-193 16,0 0-172-16,26 45-355 0,-26-45-115 15</inkml:trace>
  <inkml:trace contextRef="#ctx0" brushRef="#br0" timeOffset="16073">18492 1596 1612 0,'0'0'321'0,"0"0"50"16,0 0-39-16,19-33-54 0,-19 33-53 15,0 0-53-15,-32-3-37 16,-14 6-22-16,-7 5-30 0,0-1-10 16,-6 8 5-16,7 0 7 15,6 10 32-15,0 9 9 16,6 3-9-16,1 11-24 0,-1 3 2 16,14 12-22-16,6 0-40 15,14 3 28-15,6-3-35 0,6-4-6 16,14 0-8-16,13-7-8 15,0-4-25-15,6-3-156 16,14-12-188-16,-7-4-93 16,6-3-214-16,8-7-382 15</inkml:trace>
  <inkml:trace contextRef="#ctx0" brushRef="#br0" timeOffset="16379">18945 2339 2380 0,'0'0'316'0,"0"0"-25"0,0 0-31 15,0 0-9 1,46-15-38-16,-6 15-83 0,-8 4-59 16,-32-4-29-16,53 4-21 15,-53-4-1-15,46 3-1 16,-46-3 90-16,0 0-5 0,39-11-22 15,-39 11-17-15,0 0-17 16,7-44-13-16,-7 44 9 0,-33-44-32 16,33 44 49-16,-66-30-45 15,7 15-16-15,-13 15 20 16,6 11-26-16,1 8-191 0,5 10-166 16,8 1-109-16,52-30-228 15,-46 59-446-15</inkml:trace>
  <inkml:trace contextRef="#ctx0" brushRef="#br0" timeOffset="17307">20752 4837 1688 0,'7'-48'405'16,"-7"48"-33"-16,0 0-95 0,0 0-92 15,0 0-38-15,0 0 15 16,0 0-22-16,-46 14-43 16,46-14-41-16,0 0-12 0,-40 48-18 15,40-48-16-15,0 0 10 16,-39 52-6-16,39-52 12 0,0 0-21 16,0 0 0-16,-46 33-8 15,46-33-7-15,0 0 21 16,-53 8-11-16,53-8 0 15,0 0-10-15,-46-19 10 16,46 19-5-16,0 0 7 0,0 0 0 16,0 0 5-16,0 0-7 15,0 0-10-15,-46-18 10 0,46 18 3 16,0 0 10-16,-59 33 12 16,59-33 90-16,-52 48 10 15,52-48-16-15,-66 52-2 0,7-15 13 16,-7-15-33-16,-6-4-27 15,-14-10-18-15,1-1-17 0,-7-7 5 16,0 0 58 0,7-11 19-16,12 0-25 0,8-8-22 15,12 1 10-15,53 18-16 16,-59-41-28-16,59 41-26 16,-40-62 11-16,21 10-1 0,6 0-5 15,6 4-1-15,14 0-10 16,6-4-17-16,6 8-129 0,-5-4-189 15,5 4-127-15,-19 44-98 16,20-52-263-16,-20 52-313 16</inkml:trace>
  <inkml:trace contextRef="#ctx0" brushRef="#br0" timeOffset="17491">19950 4404 2382 0,'53'-26'301'0,"-14"8"-85"15,-39 18-100-15,46-11-54 0,-6 11-43 16,-40 0-169-16,46 18-279 16,-46-18-351-16</inkml:trace>
  <inkml:trace contextRef="#ctx0" brushRef="#br0" timeOffset="17667">19642 5616 2320 0,'52'33'226'15,"1"-29"-115"-15,19-15-56 16,7-11-41-16,-7-4-191 0,7-7-244 15,-13-15-284-15</inkml:trace>
  <inkml:trace contextRef="#ctx0" brushRef="#br0" timeOffset="17879">19911 4571 987 0,'0'0'319'16,"26"-48"21"-16,-26 48-28 0,0 0-47 16,46-34-43-16,-46 34-60 15,0 0-65-15,0 0-45 16,0 0-31-16,20 52-14 0,-27-11-42 16,7-41-203-16,-39 55-287 15,-7-14-202-15</inkml:trace>
  <inkml:trace contextRef="#ctx0" brushRef="#br0" timeOffset="18344">19044 4792 2097 0,'0'0'275'0,"0"0"41"16,0 0-64-16,0 0-76 15,0 0-74-15,0 0-8 16,-53 59-38-16,20-7-23 0,33-52-17 16,-46 63-16-16,46-63 9 15,-52 55-9-15,52-55 0 16,-66 45-5-16,66-45 5 0,-66 22 2 15,66-22-21-15,-52 3-21 16,52-3-3-16,0 0 4 0,0 0 12 16,0 0 10-1,-7-55 17-15,7 55 4 0,0 0-13 16,0 0 16-16,0 0-7 16,0 0-7-16,0 0 15 0,53-15 27 15,-53 15 25-15,0 0-5 16,0 0 51-16,0 74 11 15,-20-15-21-15,-13-3-41 0,-13-8-30 16,-6 3-10-16,-1-3-15 16,-6-7-8-16,6-4-132 15,1-11-139-15,52-26-244 0,-59 26-432 16</inkml:trace>
  <inkml:trace contextRef="#ctx0" brushRef="#br0" timeOffset="18540">18709 5535 2658 0,'0'0'327'0,"0"0"-118"15,0 0-104-15,0 0-59 16,52-19-53-16,-52 19-200 15,0 0-371-15,0 0-469 0</inkml:trace>
  <inkml:trace contextRef="#ctx0" brushRef="#br0" timeOffset="18784">18281 4907 2908 0,'0'0'449'15,"0"0"22"-15,0 0-59 16,-52 63-108-16,52-63-129 0,-72 70-95 16,19-19-46-16,-6-2-20 15,0-9-239-15,-7 1-233 16,-6-4-116-16,-1 0-262 0,-5-8-326 15</inkml:trace>
</inkml:ink>
</file>

<file path=ppt/ink/ink30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4:07.125"/>
    </inkml:context>
    <inkml:brush xml:id="br0">
      <inkml:brushProperty name="width" value="0.1" units="cm"/>
      <inkml:brushProperty name="height" value="0.1" units="cm"/>
      <inkml:brushProperty name="color" value="#3165BB"/>
      <inkml:brushProperty name="fitToCurve" value="1"/>
    </inkml:brush>
  </inkml:definitions>
  <inkml:trace contextRef="#ctx0" brushRef="#br0">67 0 1625 0,'0'0'314'16,"0"0"47"-16,-20 33-8 0,1 26-54 15,-1 34-72-15,13 25-57 16,7 22-19-16,14 19-42 0,5 18-2 16,8 16 33-16,12 10-16 15,0 11-24-15,7 4-37 0,-6 7-25 16,-7-3-11-16,6-11-4 16,-13-19-13-16,1-26-2 15,-1-29-5-15,-6-26 1 16,-7-23 6-16,-7-29 9 0,1-11 5 15,-7-48-11-15,0 0-7 16,0 0 0-16,0 0-6 0,-20-74-4 16,14-18 7-16,12-30-36 15,7-18-6-15,14-8-7 0,-1 8 23 16,7 18 11-16,-13 29 8 16,-1 19-2-16,1 23-8 0,-20 51 14 15,39-26-5-15,7 30 5 16,0 32 10-16,14 24-5 15,-1 25 10-15,6 14 0 16,8 16 8-16,-8-4-18 0,8-4 8 16,-1-7-13-16,0-8 2 15,-6-11-10-15,6-14-27 0,-19-8-256 16,-1-15-100-16,-6-14-204 16,-6-19-434-16</inkml:trace>
  <inkml:trace contextRef="#ctx0" brushRef="#br0" timeOffset="460">2209 1204 1906 0,'-33'-22'251'15,"33"22"-30"-15,0 0-27 16,0 0-1-16,0 0-6 0,0 0-35 16,40 0-48-16,6 4-34 15,6 3-44-15,1-3-1 0,6-4-12 16,-6-7-5 0,-7-8-4-16,0-4-11 0,-7-3 7 15,-6-7 3-15,0-1-3 16,-7-7 6-16,0 4 2 0,-26 33 30 15,20-33-12-15,-20 33-5 16,0 0-11-16,0 0-8 0,0 0 3 16,0 0 35-16,0 36 26 15,0 20-7-15,0 10 3 0,0 23 42 16,13 15 47-16,0 14-10 16,20 11-38-16,20 8-31 0,6 3-14 15,7 1-11-15,6 3-12 16,0-11-25-16,1-8 10 15,-14-7-20-15,0-18 7 0,-13-15-84 16,-13-11-241-16,0-22-156 16,-14-4-334-16,-19-48-364 0</inkml:trace>
</inkml:ink>
</file>

<file path=ppt/ink/ink30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4:14.126"/>
    </inkml:context>
    <inkml:brush xml:id="br0">
      <inkml:brushProperty name="width" value="0.1" units="cm"/>
      <inkml:brushProperty name="height" value="0.1" units="cm"/>
      <inkml:brushProperty name="color" value="#3165BB"/>
      <inkml:brushProperty name="fitToCurve" value="1"/>
    </inkml:brush>
  </inkml:definitions>
  <inkml:trace contextRef="#ctx0" brushRef="#br0">17157 2117 1342 0,'0'0'195'16,"0"0"0"-16,0 0 1 0,0 0 43 16,0 0-17-16,0 0-35 15,-13 55-59-15,13 4-15 16,13 8-20-16,14 7-46 0,-1 3 2 16,20 1-16-16,7 0-12 15,-7-8-14-15,13 0 12 0,0-11-6 16,-13-7-7-16,0-4-16 15,-7-8 20-15,-39-40 1 0,33 41-5 16,-33-41 42-16,0 0 10 16,-13 41-30-16,13-41-19 15,-59 29 3-15,-13-10-2 16,6-12-14-16,-20-3-1 0,1-8 12 16,-7-3-7-16,0-12-5 15,-7 1 2-15,1-8-12 0,6 0 2 16,0-7-5-16,13-8-4 15,7-11 1-15,13-7-7 0,13-3 12 16,19-5 1-16,8-3 8 16,5 14 7-16,8 8-6 15,-1 15-11-15,7 33 5 0,0 0 7 16,0 0 8-16,0 0-3 16,40 15 0-16,6 11 0 15,-13 14 0-15,13 1 0 0,0 7-8 16,6-4 13-16,1 1 11 15,-1-1-12-15,1-11-4 0,-1 1-4 16,-6-9-2-16,0-2 6 16,-46-23 7-16,40 18 9 0,-40-18-4 15,0 0-4-15,33 7-8 16,-33-7 4-16,0 0-2 16,0 0 6-16,0 0-2 0,0 0-10 15,0 0-12-15,-40-29 12 16,14 7 8-16,-13 7-4 15,6 8 3-15,0 3-9 0,-7 8 0 16,-6 7-1-16,0 3 7 16,-13 9 4-16,7 2 1 0,-7 1 6 15,6 0-17-15,0-4-3 16,7 4 15-16,0-4 17 0,0-3-3 16,14-4-8-16,-1-8-9 15,33-7 3-15,-46 7 6 16,6-10-2-16,8-5-15 0,-1-6 5 15,0-5 4-15,0-7 0 16,-6-11-1-16,6-7-8 16,-7-11-4-16,7-16-3 0,-13 1 17 15,7 0-1-15,0 3-4 16,12 12-9-16,1 7-1 0,0 7 15 16,6 12 2-16,20 29-7 15,-20-33-3-15,20 33-7 16,0 0 10-16,0 0 5 0,-26-41 5 15,26 41-10-15,0 0-11 16,0 0 5-16,0 0 0 0,0 0-1 16,0 0 7-16,0 0-6 15,0 0-1-15,0 0 2 16,20 52 8-16,13 3 7 0,6 0-2 16,14 5-8-16,6-9 0 0,13 5 0 15,0-8 3-15,1-8 1 16,-8-6 2-16,-12-9-10 15,-14-2 7-15,-6-12 3 16,-33-11 10-16,0 0-6 0,0 0-8 16,0 0-13-16,0 0 5 15,0 0 11-15,0 0-2 0,0 0-3 16,-46 7-6-16,0 8-5 16,-6 11 15-16,-14 11 2 0,0 3 26 15,0 5 12-15,1-5-1 16,6-3-11-16,6 0-10 0,7-11-2 15,7-4 0-15,39-22-14 16,-46 15-4-16,46-15-2 16,-40 0 0-16,40 0 3 15,-39-22 1-15,39 22-30 0,-27-41-131 16,8 1-198-16,6-5-303 16,6-18-259-16</inkml:trace>
  <inkml:trace contextRef="#ctx0" brushRef="#br0" timeOffset="204">16218 1555 1838 0,'0'0'173'15,"0"0"163"-15,39 22-32 16,14-14-112-16,12-4-84 0,14-12-62 15,0-3-20-15,7 0-20 16,-8 0-121-16,-18 3-314 0,-14 1-374 16</inkml:trace>
  <inkml:trace contextRef="#ctx0" brushRef="#br0" timeOffset="455">14976 1581 1753 0,'0'0'235'16,"0"0"117"-16,0 0 43 16,0 0-61-16,-7 37-100 0,14 18-81 15,13 16-41-15,6 10-44 16,0 8-28-16,7 3-5 15,0 4-22-15,0-4-13 16,6 1-88-16,-13-5-193 0,-6-3-283 16,-7-7-363-16</inkml:trace>
  <inkml:trace contextRef="#ctx0" brushRef="#br0" timeOffset="727">14720 2357 1789 0,'-27'-33'306'0,"27"33"71"16,0 0-51-16,0 0-88 16,7 48-34-16,13 7-24 0,-1 12-6 15,8 3-45-15,-8 0-40 16,-6 0-14-16,-13 0-13 0,-13 1-18 15,-20-5-21-15,-13-3-18 16,-6-8-5-16,-20-3-12 16,-7-4-156-16,-7-11-103 0,1-7-118 15,-7-12-213-15,6-14-311 16</inkml:trace>
  <inkml:trace contextRef="#ctx0" brushRef="#br0" timeOffset="1224">13458 2723 1564 0,'0'0'368'16,"0"0"-35"-16,0 0-83 15,0 0-70-15,0 0-23 16,0 0-56-16,0 0-62 0,0 0-26 16,0 0-3-16,0 0-6 15,0-45-4-15,20-6-11 0,12-1 3 16,8 4-5-16,6 11 17 16,0 7-4-16,6 19-13 0,-6 15 9 15,0 11 9-15,-6 14-1 16,-7 16-16-16,-14 3 12 0,-5 0 6 15,-14 0 9-15,-20-4 7 16,-6-3 7-16,-14-4 17 16,-6-4 32-16,-6-11-4 15,-1-11 10-15,0-7 4 0,-6-8 3 16,7-7 3-16,-1-11 2 16,7-11 2-16,7-12-27 0,-1-14-28 15,1-15-15-15,13-22-21 16,6-22-12-16,0-30-4 0,7-18 5 15,0-11 4-15,0 10-7 16,6 12-26-16,1 22-175 0,6 22-123 16,-7 19-189-16,7 26-326 15,0 18-92-15</inkml:trace>
  <inkml:trace contextRef="#ctx0" brushRef="#br0" timeOffset="1460">14779 432 2081 0,'19'-29'280'16,"-19"29"0"-16,0 0 16 0,-13 51-80 15,-33 38-48-15,-19 22-39 16,-21 14-64-16,-12 16-30 0,-21-1-9 15,1 12-13 1,6-1-52-16,-6 4-187 0,0-3-247 16,-7-8-353-16,0-4-151 15</inkml:trace>
  <inkml:trace contextRef="#ctx0" brushRef="#br0" timeOffset="2096">12728 2357 1497 0,'0'0'218'0,"0"0"-3"15,0 0-53-15,40 26-52 0,-40-26-32 16,26 44-14-16,-19-3 0 15,-1-4-10-15,-6-37-26 0,0 48-22 16,-13-8 2-16,13-40 7 16,-6 37-3-16,6-37-23 0,0 0 16 15,0 0 9-15,-40 34-9 16,40-34-18-16,-46 3 28 0,46-3-9 16,0 0-6-16,-39-29-7 15,39 29 3-15,0 0 4 16,0 0-8-16,0 0-5 0,-40-26 13 15,40 26-9-15,0 0 9 16,-46 7 6-16,46-7-4 0,-39 30-8 16,-1 3 9-16,-6 0 10 15,7 1-23-15,-7-5 10 0,0 1-4 16,0-1 16-16,7 1-12 16,39-30-22-16,-46 48 27 0,6-11-2 15,20 0-10-15,7 0-14 16,7 3 53-16,6 1 61 15,6 0 1-15,7-4-5 0,-13-37 6 16,7 48 9-16,6-8 17 16,-13-40 5-16,0 0-1 0,-6 41 7 15,6-41-36-15,0 0-30 16,-53 18-7-16,7-10 34 0,0-12 19 16,0-11-17-16,0-11-31 15,13-11-20-15,-6-14-12 0,12-19-27 16,8-15-5-16,12-15-6 15,7-4 9-15,7-6-3 0,12 2-17 16,8 9-86-16,6 6-165 16,-1 12-131-16,8 7-240 15,12 4-330-15</inkml:trace>
  <inkml:trace contextRef="#ctx0" brushRef="#br0" timeOffset="2304">12571 1577 1933 0,'13'-37'359'15,"-13"37"-28"-15,26-36-59 16,-26 36-30-16,0 0-59 16,66-23-65-16,-27 23-48 0,-39 0-29 15,0 0-30-15,46 30 7 16,-46-30-62-16,0 63-197 0,-19 0-210 15,-21-1-294-15,-19 1-118 16</inkml:trace>
  <inkml:trace contextRef="#ctx0" brushRef="#br0" timeOffset="2672">11210 2534 1591 0,'0'0'403'0,"0"0"-41"16,0 0-95-16,0 0-76 0,0 0-38 15,0 0-38-15,46 30-58 16,-46-30-29-16,40 11 0 0,-40-11 6 16,0 0 62-16,0 0 27 15,0 0-4-15,0 0-48 0,0 0-30 16,0 0-8-16,0 0-14 15,0 0-11-15,0 0 18 0,0 0 48 16,-46-26 11-16,46 26 17 16,0 0 0-16,-46-26-18 15,46 26-29-15,-20-37-37 0,7 0-12 16,6-3-1-16,7-5-1 16,7-3-10-16,6-3-13 0,-6 3-140 15,-1 0-107-15,7 3-87 16,7 8-130-16,-20 37-206 0,33-51-158 15</inkml:trace>
  <inkml:trace contextRef="#ctx0" brushRef="#br0" timeOffset="2920">11493 1980 2241 0,'0'0'353'15,"0"0"-31"-15,-26-41-69 16,-1-3-49-16,-12 7-16 0,6-7-11 15,-6-8-63-15,6-11-55 16,0-11-23-16,-6-14-27 0,-1-16-12 16,7-18-5-16,0-11 8 15,7-18 0-15,0-8-11 0,6 0-3 16,14 26 3-16,6 19 6 16,6 29 8-16,14 22-3 0,13 19-16 15,6 18-114-15,1 18-120 16,-1 19-142-16,-6 15-239 0,6 11-236 15</inkml:trace>
  <inkml:trace contextRef="#ctx0" brushRef="#br0" timeOffset="3407">10685 1965 1205 0,'0'0'388'15,"-40"45"-54"-15,40-45-73 16,0 0-73-16,0 0-33 16,0 0-37-16,0 0-31 0,0 0-35 15,-39 33-14-15,39-33-13 16,-46 48-25-16,13-7-3 0,0-1 3 15,-6 5 6-15,6 14 5 16,0 7-8-16,0 4-3 0,7 12 52 16,0 3 16-16,6 3-14 15,7-3-20-15,6 0-8 0,-6-7 15 16,6-8 53-16,-6-7 4 16,0-11 14-16,0-8-1 15,0-7 9-15,13-37 16 0,0 0-13 16,-53 33-11-16,14-18 0 15,-7-15 1-15,6-7-18 0,1-16-28 16,39 23-29-16,-53-66-6 16,14-8-20-16,13-22-22 0,19-22-2 15,1-8 14-15,12 4-2 16,14 11-23-16,6 15-42 0,7 15-147 16,13 18-97-16,13 15-75 15,7 15-159-15,6 14-243 0,0 16-117 16</inkml:trace>
  <inkml:trace contextRef="#ctx0" brushRef="#br0" timeOffset="3580">10185 3672 1626 0,'27'48'449'16,"-27"-48"-49"-16,65 26-123 15,1-15-122-15,6-18-69 0,7-12-40 16,7-10-107-16,-14-4-388 16,0-15-573-16</inkml:trace>
  <inkml:trace contextRef="#ctx0" brushRef="#br0" timeOffset="3971">8871 2091 2006 0,'-6'52'249'15,"12"-4"-23"-15,-6 3-72 16,0-3-63-16,0-3-33 0,0-5-24 15,0-3-9-15,0-3-18 16,0-34 3-16,-13 33-3 0,13-33 5 16,0 0-9-16,-39 22 48 15,6-15 6-15,-7-10-8 0,1-12-30 16,-7-7 2-16,0 0 8 16,-7-1 46-16,7 5-23 0,-6 14-10 15,-7 19-21-15,6 18 11 16,-6 12-9-16,13 6-3 15,0 1-10-15,13 0-2 0,0 0 1 16,13-4-6-16,7-4-12 16,7-15-165-16,6-29-221 15,0 0-298-15,13 30-187 0</inkml:trace>
  <inkml:trace contextRef="#ctx0" brushRef="#br0" timeOffset="4244">10166 181 2592 0,'-33'66'372'0,"-13"8"-41"0,-13 4-86 16,-20 11-53-16,-20-1-53 15,-13 12-34-15,-6-4-35 0,-20 7-42 16,-6 1 2-16,-7 7-30 16,-7 0-7-16,0-1-107 0,14-6-141 15,-1-1-115-15,20-10-233 16,7-5-268-16,19-6 5 0</inkml:trace>
  <inkml:trace contextRef="#ctx0" brushRef="#br0" timeOffset="6223">7314 2228 721 0,'0'0'186'0,"0"0"16"16,0 0 11-16,0 0-19 0,0 0-27 15,0 0-48 1,0 0 58-16,0 0 51 0,0 0-36 15,0 0-45-15,19 40-45 16,-12-3-40-16,-7 0-13 0,-7 0-34 16,1 0 5-16,-1-4-7 15,-6-3-19-15,13-30 18 0,-33 41-5 16,33-41-13-16,-33 29 6 16,1-7-8-16,32-22-44 0,-33 8-34 15,33-8 2-15,-40-4 14 16,40 4 6-16,-33-15-4 0,33 15 55 15,0 0 2-15,0 0-10 16,0 0 16-16,-26-22 5 16,26 22-7-16,0 0-2 0,0 0 18 15,0 0-5-15,-26 33-18 16,13 1 14-16,13-34 11 0,-7 29-22 16,7-29 21-16,-13 37 5 15,13-37-19-15,0 0-9 0,0 0 30 16,-7 26-1-16,7-26-23 15,0 0 24-15,0 0-12 0,0 0-5 16,0 0-8-16,0 0 8 16,-39 0 8-16,39 0-15 0,-33-30-11 15,33 30 24 1,-39-33 1-16,6 11-13 0,0 18 6 16,-6 15 85-16,-7 11 71 15,-14 19 3-15,-12 7 14 0,-7 8-17 16,0 3-42-16,1 0-20 15,-1 0-11-15,0 0-36 0,7-7-29 16,6-1-4-16,0-6-9 16,7-8-144-16,6-8-199 0,-6-10-257 15,13-8-255-15</inkml:trace>
  <inkml:trace contextRef="#ctx0" brushRef="#br0" timeOffset="6871">5934 2405 1273 0,'0'0'303'0,"0"0"-11"15,-33 7-57-15,33-7-85 0,0 0-65 16,0 0-48-16,-20-37-29 16,7 4 4-16,6-4-1 0,7-7-24 15,7-8-14-15,0-11-19 16,6 8-7-16,0 3 45 0,-7 12-22 15,-6 40 4-15,20-34 26 16,-20 34 0-16,0 0-15 0,40-3 11 16,-40 3 17-16,52 18-8 15,-6 1-9-15,0 3 6 16,0 0 1-16,-6 0-3 0,6-7 8 16,-7-4-12-16,-39-11 4 15,0 0 14-15,46 18-14 16,-46-18 29-16,0 0 69 0,0 0-6 15,-7 37 26-15,-19 4 41 16,-13-8-25-16,-14 8-42 0,1-4-13 16,-8-4-30-16,-5 0-10 15,12-7 13-15,-6-7-1 0,6-5-10 16,14-6 8-16,0-8 0 16,12-11-13-16,27 11-16 15,-33-26 13-15,14-7 1 0,6-4-23 16,6 0 2-16,7-8 5 15,7-10-21-15,-1-4 3 0,7-4 5 16,-6-3-17-16,6 10 17 16,0 8-2-16,0 8-10 0,-13 40 7 15,7-41-5-15,-7 41-141 16,0 0-175-16,0 0-227 0,0 0-307 16</inkml:trace>
  <inkml:trace contextRef="#ctx0" brushRef="#br0" timeOffset="7056">5645 2915 2074 0,'0'0'453'0,"0"0"-77"16,0 0-87-16,32 29-111 15,-32-29-91-15,27 15-45 0,-27-15-20 16,0 0-78-16,0 0-232 15,0 0-320-15,0 0-295 0</inkml:trace>
  <inkml:trace contextRef="#ctx0" brushRef="#br0" timeOffset="7428">5033 2013 1402 0,'0'0'434'0,"-6"48"5"16,6-3-54-16,0-1-96 0,0 0-71 15,-7 4-32-15,1 4-42 16,-1-7-56-16,-13-1-5 0,-6 0-32 16,-20 4 1-16,-13-3-11 15,-13-1-7-15,-14-7-6 16,1-8 10-16,-7-6-22 0,0-9 24 15,6-14 49-15,14-7-10 16,0-15-13-16,6-15-18 0,14-11-33 16,6-19-15-16,6-3 9 15,14-7-17-15,6-1 4 0,14 4 11 16,-1 0-14-16,14 8-4 16,-1 3 19-16,14-4-20 0,6 5-3 15,7-1-54-15,13-4-142 16,7 1-91-16,6 7-115 0,-7 11-262 15,-6 7-313-15</inkml:trace>
  <inkml:trace contextRef="#ctx0" brushRef="#br0" timeOffset="7608">4107 3185 1853 0,'39'25'413'16,"7"-10"-85"-16,7-7-142 0,19-16-99 16,14-7-49-16,6-7-13 15,0-11-229-15,-7-8-361 16,0-14-269-16</inkml:trace>
  <inkml:trace contextRef="#ctx0" brushRef="#br0" timeOffset="7836">4725 1367 1645 0,'-27'-41'228'0,"21"12"46"0,6 29-4 16,26-30-34-1,7 15-68-15,13 4-59 0,0 4-49 16,0 3-14-16,-13 4-19 15,0 4-23-15,-33-4-1 0,0 0 8 16,0 0-14-16,0 0-230 16,-40 40-352-16,-19-6-247 0</inkml:trace>
  <inkml:trace contextRef="#ctx0" brushRef="#br0" timeOffset="8275">4521 0 1344 0,'0'0'228'15,"0"0"26"-15,0 0 2 0,0 0-19 16,13 48-60-16,-6 18-45 15,6 8-38-15,0 11-21 0,0 19 62 16,-6 3-45-16,-1 0-30 16,1-7 20-16,-14-8-14 15,-6-7-6-15,-7-7-18 0,-19-8-33 16,-7-4 10-16,-7-14-7 16,-19-8-8-16,-7-10 0 0,-6-8-10 15,-1-12 17-15,7-10-11 16,1-11 26-16,-1-8 6 0,13-15 5 15,7-10 0-15,6-12-9 16,14-22 0-16,6-15-20 0,20-18 7 16,6-15-15-16,14 8 6 15,13 7 5-15,12 11-20 0,14 14 18 16,7 16-19-16,6 18 12 16,7 15-2-16,6 14-86 15,0 15-204-15,-6 12-309 0,-7 7-303 16</inkml:trace>
  <inkml:trace contextRef="#ctx0" brushRef="#br0" timeOffset="8456">4173 979 2038 0,'0'0'275'0,"0"0"69"15,0 0-42-15,0 0-81 0,0 0-88 16,0 0-45-16,0 0-52 15,0 0-15-15,0 0-53 16,0 0-196-16,0 0-252 0,0 0-328 16,6 41-47-16</inkml:trace>
  <inkml:trace contextRef="#ctx0" brushRef="#br0" timeOffset="8980">3147 2157 2224 0,'-19'-33'156'0,"19"33"-22"15,0 0 47-15,0 0-48 0,0 0-58 16,0 0-27-16,0 0-25 15,26 48-3-15,-6-7-16 0,-14-12 4 16,-12 5 0-16,6-34-17 16,-13 37 21-16,13-37-6 0,0 0-15 15,-33 29-25-15,33-29-27 16,-33 8 27-16,33-8-11 0,0 0 4 16,-40-26-44-16,14-8 13 15,13-2 42-15,13 36 14 16,-13-37-5-16,13 37 21 0,0 0-7 15,0 0 0-15,0 0 61 16,0 0 64-16,-53 29 31 0,7 15-21 16,-6 8-11-16,-14 4-13 15,-6-1-35-15,-14 4-4 0,-12-7-28 16,-7-4 2-16,-7-7 15 16,-6-12-13-16,-7-10 8 0,7-12-5 15,6-11-14-15,0-11 7 16,14-10-29-16,-1-5 10 0,14-14-16 15,12-8 7 1,14 0-13-16,7 1-1 0,19 6 12 16,6 5-20-16,27 40-57 0,-13-45-161 15,13 45-252-15,20-44-420 16</inkml:trace>
  <inkml:trace contextRef="#ctx0" brushRef="#br0" timeOffset="9181">2799 1056 3129 0,'0'-29'238'15,"-6"-1"-73"-15,6 30-82 0,0 0-44 16,6-29-72-16,-6 29-241 15,0 0-248-15,0 0-345 0</inkml:trace>
  <inkml:trace contextRef="#ctx0" brushRef="#br0" timeOffset="9364">2030 3262 2512 0,'46'33'378'16,"14"-25"-49"-16,12-8-103 0,20-22-101 16,20-4-57-16,12-7-35 15,8-12-89-15,-7-3-221 0,-14 0-378 16,-19-15-635-16</inkml:trace>
  <inkml:trace contextRef="#ctx0" brushRef="#br0" timeOffset="10131">1386 2220 830 0,'0'0'239'16,"7"-40"66"-16,-7 40 23 15,7-30-27-15,-7 30-11 0,0 0-32 16,0 0-77-16,0 0-75 16,0 0-22-16,0 0 36 0,0 0 15 15,-7 41-21-15,0-1-15 16,-6 5-23-16,7-5-21 16,-7-3-20-16,6 4-9 0,0-8-12 15,-6-3-9-15,13-30-5 16,-26 33 5-16,26-33-5 0,-26 26 3 15,26-26-8-15,-40 15-4 16,40-15-22-16,-39-15-9 16,39 15-20-16,-33-48 22 0,7 0 4 15,6 0 25-15,7 0-1 16,0 11 3-16,0 11-1 0,13 26-4 16,0 0 7-16,0 0 2 15,0 0 10-15,-7 59 5 0,0 8 11 16,1-1 13-16,-1 1-5 15,-6-5-15-15,7-3-2 16,-8-7-10-16,1-11 13 0,-6-4-22 16,19-37 20-16,-27 33-19 15,27-33 8-15,-46 15-14 0,0-19 17 16,7-11-17-16,-1-14-3 16,1-19-23-16,0-19 12 0,6-7 0 15,0-3 14-15,0 10 6 16,13 12-2-16,1 14 6 0,5 12-12 15,14 29 19-15,0 0-16 16,-32-4 23-16,-1 19-14 16,0 14 15-16,-13 12-15 15,-7 11 6-15,1-1-13 0,-14 5-43 16,0-4-178-16,1-8-208 16,5 0-352-16,8-14-92 0</inkml:trace>
  <inkml:trace contextRef="#ctx0" brushRef="#br0" timeOffset="10325">1216 1197 2538 0,'92'-41'344'0,"6"1"-104"16,-6-1-74-16,-6-3-99 0,6-1-20 15,0-3-30-15,-7 8-28 16,-19 6-230-16,-7 9-388 0,-20 10-421 16</inkml:trace>
  <inkml:trace contextRef="#ctx0" brushRef="#br0" timeOffset="10504">834 1640 3084 0,'-39'15'295'16,"39"-15"62"-16,0 0-82 0,0 0-138 15,0 0-68-15,0 0-63 16,0 0-190-16,59-22-216 0,0 14-248 16,0 8-409-16</inkml:trace>
</inkml:ink>
</file>

<file path=ppt/ink/ink30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4:25.577"/>
    </inkml:context>
    <inkml:brush xml:id="br0">
      <inkml:brushProperty name="width" value="0.1" units="cm"/>
      <inkml:brushProperty name="height" value="0.1" units="cm"/>
      <inkml:brushProperty name="color" value="#3165BB"/>
      <inkml:brushProperty name="fitToCurve" value="1"/>
    </inkml:brush>
  </inkml:definitions>
  <inkml:trace contextRef="#ctx0" brushRef="#br0">43 0 1536 0,'0'0'360'16,"13"48"8"-16,-13 30-1 15,-13 29-21-15,0 26-37 0,0 29-44 16,6 12-26-16,0 11-52 16,7 7-5-16,14 0-64 0,-8 0-13 15,1-7-26-15,-7-15-36 16,6-19-15-16,-6-14 9 16,-6-30-12-16,-1-22-25 15,1-22 21-15,6-15 132 0,0-48-34 16,0 0-58-16,0 0-45 15,0 0 9-15,0-66-25 16,6-23-59-16,14-26-113 0,19-21-22 16,1-16 34-16,12 1 80 15,7 18 51-15,-13 29 6 16,0 27-5-16,-6 36 4 0,-1 37 12 16,-39 4 7-16,46 93 11 15,-6 21-1-15,-7 12 1 0,-1 7-11 16,8 3 5-1,-1-2-4-15,7-9 8 0,0-7-4 16,0-14-400-16,-6-16-343 16,-1-25-540-16</inkml:trace>
  <inkml:trace contextRef="#ctx0" brushRef="#br0" timeOffset="453">1666 1404 2428 0,'-33'-37'252'0,"33"37"-21"16,-39-44-59-16,6 3-73 15,33 41-35-15,-20-48-29 16,27 4-16-16,25 3-14 0,21 8-10 15,13 11-4-15,6 7 9 16,7 19-7-16,-7 14 15 0,0 15 7 16,-12 19 5-16,-8 15 48 15,-19 14 27-15,-7 8 11 16,-13 7 3-16,-19 3-13 0,-7 1-16 16,-14-4-4-16,-19-7-4 15,-6-8 10-15,-1-3 20 16,1-8-1-16,6-11-19 15,13-4-24-15,13-3 11 0,20-52-5 16,33 59-7-16,26-18-31 16,33-15-14-16,20-8 4 0,26-3-8 15,6-8 7-15,14-7-7 16,0-3-22-16,-7-12-139 16,-20-4-127-16,-12-6-97 0,-34-5-150 15,-32 4-403-15,-47-3-216 16</inkml:trace>
</inkml:ink>
</file>

<file path=ppt/ink/ink30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4:26.549"/>
    </inkml:context>
    <inkml:brush xml:id="br0">
      <inkml:brushProperty name="width" value="0.1" units="cm"/>
      <inkml:brushProperty name="height" value="0.1" units="cm"/>
      <inkml:brushProperty name="color" value="#3165BB"/>
      <inkml:brushProperty name="fitToCurve" value="1"/>
    </inkml:brush>
  </inkml:definitions>
  <inkml:trace contextRef="#ctx0" brushRef="#br0">0 44 2479 0,'52'0'368'0,"-6"-3"6"16,0-5-27-16,13 5-9 0,7-1-32 15,6 0-81-15,14 1-145 16,6-1-7-16,-7 0-44 0,-6-3-6 16,-20 3-20-16,-6 4-67 15,-20 0-170-15,-33 0-105 16,0 0-58-16,0 0-6 0,0 0 42 16,-66 26 55-16,-6 3 71 15,-14 1 77-15,-6 0 54 16,0 3 54-16,0 0 36 15,0-3-11-15,13-1 89 0,14-7 151 16,19 1 58-16,46-23 39 16,0 0-11-16,6 40-42 0,34-10-29 15,25-12-18-15,27-7-23 16,20 0-20-16,6-7-65 16,20-8-56-16,14 1-17 0,-8-1-12 15,1-7-115-15,-20 3-157 16,-27-3-108-16,-26 0-218 15,-32-15-448-15</inkml:trace>
</inkml:ink>
</file>

<file path=ppt/ink/ink30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4:29.082"/>
    </inkml:context>
    <inkml:brush xml:id="br0">
      <inkml:brushProperty name="width" value="0.1" units="cm"/>
      <inkml:brushProperty name="height" value="0.1" units="cm"/>
      <inkml:brushProperty name="color" value="#3165BB"/>
      <inkml:brushProperty name="fitToCurve" value="1"/>
    </inkml:brush>
  </inkml:definitions>
  <inkml:trace contextRef="#ctx0" brushRef="#br0">17357 2793 1313 0,'-39'14'379'16,"39"-14"-30"-16,-46 19-47 16,19-4-50-16,-5-8-33 15,-1 4-59-15,0-3-31 0,-7-8-48 16,1 0-43-16,-14-11-26 16,1-1 6-16,-1-2-13 15,7-9 2-15,7 1-22 0,39 22 6 16,-20-51-5-16,33 3-11 15,20 0-11-15,26 0 9 0,7 3 14 16,6 16 4-16,1 6 9 16,-1 20-11-16,-6 6-1 0,-7 12 6 15,-13 11-1-15,-7 7 11 16,-19 12 0-16,-14 3 0 16,-12 0 1-16,-1 0 3 0,-12-4-3 15,-8 0 7-15,-6-7 25 16,33-37 22-16,-59 41 9 15,0-11-18-15,0-12 8 0,-7-11 3 16,7-7 11-16,0-11-9 16,6-11-12-16,7-11-18 15,0-11-15-15,14-12-3 0,-1-10-10 16,6-12 2-16,8-18-14 16,-1-7 0-16,0-23 7 0,7-18 0 15,-7-15 0-15,1 8 0 16,-1 10 11-16,0 19-17 0,-6 19 10 15,-7 22-57 1,7 21-152-16,-7 20-194 0,33 40-382 16,-46-30-275-16</inkml:trace>
  <inkml:trace contextRef="#ctx0" brushRef="#br0" timeOffset="176">16989 1522 2308 0,'0'0'364'15,"46"26"-87"-15,-46-26-111 0,46 26-88 16,-46-26-39-16,53 33-32 16,-53-33-336-16,0 0-544 15</inkml:trace>
  <inkml:trace contextRef="#ctx0" brushRef="#br0" timeOffset="967">15583 2438 1908 0,'13'-70'319'0,"20"0"-65"15,6 3-77-15,1 8-70 0,-1 15-46 16,7 10-25-16,-6 16-5 16,-1 22 18-16,-39-4-5 0,33 55 3 15,-13 4 17-15,-20 8 0 16,-20-1-6-16,-6 1-27 16,-14-4-12-16,-12-8-5 0,-14-7-5 15,-6-7-9-15,-1-16-9 16,1-10 9-16,13-11-31 15,6-15-12-15,7-11-17 0,20-12 14 16,6-10 37-16,20-11-15 16,7-8 28-16,6-11-9 0,13 7 5 15,-6 8 8-15,0 15-18 16,-20 44 14-16,0 0 8 16,0 0 64-16,0 0-5 0,0 44-20 15,-13 15 12-15,-7 4-10 16,-6 0-36-16,-7-4 9 0,0-7-20 15,-7-11-6-15,1-12 12 16,0-10-6-16,-1-16-11 0,1-14 11 16,6-11-9-16,0-11 6 15,13-15-3-15,1-15 0 16,12-11 3-16,7-22-11 16,7-15 14-16,12-26-10 0,14-21 8 15,0-5 2-15,0 19-15 16,0 22 20-16,-13 30-6 0,-7 29-25 15,-13 63 26-15,0 0-12 16,0 0 9-16,-27 70 5 0,-5 26-11 16,5 19 18-16,-6 7 13 15,7 7 65-15,13-3-15 0,0-12 0 16,6-3-11 0,7-19-30-16,-6-14 5 0,-1-15-15 15,-6-15 2-15,-20-15 2 16,-6-15-31-16,-20-14 0 0,-7-11 6 15,-13-4-11-15,-6-8 7 16,-7 8-9-16,6 0 7 0,-6 18 6 16,0 16 33-16,13 13 110 15,7 24 43-15,6 6-29 0,14 12-22 16,6-1-48-16,19-3-70 16,8 0 8-16,6-11-22 0,13-4 7 15,6-15-166-15,1-7-230 16,-7-37-68-16,0 0-176 15,0 0-492-15</inkml:trace>
  <inkml:trace contextRef="#ctx0" brushRef="#br0" timeOffset="1516">13303 1873 2026 0,'0'0'382'16,"52"29"-27"-16,1 8-56 0,-7 11-68 15,0 4-92-15,-7-4-52 16,-6 4-35-16,-7-12-33 16,-12-3 6-16,-21-7-13 15,7-30-15-15,-33 29 11 0,-6-10 5 16,-1-12-13-16,1-10-9 15,6-12-3-15,0-7 9 0,7-8-8 16,0-10-17-16,6-12-20 16,0-15 11-16,-6 4 24 0,6 8 0 15,0 7 1-15,20 48 8 16,-39-22 1-16,-7 26-2 0,7 21 5 16,6 20 49-16,6 6-9 15,14 5-23-15,26 3 0 16,7 0 8-16,26-11-14 15,7-4-11-15,6-10 0 0,7-12 0 16,-1-11 0-16,-6-11 7 16,-13-7 6-16,-6-8-7 0,-14-7-3 15,-6-8-6-15,-14-3 7 16,-6 0 8-16,0 33-16 0,-26-34 7 16,-7 27 27-16,-19 22 80 15,-21 25 64-15,-19 19 40 0,-13 26 43 16,-6 12-8-16,-8 6-65 15,8 0-99-15,-1-3-50 16,13 0-16-16,1-11-19 16,12-8-305-16,1-15-238 0,6-10-169 15,7-16-522-15</inkml:trace>
  <inkml:trace contextRef="#ctx0" brushRef="#br0" timeOffset="2071">11653 2205 1728 0,'0'0'499'16,"0"0"-86"-16,0 0-167 15,0 0-102-15,0 0-57 0,0 0-39 16,0 0-11-16,0 0-24 16,13-40-13-16,7-1 13 15,20-7-18-15,12-7 5 16,7-1 9-16,14 8-18 0,-8 11 14 15,8 11-10-15,-14 15 5 16,0 15 0-16,-13 18-3 0,-46-22 19 16,33 63 13-16,-20-4 43 15,-13-4 22-15,-13-3-6 0,-14-8-7 16,-5-7-37-16,-14-7-7 16,-7-8 26-16,-6-7 16 15,-7-11 4-15,-6-8-6 0,6-3 27 16,7-8 39-16,0-7-15 15,13-4-19-15,0-8 10 16,13-10-61-16,7-11-14 0,-1-12-24 16,14-18-15-16,13-18 9 15,0-15-18-15,13-8 7 0,7 0 11 16,0 4-28-16,6 8-86 16,-6 14-172-16,-7 15-126 15,0 8-85-15,-13 14-275 0,7 11-311 16</inkml:trace>
  <inkml:trace contextRef="#ctx0" brushRef="#br0" timeOffset="2308">12935 0 2456 0,'0'0'398'0,"0"0"-18"16,13 66-81-16,-33 23-90 16,-26 25-81-16,-20 12-50 0,-12 7-29 15,-14 4-22-15,0 3-18 16,-7-3-50-16,-13-8-191 16,-6-3-128-16,-7-1-202 0,0-10-356 15</inkml:trace>
  <inkml:trace contextRef="#ctx0" brushRef="#br0" timeOffset="2800">10911 1736 1954 0,'39'11'409'16,"-39"-11"-60"-16,46 41-80 0,-13 3-63 15,-13-7-46-15,-1 4-29 16,-12-8-42-16,-14 4-32 0,1-4-26 16,-14 0-8-16,-13 1-7 15,-13-8-6-15,-6-4-10 16,-14 0 0-16,0 0-6 0,-6-3 6 16,-7-1 0-16,-6-3 8 15,6 0-2-15,-7 3-11 0,8 0-1 16,5 8 1-16,8 8-6 15,5 6 2-15,8 8 3 0,6 11 8 16,13 8-5-16,7 7 24 16,-1 7-5-16,14 4 14 0,0-7 2 15,0-4 45-15,6-12 31 16,1-6-5-16,-7-12 44 16,13-44 16-16,-27 37-48 0,27-37-59 15,-52 15 0-15,-1-19 29 16,7-11 5-16,-6-14-34 0,6-16 11 15,6-21-42-15,7-26 6 16,14-19-24-16,12-26-7 0,1-11-6 16,19-3 23-16,13 7-22 15,13 7-12-15,14 8-235 16,6 14-194-16,7 12-75 0,-7 14-230 16,0 11-391-16</inkml:trace>
  <inkml:trace contextRef="#ctx0" brushRef="#br0" timeOffset="3001">10089 1152 1740 0,'40'-40'222'0,"12"6"106"16,1 9-26-16,6 10-32 0,0 7-57 15,0 12-37-15,-6 15-57 16,-7 6-59-16,-20 12-21 0,-13 15-27 15,-19 7-12 1,-21 4-124-16,-25 11-171 0,-20 7-288 16,-14 4-307-16</inkml:trace>
  <inkml:trace contextRef="#ctx0" brushRef="#br0" timeOffset="3340">8874 1917 2113 0,'0'0'405'0,"0"0"-40"16,0 0-54-16,0 0-82 0,0 0-44 16,0 0-50-16,-46 44-41 15,-14-7-53-15,-5-3-13 16,-1-5 20-16,7-10 71 0,6-5 30 15,7-2 21-15,13-9 21 16,33-3-74-16,0 0-12 0,0 0-53 16,-32-44 11-16,18-8-54 15,21-14 9-15,6-8-1 0,7-19-20 16,0-10 30-16,-1-15-27 16,8 3 0-16,-1 1-162 15,0 3-161-15,-6 4-76 0,0 11-38 16,-1 11-135-16,-6 11-291 15,1 15-125-15</inkml:trace>
  <inkml:trace contextRef="#ctx0" brushRef="#br0" timeOffset="3508">9202 683 1945 0,'79'-29'398'0,"-7"-8"-53"15,14-8-132-15,6 5-97 0,-7-5-49 16,1 5-40-16,-1 3-22 16,-6 11-221-16,-20 7-395 0,-6 8-311 15</inkml:trace>
  <inkml:trace contextRef="#ctx0" brushRef="#br0" timeOffset="4188">7678 1636 2060 0,'0'0'257'15,"19"45"-83"-15,-19-45-62 0,33 44-28 16,-33-44-31-16,20 52-2 15,-20-15-31-15,0-37 4 0,-33 48-34 16,-6-19 28-16,-7-7-27 16,6-7 24-16,40-15-18 0,-52 4 10 15,12-11-18-15,40 7 6 16,-19-41-10-16,19-7 15 16,13-8-16-16,20-3 16 0,-1 4-8 15,1 7 13-15,-33 48-8 16,40-41 11-16,-40 41-17 0,0 0 94 15,0 0 40-15,0 0 18 16,-40 67-20-16,-19-4-11 16,-7-1-35-16,-19 5-35 0,-7-4-13 15,-13-4-19-15,-7-8-1 16,0-2-9-16,1-16 3 0,12-11 1 16,1-7 1-16,12-15-5 15,14-8 7-15,19-10-13 16,14-12 3-16,19-18-4 0,27-7 7 15,12-1-17-15,21-3 17 16,-1 15-13-16,14 7 18 0,-1 11-17 16,-6 15 15-16,-13 11-14 15,-33 0 17-15,33 33-11 0,-33 1 19 16,-13 3-17-16,-26 3 11 16,-7-3-14-16,-14-4 18 0,-5-3-15 15,6-4 39-15,-1-11 33 16,8-4 53-16,6-11 6 0,13-8 10 15,33 8-46-15,-39-37-16 16,12-3-29-16,14-12-1 0,7-18-12 16,6-15-20-16,6-11-3 15,1-8-11-15,-1 1 12 16,7 7-27-16,-6 11-6 16,6 7-222-16,-6 4-135 0,6 19-215 15,0 3-392-15</inkml:trace>
  <inkml:trace contextRef="#ctx0" brushRef="#br0" timeOffset="4424">7421 177 2447 0,'0'0'423'0,"7"-37"-92"15,-7 37-121-15,0 0-42 0,-46 55 12 16,-7 27-51-16,-12 29-65 16,-8 10-30-16,1 12-27 0,-7 0-7 15,0 4-76-15,-6-7-153 16,0-1-113-16,-7 4-184 0,0-4-251 16,-7-3-101-16</inkml:trace>
  <inkml:trace contextRef="#ctx0" brushRef="#br0" timeOffset="4815">5437 1610 2274 0,'0'0'316'15,"-13"-44"-129"-15,13 44-64 0,0 0 44 16,0 0-5-16,13 70-6 15,-7 12-22-15,8 6-32 0,-8 8-45 16,1 11 4-16,-14 1 18 16,-6 10-10-16,-20 0-23 15,-19-7 15-15,-21-4 5 0,-12-7-5 16,-7-15-20-16,-13-11 0 16,0-19-14-16,-7-14-3 0,-6-19 21 15,12-22-5-15,1-15-1 16,0-18 0-16,13-23-20 0,7-21-2 15,19-30-10-15,27-30-11 16,19-11-16-16,33-11 7 16,20 8 13-16,19 7 0 0,21 11 7 15,12 18-18-15,7 12 11 16,7 14-16-16,-1 15 3 16,1 15-176-16,-14 15-137 0,-6 7-109 15,-13 18-226-15,-7 16-292 16</inkml:trace>
  <inkml:trace contextRef="#ctx0" brushRef="#br0" timeOffset="4972">4911 1836 2230 0,'0'0'288'0,"0"0"18"16,0 0-43-16,0 0-62 0,0 0-52 15,0 0-62-15,0 0-43 16,0 0-33-16,0 0-148 15,0 0-246-15,0 0-484 0</inkml:trace>
  <inkml:trace contextRef="#ctx0" brushRef="#br0" timeOffset="5372">3005 1943 1876 0,'-46'33'407'0,"46"-33"-13"15,0 0-99-15,0 0-134 0,-46 33-86 16,46-33-34-16,-46 26-8 16,7-7-12-16,39-19-9 15,0 0-7-15,-53-4-5 0,53 4-13 16,0 0 7-16,-19-44 6 15,19-8 2-15,19-3-2 0,27-4 0 16,7 7 0-16,13 0-4 16,-1 19-2-16,1 14-8 0,0 19 16 15,-7 23 5-15,-59-23 46 16,46 81 72-16,-33 4 19 0,-33 3 5 16,-19 9-63-16,-20 2-36 15,-20 5-11-15,-13-5-25 16,0-2 0-16,-7-13-4 0,1-13-58 15,12-16-144-15,8-18-117 16,5-11-131-16,8-19-255 0,12-18-286 16</inkml:trace>
  <inkml:trace contextRef="#ctx0" brushRef="#br0" timeOffset="5576">2381 421 1961 0,'26'55'407'0,"-19"19"-35"15,-7 15-88-15,0 18-88 0,-7 11-77 16,1 11-56-16,6 4-19 16,0 4-25-16,0 4-104 0,-7-5-199 15,1-3-211-15,-7-7-297 16,-14-4-87-16</inkml:trace>
  <inkml:trace contextRef="#ctx0" brushRef="#br0" timeOffset="6275">1803 1987 1710 0,'-20'-51'345'0,"-6"-1"-12"0,0 0-47 15,-14-7-65-15,-6 0-68 16,7 0-26-16,-1-4-58 0,8 0-31 16,5-3-7-16,14 3-21 15,13 4-10-15,20 3-6 16,13 8-2-16,19 4 8 0,14 11 4 16,6 14-1-16,0 16 0 15,1 17-3-15,-8 16 0 0,-12 22 0 16,-20 10-7-16,-13 12 9 15,-27 11-2-15,-32 8 8 0,-21-1 4 16,-25 4 0-16,-13-7-9 16,-14-4-6-16,-13-4-5 0,0-7 8 15,-6-11 11-15,12-15 3 16,1-11-11-16,13-23 2 0,13-10-10 16,20-19 0-16,13-18-6 15,19-15 13-15,7-18-5 0,27-8 0 16,6-4-8-16,13 4-6 15,13 8 3-15,7 7 6 16,-33 59 3-16,59-45 7 0,-59 45-2 16,53-3 0-16,-53 3 5 15,39 40-5-15,-19 12 0 0,-20 11-8 16,-13 11 4-16,-7 11 14 16,-13 11 1-16,-6 0 26 15,-1 7 43-15,-6-3 9 0,7 3-3 16,-7 1-4-16,6-8-20 15,1-7-6-15,6-12-6 0,0-10-10 16,0-12-7-16,7-14 15 16,26-41 29-16,-33 48-23 15,33-48-19-15,-52 29-26 0,52-29 11 16,-66 11 30-16,20-11 6 16,0-14-29-16,7-16 7 0,6-22-29 15,6-25-8-15,8-27 0 16,6-21 6-16,-1-8 0 0,14-4 7 15,-6 4-5-15,12 7-25 16,8 16 13-16,-1 13-33 0,-7 12-167 16,7 8-94-16,1 14-100 15,-8 8-149-15,14 7-252 0,-7 0-117 16</inkml:trace>
  <inkml:trace contextRef="#ctx0" brushRef="#br0" timeOffset="6456">1152 787 1842 0,'73'-45'454'0,"6"-3"-102"16,-1 0-122-16,1-4-113 0,7 1-62 15,6 3-36-15,-13 3-17 16,-7 16-298-16,-13 3-549 15</inkml:trace>
</inkml:ink>
</file>

<file path=ppt/ink/ink30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4:40.257"/>
    </inkml:context>
    <inkml:brush xml:id="br0">
      <inkml:brushProperty name="width" value="0.1" units="cm"/>
      <inkml:brushProperty name="height" value="0.1" units="cm"/>
      <inkml:brushProperty name="color" value="#3165BB"/>
      <inkml:brushProperty name="fitToCurve" value="1"/>
    </inkml:brush>
  </inkml:definitions>
  <inkml:trace contextRef="#ctx0" brushRef="#br0">134 0 1591 0,'-39'7'242'16,"39"-7"82"-16,-40 70 4 0,14 19-67 16,13 18-43-16,0 30-29 15,13 25-40-15,6 12-37 0,1 3-18 16,-1-3-28-16,7-4 8 16,1-11-10-16,-8-15-25 15,-6-8 5-15,7-10 4 0,-7-19-14 16,-7-18-20-16,7-23 0 15,0-18 66-15,0-11 39 16,0-37-40-16,0 0-47 16,0 0-12-16,7-66-13 0,-1-4-1 15,7-19-6-15,14-15-10 16,-1-14-23-16,7-11-6 0,13 0 7 16,0 3 24-16,0 19-5 15,0 18 0-15,-7 19 2 16,1 26 2-16,-1 25 9 0,1 27 6 15,-1 29-6-15,-6 22 7 16,-7 18-11-16,-6 12 1 0,0 3 11 16,6 8-3-16,7-8-18 15,6-3 1-15,14-4 9 0,-1-7-159 16,7-8-170 0,1-11-234-16,5-18-417 0</inkml:trace>
  <inkml:trace contextRef="#ctx0" brushRef="#br0" timeOffset="701">1396 705 1150 0,'0'0'314'0,"0"0"13"16,0 0 16-16,0 0-91 16,0 0-107-16,52 0-48 0,7-7-33 15,7-8-28-15,6-3-25 16,1-5-11-16,-1-6 9 0,-13-4 9 15,0-1-10-15,0-6-14 16,-13-5 23-16,-6 1 40 16,-14 3 35-16,0 8 5 0,-26 33 4 15,14-26-30-15,-14 26-28 16,0 0 7-16,-27 26 11 16,-12 26-3-16,-1 14-13 15,1 19 33-15,13 15 13 0,19 11-28 16,14 7 39-16,12 0-25 15,14-3-16-15,13-1-22 16,0-10 53-16,13-4 13 0,-6-12-53 16,6-3-27-16,-13-11-11 15,-6-4-8-15,-1-7-9 0,-6-7 7 16,-7-8-4-16,-6 0 6 16,-7-11 5-16,-13-37-11 15,20 37-4-15,-20-37 11 16,0 0-7-16,0 0-5 0,0 0 2 15,0 0-137-15,0 0-111 16,0 0-78-16,0 0-116 0,0 0-203 16,33-4-254-16</inkml:trace>
</inkml:ink>
</file>

<file path=ppt/ink/ink30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4:43.646"/>
    </inkml:context>
    <inkml:brush xml:id="br0">
      <inkml:brushProperty name="width" value="0.1" units="cm"/>
      <inkml:brushProperty name="height" value="0.1" units="cm"/>
      <inkml:brushProperty name="color" value="#3165BB"/>
      <inkml:brushProperty name="fitToCurve" value="1"/>
    </inkml:brush>
  </inkml:definitions>
  <inkml:trace contextRef="#ctx0" brushRef="#br0">804 2058 1579 0,'-46'7'383'15,"13"-3"3"-15,0-4-35 16,33 0-70-16,-26 7-27 0,26-7-53 15,0 0-15-15,0 0-38 16,-33 4-67-16,-6 0-38 0,-1 0-17 16,-6 3-7-16,-6 4-12 0,-14-4-4 15,7 1 17-15,0-5 31 16,6-3 21-16,7 0-10 0,7 0-11 16,6-11 5-16,33 11-11 15,-40-33-4-15,14-11-12 0,6-12-2 16,7-18-14-16,13-18-22 0,13-15 11 15,0-26 12-15,14-15-10 16,-1-22-4-16,7-7-8 16,6-4 10-16,-6 0 1 0,-7 11-22 15,-6 18-16-15,-7 23-35 16,0 22-73-16,-19 26-80 0,6 22-81 16,6 25-113-16,-6 34-96 0,0 0-259 15,-26 100-113-15</inkml:trace>
  <inkml:trace contextRef="#ctx0" brushRef="#br0" timeOffset="176">502 2882 2149 0,'65'22'339'0,"14"-15"-52"0,20-14-77 16,6-15-83-16,13-8-65 15,7-10-32-15,6-1-37 0,-12-7-246 16,-14 0-357-16,-20-7-343 16</inkml:trace>
</inkml:ink>
</file>

<file path=ppt/ink/ink30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4:41.874"/>
    </inkml:context>
    <inkml:brush xml:id="br0">
      <inkml:brushProperty name="width" value="0.1" units="cm"/>
      <inkml:brushProperty name="height" value="0.1" units="cm"/>
      <inkml:brushProperty name="color" value="#3165BB"/>
      <inkml:brushProperty name="fitToCurve" value="1"/>
    </inkml:brush>
  </inkml:definitions>
  <inkml:trace contextRef="#ctx0" brushRef="#br0">7623 1375 1120 0,'0'0'183'0,"0"0"140"16,0 0-18-16,-53 52-36 15,-6 18-44-15,-13 11-61 16,0 11-31-16,-14-3-42 0,7 0-6 16,7-4-27-16,0-4-31 15,13-7 10-15,-1-8-1 0,21-14-22 16,0-11 14-16,12-12-21 15,27-29 2-15,0 0 0 0,-26 8-20 16,26-8 18-16,-33-26-4 16,13-15-11-16,7-7 18 15,0-4-17-15,-7-7 7 0,7 0 9 16,-6 11-5-16,-1 11 66 16,20 37 17-16,-40-11 34 15,-6 33 37-15,-26 23 20 16,-13 25-23-16,-20 18 11 0,-14 23-33 15,-19 15-26-15,-13 18-32 16,-13 4-26-16,-14 0-30 0,-6-4 0 16,-6-4-19-16,6-22-7 15,20-14-189-15,6-30-184 16,26-19-150-16,21-25-314 0,19-23-283 16</inkml:trace>
  <inkml:trace contextRef="#ctx0" brushRef="#br0" timeOffset="197">6460 3340 2440 0,'39'0'326'0,"7"-11"-26"0,-13-7-83 16,6-12-103-16,1-7-73 15,-7-7-21-15,6-12-178 16,-13-3-325-16,1-11-520 0</inkml:trace>
  <inkml:trace contextRef="#ctx0" brushRef="#br0" timeOffset="396">5816 673 2246 0,'72'-56'259'15,"27"8"-16"-15,12 4-93 16,14 7-78-16,0 4-29 16,6 14-24-16,-12 1-220 0,-27 7-389 15,-20 3-387-15</inkml:trace>
  <inkml:trace contextRef="#ctx0" brushRef="#br0" timeOffset="631">5034 0 2678 0,'-79'85'419'15,"0"37"-38"-15,26 26-2 0,14 18-46 16,13 19-88-16,19 7-126 16,14 0-61-16,6 4-50 0,-7-11-180 15,-6-12-197-15,-6-17-40 16,-14-27-91-16,-6-26-150 0,-7-25-90 16,-6-23 19-16</inkml:trace>
  <inkml:trace contextRef="#ctx0" brushRef="#br0" timeOffset="1027">3930 1585 2142 0,'-33'45'290'0,"-7"3"44"16,8 0 7-16,-1 0-80 15,0 0-80-15,0-4-67 0,0 0-41 16,-13-3-28-16,-6-4-22 15,-14-4-12-15,-13-11-18 16,-6-3 7-16,-7-8 6 0,0-11-14 16,0-7 2-16,0-16 2 15,0-6 7-15,6-4-3 16,7-1-7-16,7 5 7 0,6 3 3 16,7 8-3-16,7 3 17 15,6 7 30-15,0 5 2 0,6 6 39 16,-6 5 23-16,-6 3-17 0,-7 7-23 15,-7 1-27-15,-20-1-19 16,-19-3-12-16,-6 0-21 0,-8-4 1 16,-25 0 3-16,-1-4 13 15,-13-7-6-15,-6-3 2 0,6-5-19 16,1-6 14-16,6-5-57 16,6-3-172-16,7-8-108 15,7-10-118-15,12-5-234 0,14-3-209 16</inkml:trace>
  <inkml:trace contextRef="#ctx0" brushRef="#br0" timeOffset="1215">151 702 2462 0,'105'-40'226'0,"27"-1"40"16,12-7 6-16,1 0-41 0,19 0-74 15,7-4-65-15,13 1-35 16,13 3-34-16,0 0-98 0,-19 7-206 16,-27 8-243-16,-20 7-324 0,-32 15-81 15</inkml:trace>
</inkml:ink>
</file>

<file path=ppt/ink/ink30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4:44.601"/>
    </inkml:context>
    <inkml:brush xml:id="br0">
      <inkml:brushProperty name="width" value="0.1" units="cm"/>
      <inkml:brushProperty name="height" value="0.1" units="cm"/>
      <inkml:brushProperty name="color" value="#3165BB"/>
      <inkml:brushProperty name="fitToCurve" value="1"/>
    </inkml:brush>
  </inkml:definitions>
  <inkml:trace contextRef="#ctx0" brushRef="#br0">0 0 1681 0,'0'0'240'15,"-13"-25"-4"-15,13 25-21 0,0 0 52 16,7 25 37-16,-1 38-54 15,7 30-57-15,1 40-37 0,-1 22-46 16,6 11-20-16,1 15 17 16,6 4 31-16,1 3-19 0,-8 4 1 15,-5 4-24-15,-14-4-22 16,0-11-48-16,-7-11-7 16,-6-18-12-16,0-23 5 15,0-26 5-15,-1-21 38 0,1-27 15 16,7-18 8-16,6-37 2 0,0 0-13 15,0 0-29-15,0 0-18 16,0 0 0-16,19-44-20 0,14-26 0 16,13-23-15-16,13-14-23 15,1-30-33-15,18-10 5 0,1-5 33 16,-6 19 16-16,-8 22-2 16,-12 30 8-16,-7 29 1 0,0 30 0 15,-7 33 14-15,-6 34-4 16,-7 28-3-16,1 16 7 0,-14 11-7 15,7 0 6-15,-1 3-8 16,1-3 10-16,0-12 5 16,6-6-260-16,0-12-185 0,-6-11-99 15,6-15-225-15,-6-10-239 16</inkml:trace>
  <inkml:trace contextRef="#ctx0" brushRef="#br0" timeOffset="445">1577 1105 2066 0,'-46'-41'262'15,"0"-3"37"-15,7 0-31 16,6-8-90-16,13 4-66 0,14-4-46 15,12-7-24-15,27 0-14 16,7 7-11-16,12 15 5 0,14 15-6 16,6 7 28-16,1 23 53 15,-1 29 9-15,-6 7-15 0,-14 19-22 16,-6 18-22-16,-20 12-23 16,-6 10-3-16,-13 12 32 0,-14 3-3 15,-6 11-3-15,-7-3-13 16,-6-4 5-16,6-12-1 0,-6-10 15 15,0-15 23-15,6-11-29 16,0-18-28-16,7-12-1 0,7-11-6 16,6-33 26-16,6 30 108 15,-6-30 3-15,53 29-47 0,6-18-34 16,20-7-44-16,13-11-16 16,19-12-8-16,8-3 20 0,6-11-10 15,-1-4-170-15,1-8-280 16,-13 1-98-16,-20 3-187 0,-7 5-371 15</inkml:trace>
</inkml:ink>
</file>

<file path=ppt/ink/ink30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4:56.290"/>
    </inkml:context>
    <inkml:brush xml:id="br0">
      <inkml:brushProperty name="width" value="0.1" units="cm"/>
      <inkml:brushProperty name="height" value="0.1" units="cm"/>
      <inkml:brushProperty name="color" value="#ED1C24"/>
      <inkml:brushProperty name="fitToCurve" value="1"/>
    </inkml:brush>
  </inkml:definitions>
  <inkml:trace contextRef="#ctx0" brushRef="#br0">4140 329 806 0,'-19'-51'143'16,"-21"3"13"-16,-6 3 5 16,-19 8-11-16,-27-3-40 0,-14 6-28 15,-32 9-14-15,-26 6-15 16,-26 12-26-16,-40 7-2 16,-33 7 41-16,-7 12 60 0,-12 10-23 15,12 15 16-15,14 8-23 16,19 11-7-16,21 15-6 15,25 14 35-15,20 19 25 16,13 25-14-16,14 23-13 0,12 26-23 16,21 22-54-16,12 22-9 15,20 11-4-15,20 0-13 0,13 8-18 16,20-4 11-16,6 7 41 16,14-4 34-16,19 1 4 15,20 0 22-15,32-12-32 0,21-18-10 16,19-26-18-16,26-22-4 15,27-22 1-15,13-26-20 0,39-23-7 16,14-14-3 0,12-18-4-16,27-15-1 0,6-15-3 15,1-12-6-15,-1-13-3 16,1-16 9-16,-1-11 3 0,1-22-9 16,-14-22 0-16,13-19-7 15,1-25 2-15,-14-19-11 0,-6-26-11 16,-20-18 1-16,-20-22-28 15,-19-19-1-15,-27-22-14 0,-20-15-16 16,-32-18-7-16,-33-16 16 16,-46 1 19-16,-46 19 14 0,-46 14 33 15,-47 30-9-15,-32 29 19 16,-46 30-12-16,-39 29-135 16,-7 30-9-16,-20 15 5 0,-13 22-71 15,14 14-77-15,-14 12-38 16,7 15-93-16,-7 6-46 0</inkml:trace>
</inkml:ink>
</file>

<file path=ppt/ink/ink3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7:15.621"/>
    </inkml:context>
    <inkml:brush xml:id="br0">
      <inkml:brushProperty name="width" value="0.25" units="cm"/>
      <inkml:brushProperty name="height" value="0.5" units="cm"/>
      <inkml:brushProperty name="color" value="#00FF00"/>
      <inkml:brushProperty name="tip" value="rectangle"/>
      <inkml:brushProperty name="rasterOp" value="maskPen"/>
      <inkml:brushProperty name="fitToCurve" value="1"/>
    </inkml:brush>
  </inkml:definitions>
  <inkml:trace contextRef="#ctx0" brushRef="#br0">1709 465 596 0,'-86'-33'140'0,"-6"-1"11"0,-6 8 43 16,-14-3 9-16,7 3 74 15,-13 8-26-15,0 6 15 16,6 12-28-16,0 15-51 0,0 7-51 15,7 12-4-15,13 6-18 16,7 8-8-16,13-3-19 16,12-5-32-16,14 1-13 15,20 0-7-15,26-41-14 0,-6 48-11 16,6-48 12-16,59 40-22 16,13-18 4-16,7-10 12 0,6-12-26 15,7-12 19-15,0-10-14 16,0-7 11-16,-6-12-14 15,-14-7 21-15,-6-11-20 0,-14 0 17 16,-12-11-15-16,-7 3 11 16,-20-3 1-16,-13 3 57 15,-20 12-12-15,-13 11-3 16,-19 14-15-16,-27 15-23 0,-33 26 33 16,-13 19 26-16,-6 14 23 15,-7 15-2-15,19 12-25 0,14-1-40 16,26 4-3-16,20-4 18 15,26 0-15-15,33-3-23 16,33-5 9-16,33-17-7 0,33-12-3 16,25-11-2-16,8-7 10 15,12-11-6-15,8-8-11 0,5-7 7 16,-6-11 0-16,-13-12 3 16,-13-17-6-16,-13-8 0 15,-27-15 12-15,-26-8 0 16,-26 5-9-16,-33-1-6 0,-33 8 11 15,-32 11 5-15,-27 15-8 16,-33 14 28-16,-13 19 32 0,-26 15 39 16,-1 22 20-16,1 10 10 15,6 24-46-15,27 6-55 0,26 8-34 16,33 4 26-16,26-5-15 16,32-2-7-16,21 3 0 15,32-12 20-15,21-6-30 0,32-12-5 16,6-7 15-16,14-15-26 15,6-7-42-15,0-8-14 16,1-10 39-16,6-12 22 0,-7-11-3 16,-6-11-66-16,-7-11 38 15,-20-18 3-15,-13-12-6 16,-13-11 20-16,-26-14 10 0,-20-1 25 16,-26 8-11-16,-33 8 11 15,-33 18 5-15,-32 21 2 0,-27 31 48 16,-20 29 35-16,-13 22 14 15,7 23-13-15,13 14-50 0,19 0 18 16,34 4-19 0,26 0-22-16,32-4-9 0,34-3-1 15,25-12 6-15,40-11-5 16,27-7-13-16,26-11-10 0,12-15 5 16,14-3-58-16,7-8-60 15,6-8-32-15,0-3-24 16,-6-11-39-16,-20-8-60 0,-1 1-102 15,-25 7-151-15,-7 3-303 16</inkml:trace>
</inkml:ink>
</file>

<file path=ppt/ink/ink31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4:57.285"/>
    </inkml:context>
    <inkml:brush xml:id="br0">
      <inkml:brushProperty name="width" value="0.1" units="cm"/>
      <inkml:brushProperty name="height" value="0.1" units="cm"/>
      <inkml:brushProperty name="color" value="#ED1C24"/>
      <inkml:brushProperty name="fitToCurve" value="1"/>
    </inkml:brush>
  </inkml:definitions>
  <inkml:trace contextRef="#ctx0" brushRef="#br0">5376 597 887 0,'-46'-56'88'16,"-13"-7"22"-16,-20 1 62 0,-13-5 12 16,-20 1-9-16,-6-1-17 15,-14 8 3-15,-12 7-65 16,-7 12-3-16,-7 10-35 15,-13 12-15-15,-13 10 3 0,-6 16 12 16,-14 10 4-16,-20 15-24 16,-19 12 9-16,-13 10-20 0,-7 12-7 15,-6 10 18-15,6 12 4 16,7 7 4-16,6 15-15 0,7 3-9 16,13 23 22-16,13 11 17 15,13 22 36-15,33 22-14 0,20 22-21 16,33 26-13-16,32 19-18 15,27 14-3-15,26 4-18 16,40 4 5-16,46-11 14 0,39-4 1 16,46-19-8-16,32-21-9 15,34-34-7-15,20-41 26 0,25-40 14 16,27-44-5-16,27-42-32 16,25-39 5-16,7-27-6 0,0-25-3 15,-13-19-5-15,-26-15 3 16,-20-15-3-16,-20-21-6 0,-19-16 6 15,-14-18 10-15,-19-18-16 0,-7-23 15 16,-13-18-13-16,-13-18 0 16,-20-23 10-16,-19-15-6 0,-34-6-10 15,-19 2-2-15,-40 16 7 0,-32 25 5 16,-33 30-5 0,-33 34-13-16,-33 40-65 0,-20 25-87 15,-13 27-132-15,0 29-162 0,7 15-228 16,6 19-75-16</inkml:trace>
</inkml:ink>
</file>

<file path=ppt/ink/ink31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5:47.469"/>
    </inkml:context>
    <inkml:brush xml:id="br0">
      <inkml:brushProperty name="width" value="0.1" units="cm"/>
      <inkml:brushProperty name="height" value="0.1" units="cm"/>
      <inkml:brushProperty name="color" value="#3165BB"/>
      <inkml:brushProperty name="fitToCurve" value="1"/>
    </inkml:brush>
  </inkml:definitions>
  <inkml:trace contextRef="#ctx0" brushRef="#br0">7958 580 689 0,'-60'3'58'16,"1"5"124"-16,-6-1 88 15,-8 1 22-15,-19-1-35 0,-13 0-14 16,-26 4-71-16,-27 1-78 16,-26-9-31-16,-33 1-46 15,-33 0-11-15,-32-4 8 0,-20 0 58 16,-20 0 0-16,-20 3 1 16,-13 5-5-16,-13-1-4 15,-7 8 29-15,14 0-23 16,6-4-11-16,20 4-12 0,6-1-38 15,21 1 10-15,12 0-13 16,20 0 44-16,39-4-8 0,34 0-22 16,32-4 0-16,39 1-20 15,27-8 8-15,26 3-4 0,20-3-10 16,20 4 14-16,39-4-17 16,-26 4 14-16,26-4-3 15,0 0-14-15,0 0 16 0,-14 37-2 16,14-37-2-16,7 59 6 15,-7 0 1-15,13 4-15 16,-6 3 19-16,6 12-18 0,0 14 20 16,0 12-13-16,7 10 13 15,-7 23 6-15,0 18 13 16,-6 8 6-16,-7 10 2 0,0 1-17 16,-13-4-2-16,-1 0-6 15,-5 3-4-15,-1 1 4 0,0 3-12 16,-6-3-3-16,0 0 4 15,-1-1 12-15,-5 1 19 0,5-8-6 16,-6-3-1-16,7-12-12 16,0-7-6-16,6-7 1 15,0-8 4-15,7-7-6 16,-6-4-9-16,5 1 0 0,8-1 8 16,-1-4-11-16,1-3-2 15,-1 0 2-15,1-4 0 0,-1 4 0 16,-6-7 3-16,0 3 6 15,0-11-2-15,13-11 2 16,0-4-1-16,6-11-9 0,7-7-4 16,7-11-3-16,6-8 8 15,-26-44-1-15,73 41 1 0,-1-15 3 16,13-12 0-16,27-6 0 16,26-5 3-16,26-3 0 15,33 4-10-15,27 3 3 16,32 1-10-16,13-4 14 0,21 10-3 15,12-3-31-15,20 4-11 16,-7-4 4-16,-6 4 6 0,-7-4 0 16,-12 4 8-16,-8-4-11 15,-19 0-1-15,-13 0 7 0,-7-7 6 16,-20 3 9-16,-12-3 10 16,-27-4 12-16,-14 4 4 0,-12-4-4 15,-26 3-8-15,-14-3-3 16,-13 0 1-16,0 0 5 15,-19 0 0-15,-1-3 0 16,-6-1 0-16,0-3-5 0,-7 3 9 16,-6-4-8-16,6-3 8 15,-6 0-4-15,-7-3 5 0,7-1 3 16,-7-7-8-16,-7-1 0 16,1-2 0-16,-1-1 3 15,-6 0 51-15,-6-7 10 0,-40 33 21 16,46-52-1-16,-13 4-14 15,-7 0-22-15,0-4-16 0,1 0-11 16,-1-10-5-16,-6-1 1 16,-1-7-5-16,1-8-2 15,0-11-6-15,-1-7-4 16,1-15 0-16,-7-14 0 0,7-16-5 16,-13-6 5-16,-7-16-4 15,-7-14 4-15,-6-8 0 0,-7-3 0 16,0-1 9-16,1 8-2 15,6 11-12-15,-1 11 0 0,1 8 8 16,7 3-9-16,-7 4 1 16,6 7 5-16,7 1 3 15,-7 3-8-15,14 0-3 0,-7 3 8 16,7-6 0-16,-7-1 0 16,6 8 0-16,-6 3 0 15,-6 4 0-15,-1 7-8 0,0 5-1 16,-6 6 3-16,0 1 6 15,0 7 0-15,0 3 0 0,0 8 0 16,0 8 0-16,-1-1 3 16,1 12-11-16,7 7 3 15,-7 3 5-15,-1 12-4 0,8-4 7 16,-7 7-3-16,0 0 8 16,-7 1-8-16,7 3-4 0,6 4 0 15,-6-4-1-15,6 7 0 16,7 4 0-16,0 26 2 0,-6-37 13 15,6 37-21 1,-13-29-84-16,13 29-91 0,0 0-126 16,0 0-221-16,0 0-242 15,-66 11-74-15</inkml:trace>
  <inkml:trace contextRef="#ctx0" brushRef="#br0" timeOffset="723">5217 602 937 0,'-39'-15'263'0,"39"15"62"16,0 0-26-16,-33 8-38 15,33-8-27-15,-20 36-18 0,7 9-32 16,7 18-30-16,-1 22-34 16,7 25-35-16,0 31-8 0,0 25-14 15,0 22-25-15,7 27 2 16,-1 6 25-16,1 5-1 16,-1-1 21-16,1 1-23 0,-1-1-11 15,-6 0-14-15,0-7-16 16,7 0-1-16,-14 0-2 0,7-3-23 15,0-9 8 1,-6-6 8-16,6-8-19 0,0-11 8 16,0-4 5-16,0-3-9 15,6 0 4-15,-6-4 8 0,14-8-8 16,-8 1 7-16,7-4-7 16,0-8 0-16,7-3 8 0,-7-8-13 15,7-7 1-15,-7-11 19 16,7-15-22-16,-7-14 0 15,0-16 15-15,0-10-11 0,-6-12 3 16,-1-7 8-16,1-3-12 16,-7-8 17-16,0-37 18 15,0 51-13-15,0-51-2 16,-7 48-7-16,7-48-9 0,0 0 0 16,0 0-6-16,-6 45 10 15,6-45-36-15,0 0-82 0,0 0-53 16,0 0-77-16,13-37-66 15,-13 37-117-15,20-63-139 16,-14 11-51-16,-6 4 34 0</inkml:trace>
  <inkml:trace contextRef="#ctx0" brushRef="#br0" timeOffset="1500">3062 587 752 0,'-40'48'189'0,"8"15"36"0,-8 3 50 16,14 12 8-16,-7 3-22 15,7 8-53-15,6 0-26 16,13-1-19-16,1 12-45 0,12 7 8 15,8 19-12-15,-1 11 0 16,0 21-12-16,7 12-22 0,-1 11-1 16,-6 12 13-16,1 6-16 15,-8 1 12-15,1-1-16 16,-1-3-18-16,-6-4 8 16,0 0 5-16,0 0 7 0,-6 0-10 15,-1-3 15-15,1-1-41 16,6-3-7-16,-7-8-19 0,7 1 11 15,0 3-23-15,0-11 17 16,0-1-32-16,7-13 30 16,6-9-15-16,6-10 6 0,1-11-6 15,0-12 4-15,6-10-8 16,7-19 4-16,-7-11 12 0,7-19-15 16,-13-11 6-16,-20-44-3 15,0 0-4-15,0 0 6 0,33 48-7 16,-33-48 21-16,0 0-23 15,0 0 4-15,0 0-82 16,0 0-90-16,0 0-51 16,0 0-97-16,13-55-227 0,0-8-350 15</inkml:trace>
  <inkml:trace contextRef="#ctx0" brushRef="#br0" timeOffset="2247">841 2693 568 0,'-53'11'43'0,"53"-11"65"16,-59 15 43-16,7 0 17 0,52-15 34 15,-53 11-29-15,53-11-49 16,0 0 2-16,0 0 17 16,0 0-16-16,0 0 48 0,-20 51-22 15,20-51-3-15,66 45-40 16,19-23-42-16,40-7-37 0,40-8-19 15,45-3-12 1,20-8 3-16,33-7 9 0,13 4-20 16,13-8 20-16,6 0-3 15,21 0-14-15,-1 1-11 0,14-1 6 16,-7-7 25-16,0 3-9 16,0 1-10-16,0-1 17 15,0-3-3-15,0 4-25 0,-13 3 26 16,-14 4 4-16,-12 3-15 15,-7 1-5-15,-20 3 13 0,-6 1 48 16,-13-1 1-16,-7 4-14 16,-14 0-4-16,-5-4-17 15,-27 0 7-15,-14 1 40 16,-25-1 5-16,-27 0-28 0,-13 1 2 16,-26-1 1-16,-13 4-18 15,-20-4 18-15,-20 4 23 16,-26 0-7-16,0 0-45 0,0 0 3 15,0 0-15-15,0 0-23 16,-33-7-63-16,-6 3-87 16,0 4-164-16,-7 8-199 0,0-5-243 15</inkml:trace>
  <inkml:trace contextRef="#ctx0" brushRef="#br0" timeOffset="3260">144 4814 606 0,'0'0'159'15,"0"0"56"-15,0 0 57 16,0 0-2-16,0 0 10 0,0 0 5 15,0 0-38-15,0 0-13 16,40 48-48-16,6-22-49 16,13-12-17-16,7-3-12 0,12-7-32 15,14 0-23-15,20-4-8 16,33-4-8-16,39-3-24 16,33-8-1-16,32-3 1 0,27-5-8 15,20-3-5-15,13 4 7 16,13-4-7-16,6 8-4 0,1 0-5 15,-20 3 4-15,-14-4 5 16,-5 1 3-16,-14-1-3 16,-7-3 0-16,-6 0 4 15,-7-8-2-15,0 5-7 0,-19 6 9 16,-14 4 1-16,-12 4-3 16,-21 0-6-16,-12 7 0 15,-21 1 4-15,-12 3-6 0,-14 3 13 16,-19 1-4-16,-13 0-3 15,-14 3 0-15,-13-3 2 0,-12 0 6 16,-14 3 5-16,-14-3 7 16,1-1-5-16,-33-3 1 15,27 4 8-15,-27-4 4 16,0 0-9-16,0 0-3 0,0 0-8 16,0 0-11-16,0 0 3 15,0 0 0-15,0 0-6 16,39 4 6-16,-39-4-5 0,39 3 2 15,-39-3 6-15,33 0-3 16,-33 0-4-16,0 0 4 0,33 4-8 16,-33-4-101-16,0 0-120 15,0 0-215-15,0 0-371 16</inkml:trace>
  <inkml:trace contextRef="#ctx0" brushRef="#br0" timeOffset="4484">1912 1226 1136 0,'0'0'179'0,"6"-37"97"16,-6 37 9-16,0 0-44 15,0 0-102-15,0 0-43 16,0 0 91-16,0 0 23 15,0 0-11-15,20 52-28 0,0 11-32 16,-7 7-19-16,0 11 11 16,-6 4-18-16,6 8-28 0,0-1-18 15,-6 0-16-15,6 1 1 16,0-12 24-16,-7-3-37 0,8-12-14 16,-1-7-7-16,-7-7-18 15,1-11 0-15,6-8 9 16,-13-33-9-16,7 33 0 0,-7-33-10 15,0 0-107-15,0 0-122 16,0 0-117-16,0 0-242 16,0 0-361-16</inkml:trace>
  <inkml:trace contextRef="#ctx0" brushRef="#br0" timeOffset="5091">6663 1186 1434 0,'0'0'171'0,"0"0"142"16,0 0-2-16,0 0-85 15,-33-4-85-15,-6 4-48 16,-20-4-1-16,-14 4-13 16,-6 4-31-16,1 0-11 15,-1 3 20-15,6 8 22 0,8 18 41 16,12 15 42-16,1 15 10 16,12 7-26-16,14 15-44 0,13 7-32 15,19 1-26-15,14-1-29 16,19 1-5-16,7-5-38 0,7-3-212 15,0-4-219-15,-1-10-497 16</inkml:trace>
  <inkml:trace contextRef="#ctx0" brushRef="#br0" timeOffset="5764">1386 3373 1303 0,'46'18'291'15,"-6"4"74"-15,-40-22-3 16,26 52-81-16,-6 0-48 16,-14 3-69-16,-6-3-43 0,-6 0-32 15,-1 0-32-15,-13-8-24 16,7-4-22-16,-6-3-5 15,-1-7 4-15,20-30-1 0,-26 30-12 16,26-30-4-16,-40 18 16 16,7-18-5-16,7 0-14 15,26 0 0-15,-46-22 14 0,0 3 8 16,7 5-16-16,39 14 4 16,-60 3-7-16,14 16 51 15,7 10 21-15,13 12-6 0,-1 11-19 16,14-1 5-16,13 5-7 15,27-1-27-15,19-3 1 0,19-11 3 16,34-4-12-16,26-12-17 16,6-17-68-16,0-5-139 0,1-14-184 15,-7-3-408-15,-14-12-137 16</inkml:trace>
  <inkml:trace contextRef="#ctx0" brushRef="#br0" timeOffset="6228">4251 3225 2312 0,'-52'0'154'16,"-1"7"47"0,-6 8-5-16,-7 7-59 0,7 1-65 15,7 6-38-15,6-3-5 16,6 0-10-16,14 7-2 0,13-3-13 16,13-30-2-16,26 40-11 15,0-14-4-15,14-4-22 16,6-14-32-16,-7 3 18 0,-13-4 39 15,-26-7 0-15,33 15-2 16,-33-15 16-16,7 29 3 0,-20 5-1 16,-20 6 72-16,-20 5 31 15,-6 6 8-15,0 1-18 16,13 0-36-16,0-8-6 16,13-3-9-16,20-8-20 0,13-33-11 15,33 33 6-15,19-14-23 16,8-15 12-16,18-8-23 15,1-7-22-15,0-8-116 0,0-3-95 16,-7-4-263-16,1-7-372 16</inkml:trace>
  <inkml:trace contextRef="#ctx0" brushRef="#br0" timeOffset="6671">6006 3192 2411 0,'0'0'38'0,"0"0"-15"15,0 0 81 1,0 0 28-16,0 0-1 0,59 33-13 16,7 15-35-16,6 7-35 15,0 8-17-15,1 4-13 16,5-1-16-16,-12 1 16 0,-13-4 53 16,-7-4-3-16,-13-4-5 15,-27-7-17-15,-26-3-18 0,-26-9-19 16,-19-6-9-16,-21-8 6 15,-12-11 34-15,-1-7 2 0,1-11-1 16,12-12-7-16,14-10 7 16,13-12-7-16,26-11-21 15,20-11-10-15,19-11 4 16,27-3 3-16,20 3-24 0,19 0-84 16,0 8-148-16,7 18-272 15,-7 11-452-15</inkml:trace>
  <inkml:trace contextRef="#ctx0" brushRef="#br0" timeOffset="7260">1932 4884 1286 0,'0'0'196'0,"0"0"61"16,0 0 66-16,0 0-2 16,0 0-61-16,-60 48-12 0,-5 11-65 15,19 4-49-15,0 3-39 16,6 1-25-16,21-4-18 15,12-8-8-15,20-7-2 0,13-7-18 16,20-8-21 0,7-15 8-16,19-3-7 0,1-15-16 15,5-11 17-15,1-7-5 16,0-8-6-16,-13-4 12 0,-7 4-6 16,-13 4-10-16,-46 22 26 15,0 0-10-15,0 0 15 16,0 0 36-16,-7 56 5 0,-32 18 23 15,-20 14-16-15,-13 12-37 16,-7 7-19-16,-7 8-5 0,1-1-63 16,13-3-181-16,6-11-173 15,13-15-354-15,27-26-278 16</inkml:trace>
  <inkml:trace contextRef="#ctx0" brushRef="#br0" timeOffset="8207">4015 5298 1915 0,'39'44'186'0,"-13"11"30"0,1 8-2 16,-8 11-41-16,1 15-7 16,0 3-18-16,6 8-30 15,-6-4-44-15,0-4-25 0,6-3 24 16,-13-11-7-16,7-12 10 15,-7-10-15-15,0-16-19 16,-13-40 11-16,0 0-10 0,46 11-8 16,-7-33-9-16,7-22-15 15,0-15-11-15,14-15-7 16,-8-19 7-16,7-6 4 16,7-12-8-16,0-11 17 0,-1 4-30 15,8 10 10-15,-21 20-31 16,1 14-123-16,-14 19-148 0,-39 55-225 15,46-45-292-15</inkml:trace>
  <inkml:trace contextRef="#ctx0" brushRef="#br0" timeOffset="8623">6394 6340 1926 0,'-40'-15'239'0,"40"15"57"15,-33-37-34-15,14 4-78 0,5-4-70 16,14-4-39-1,0-3-30-15,7-8-27 0,13-11-13 16,-1-7 1-16,14-8 4 16,-6-14-6-16,12-11-4 0,-6-16-8 15,6-6 8-15,1 6 5 16,-14 16 2-16,0 18 36 16,-6 26-11-16,0 18 13 0,-20 41 69 15,0 0-2-15,26 52-37 16,0 18-13-16,7 19-18 0,13 3-17 15,13 4-13-15,14-3-20 16,19-5-35-16,6-6-158 16,7-12-221-16,0-15-408 15,14-14-280-15</inkml:trace>
  <inkml:trace contextRef="#ctx0" brushRef="#br0" timeOffset="12376">20329 680 645 0,'0'0'96'15,"0"0"82"-15,0 0 56 16,0 0-11-16,0 0-37 0,0 0-74 16,0 0-37-16,-46 7 34 15,0-7-35-15,-13 0-21 16,-13 0-18-16,-20-3-18 0,-13 3-2 15,-27 0 1-15,-19-4 4 16,-7 4-12-16,-19-4-18 0,-14 4 14 16,-19-3-7-16,-13 3 15 15,-1-8 4-15,1-3 62 0,-7 0-25 16,0-7-24-16,-7-1-19 16,1-3-10-16,-14-4-9 0,-19 0 17 15,-14 0-15-15,0 0 7 16,1 4 3-16,6 0 10 0,0 4-16 15,20 3 9-15,-1 4-9 16,8 3 16-16,-1 1-17 16,13 7 8-16,1 0 15 0,12 0-6 15,7 4 6-15,20-4-12 16,13 3-3-16,13 1 12 16,7 0-13-16,13 0-1 0,13-4-9 15,13 3 7-15,20 1-3 16,6-4 3-16,14 0-13 0,19 4 7 15,7-4-3-15,7 3 13 16,52-3-4-16,-40 0 6 0,40 0-14 16,0 0 11-16,0 0 4 15,0 0 19-15,-33 8-10 16,33-8 5-16,0 0-11 0,0 0-5 16,0 0-5-16,0 0 7 15,0 0-2-15,0 0 2 0,0 0 10 16,0 0 1-16,20 29 36 15,-7 4-8-15,0 4 25 0,0 15 33 16,-6 15 3-16,0 18-21 16,-7 14-28-16,0 12 9 0,6 11-7 15,1 11 20-15,-1 15-19 16,14 11-10-16,0 14-17 16,-1 5-14-16,8 6-2 0,-1 5-5 15,-6 10-3-15,-1 1 5 16,-5 3-10-16,-1-3-1 0,-7-8 2 15,-6-8 0-15,0-10-2 16,7-8 66-16,-7-7-21 0,0-7-14 16,-7-8-9-16,-6-4-10 15,0-3-5-15,0 0-2 0,-13-4 2 16,6 0-4-16,-6 0-2 16,-1-4-1-16,1 0-8 0,-7-3 4 15,0 3 4-15,0-3-8 16,1-8 6-16,5-3-6 15,1 3 4-15,0-7-4 0,13-8 11 16,-1-7-7-16,1-7 0 16,7-12 0-16,6-6-3 15,0-12 3-15,6-8 0 0,1-3-3 16,-7-48 0-16,20 56 3 16,6-8 0-16,-26-48 0 0,39 59 2 15,-6-4-2-15,7-3 7 16,-1-4 1-16,0-4-8 0,-39-44 0 15,86 71-3-15,-7-20 6 16,13-10 0-16,13-4-3 16,33-4 0-16,20 0 4 0,19-3 4 15,27 3-11-15,26-3 3 16,13-1 9-16,20-3-9 0,6 0-4 16,20-4-4-16,7 0 8 15,6-10-4-15,7-5 1 0,7-3 7 16,-14-4-10-16,-6-8-9 15,-7-3-3-15,-20-4 4 0,-6-3 9 16,-13 3-4-16,-14-3-7 16,1-5 10-16,-7 1-10 0,-7 4-17 15,-19-4 9-15,-14-1 20 16,-12-2-4-16,-20 2 3 0,-14 1 9 16,-19-4-4-16,0 4 0 15,-13 0 5-15,-14-4-13 16,-6 4 8-16,-13-4 0 0,0 0 0 15,-13 0-3-15,-1 4 3 16,1 0 0-16,-13 0 5 0,-1 4 6 16,1-5-1-16,-53 23-6 15,72-29 0-15,-19 7 45 0,-53 22-6 16,65-26 21-16,-65 26-9 16,59-26 5-16,-59 26 6 0,53-33-5 15,-53 33-4-15,0 0-22 16,53-52-16-16,-53 52-5 0,52-63-3 15,-12 4-9-15,-8 4 7 16,1-1-9-16,-6-10 13 16,5-8-13-16,-12-8 4 0,6-2 55 15,-12-9 18-15,-1 8-31 16,-13-3-20-16,0-5-7 0,-7 1 2 16,-6-1 33-16,-7-3-21 15,1-3-19-15,-1-9-5 16,-6-13-9-16,6-16 0 0,-6-7-6 15,6-15 3-15,7-15-4 16,0-14-1-16,-1-15 4 0,8-12-3 16,-1-3-4-16,-6-11 0 15,0-7-3-15,6 3 1 16,1 8 7-16,6 18-9 0,6 18 8 16,-6 27-8-16,0 18 7 15,7 18 5-15,-7 23-4 0,0 21 7 16,7 9 0-16,-7 13 0 15,0 12-3-15,-7 4-5 0,7 3 8 16,0 41-3-16,-13-44 8 16,0 7-8-16,13 37-2 0,-20-48 10 15,7 7-12-15,-7 1 0 16,7 3 7-16,0 0-4 0,6 0-4 16,-6-4-20-16,7 4-9 15,-1 0 7-15,7 4 9 16,-7 0 8-16,7 0 5 0,0 33-47 15,0-30-35-15,0 30-7 16,0 0-13-16,0 0-65 0,0 0-73 16,0 0-126-16,0 0-139 15,-46 33-291-15</inkml:trace>
  <inkml:trace contextRef="#ctx0" brushRef="#br0" timeOffset="13312">0 8346 1947 0,'33'70'336'0,"-14"19"39"16,-12 25-16-16,-7 23-52 16,-7 11-79-16,1 7-73 15,-7 0 0-15,-1-4-49 0,8-7-43 16,-1-3-19-16,7-12-29 15,0-11-11-15,0-14-1 16,0-15 14-16,7-19-1 16,-7-15-5-16,0-14-3 0,0-8 4 15,0-33 0-15,0 0-6 16,0 0 6-16,20-33-4 16,-1-15-16-16,8-19-34 0,5-14-53 15,1-15 23-15,0 4 35 16,7 10 8-16,-8 19 14 0,-5 19 7 15,-27 44-3-15,52 0 20 16,-12 33-3-16,-7 23-12 16,-1 14 6-16,-5 8 7 0,-1-5 2 15,7 1 6-15,0 0-15 16,6-15-10-16,-6-7 7 16,6-8-3-16,-6-14-186 0,-6-8-143 15,-27-22-241-15,39 4-339 16</inkml:trace>
  <inkml:trace contextRef="#ctx0" brushRef="#br0" timeOffset="13719">1590 9838 2171 0,'0'0'303'0,"46"-29"89"15,-7 10-55-15,7 16-61 0,7 3-67 16,19 3-58-16,7 1-71 16,6 0-25-16,1-1-37 15,-1-6-11-15,-6-1-16 16,-20-3-125-16,-19 7-94 0,-40 0-73 16,0 0-96-16,0 0-47 15,-33 51 10-15,-20-3 43 0,-6-3 114 16,-20-1 110-16,0-3 82 15,-6 3 51-15,6-11 10 16,0 0 182-16,14-7 134 0,12-7 35 16,20-4-52-16,33-15-69 15,0 0 69-15,0 0-14 16,0 0-67-16,59 0-41 16,7-8-17-16,6-3-23 0,7 0-46 15,7 0-26-15,-1-4-15 16,-6 0-22-16,0 1-4 0,-7 3-107 15,-6-4-226-15,-14 4-362 16,1-4-364-16</inkml:trace>
  <inkml:trace contextRef="#ctx0" brushRef="#br0" timeOffset="15443">532 9428 1015 0,'0'0'3'15,"0"0"152"-15,0 0 92 16,0 0-103-16,0 0 14 16,0 0 14-16,0 0-89 0,53 15-51 15,-1-19-22-15,-6-7 1 16,0-7 13-16,-6-4-7 15,-1-1-12-15,-39 23-10 0,39-33 5 16,-39 33 14-16,33-41 2 16,-33 41 116-16,27-33-12 0,-27 33-61 15,0 0-16-15,0 0-26 16,0 0 4-16,0 0-1 16,0 0 81-16,19 41-36 15,-6 7 64-15,-6 11-10 0,13 8 0 16,-7 6-29-16,7 5-8 15,-1 7-37-15,8 0 13 16,5 4-6-16,-5-8 12 0,-1 4-20 16,0-8-13-16,1-6-31 15,-8-5 0-15,1-7 9 16,-7-3-4-16,0-12-10 0,0-7 10 16,-6-11-17-16,-7-26-3 15,0 0-130-15,0 0-175 0,0 0-258 16,0 0-225-16</inkml:trace>
  <inkml:trace contextRef="#ctx0" brushRef="#br0" timeOffset="52563">17090 443 510 0,'0'0'202'15,"0"41"7"-15,0-4 0 16,-7 0-29-16,7 4-6 0,0 7 21 15,0 7-36-15,7 12-45 16,-1 14-18-16,1 7-19 0,13 20-13 16,-7 14 22-16,13 14 18 15,0 23-29-15,1 18 17 0,-1 16-13 16,7 6-25-16,-7 12-13 16,7 7 0-16,-13 3-22 15,12 1-15-15,-5-4 19 16,-8 0-6-16,1 4-10 0,-7-1-12 15,-6-3 5-15,-7 0 12 16,0-11-5-16,-7 4-13 0,7-8 6 16,-13-7 0-16,7-8 2 15,-1-14 4-15,7-15-11 0,7-12 2 16,-1-14 10-16,1-14 0 16,6-16-7-16,-7-7-15 0,1-11 22 15,-7-4 6-15,0-7-18 16,7-15 0-16,-7-7 11 15,-7-8-4-15,7-44 3 16,0 49 109-16,0-49-43 0,0 0-16 16,7 51-16-16,-7-51-22 15,0 0-12-15,0 48-5 0,0-48-5 16,0 0 17-16,0 0-7 16,0 0-2-16,0 0-3 0,0 0-35 15,0 0-183-15,0 0-259 16,0 0-317-16</inkml:trace>
  <inkml:trace contextRef="#ctx0" brushRef="#br0" timeOffset="53328">15131 104 356 0,'-13'-34'30'0,"0"5"42"16,13 29 4-16,0 0 55 15,-33-41-31-15,33 41 11 16,0 0-39-16,0 0-62 16,0 0 102-16,-33 52 5 0,7 36-32 15,6 42 56-15,1 36-50 16,-1 26-25-16,13 11-31 0,1 1-4 16,-1 2 99-16,14 9 6 15,-1 10 15-15,1 12-20 16,6 10-22-16,7 8 8 0,-7 11-24 15,0 4-8-15,-13-1-36 16,0-3-25-16,-6 4 8 0,-1-8 107 16,0 1-16-16,7-8-31 15,7-8-33-15,6-10-17 16,13-12-19-16,1-11 15 16,12-10-1-16,7-9-23 0,-6-10 2 15,-1 0 31-15,0-8-11 16,-6-7-9-16,0 0-12 0,-7-4-10 15,1-3-5-15,-14-8-4 16,0-15-2-16,0-14 2 0,-6-23 0 16,-1-18 7-16,1-22 5 15,-7-18 6-15,0-45 8 16,0 0-14-16,0 0-5 0,0 0-7 16,0 0-4-16,0 0-78 15,6-48-70-15,-12 0-91 16,-7-1-130-16,-7-2-207 0,0-1-134 15</inkml:trace>
  <inkml:trace contextRef="#ctx0" brushRef="#br0" timeOffset="54167">12168 2730 596 0,'0'0'109'15,"-46"-3"73"-15,46 3 3 16,-46-8 30-16,13 1-27 0,33 7-21 16,-40-8-2-16,40 8-15 15,0 0-39-15,0 0-36 0,-26-7-42 16,26 7 23-16,0 0 2 15,0 0-16-15,0 0 73 16,53 4-25-16,32-1 30 16,33 1-50-16,40-4-15 0,26 4 10 15,46 3-5-15,40 4-5 16,25 4-37-16,14 4 12 0,26 3-21 16,14 4 3-16,12-1 1 15,20 1-13-15,0 4 10 0,-6-4-14 16,-14 0 14-16,-6-4-13 15,-20-4 6-15,-13-7-8 0,-13-3 12 16,-20-1-16-16,-13 1 20 16,-33-1-20-16,-19 4 17 15,-27 0-17-15,-13 0 21 16,-26 4-8-16,-7-4-13 0,-20-7 11 16,-6 3 2-16,-7 0-16 15,1-3 24-15,-1-4-23 0,-6 0 20 16,-1 4-19-16,-6-8 16 15,-6 0-3-15,-14 1-3 0,-6-1 0 16,-20 0 5-16,-19 1 39 16,-7 3 7-16,-33 0-27 15,0 0-14-15,0 0-14 0,0 0-103 16,0 0-132-16,0 0-180 16,0 0-248-16,-66-11-67 15</inkml:trace>
  <inkml:trace contextRef="#ctx0" brushRef="#br0" timeOffset="54911">11984 4836 615 0,'-46'-7'87'15,"13"3"66"-15,33 4 69 16,-53-4 10-16,53 4 0 15,-39-7-21-15,39 7-85 0,0 0-81 16,0 0 27-16,0 0 109 16,0 0 36-16,66 15-36 0,26 0-37 15,26-1-20 1,46 1-21-16,46-7-31 0,53-1-36 16,46-3-13-16,33-1-17 15,19-3 10-15,14 0-6 0,-1 0-16 16,1 0 24-16,-7 0 64 15,-7 0-39-15,-19-3-26 0,-20 3 0 16,-20-4-6-16,-6 0-11 16,-20 1 3-16,-13-1-11 15,-7 4 8-15,-19 4 5 0,-14-4-8 16,-26 3 8-16,-19 1 15 16,-27 3 34-16,-20-3-9 0,-19 0-23 15,-20-1 9 1,-13 1-19-16,-7 0 4 0,-19-4-8 15,-1 0-8-15,-52 0 6 16,46 4-9-16,-46-4 9 0,0 0-13 16,40 0 7-16,-40 0-42 15,0 0-98-15,0 0-79 0,0 0-83 16,0 0-88-16,46 11-213 16,-46-11-115-16</inkml:trace>
</inkml:ink>
</file>

<file path=ppt/ink/ink31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6:48.512"/>
    </inkml:context>
    <inkml:brush xml:id="br0">
      <inkml:brushProperty name="width" value="0.1" units="cm"/>
      <inkml:brushProperty name="height" value="0.1" units="cm"/>
      <inkml:brushProperty name="color" value="#3165BB"/>
      <inkml:brushProperty name="fitToCurve" value="1"/>
    </inkml:brush>
  </inkml:definitions>
  <inkml:trace contextRef="#ctx0" brushRef="#br0">0 827 1325 0,'0'0'159'0,"0"0"61"0,0 0 103 16,39-44-57-16,7 10-57 15,-6 1-89-15,12 0-33 0,1 0-34 16,-1-8 1-16,1 0-27 15,6 1-3-15,-13-5-22 0,0 1 41 16,-6-4 16-16,-40 48-10 16,46-63-24-16,-7 8-12 0,-13 3 4 15,-6 4-23-15,-7-4 25 16,-13 52 8-16,20-59 41 16,-20 59-20-16,6-48-1 0,-6 48-23 15,0 0 0-15,0 0-1 16,0 0-18-16,0 0 44 15,-6 48-20-15,-7 19-3 0,13 14-20 16,-7 11 15-16,7 8 18 16,7 7 15-16,-1 4-14 0,1 0-36 15,6-4 34-15,0 4 50 16,0-8 1-16,0-3-42 16,1-4-13-16,-1-3-2 0,-7-8-9 15,1-12 23-15,-1-2-4 16,1-9-25-16,0-10 5 0,-1-11-25 15,-6-41 7-15,0 0-4 16,7 48 5-16,-7-48-1 16,0 0-8-16,0 0 4 0,0 0-5 15,0 0-21-15,0 0-97 16,0 0-86-16,0 0-85 16,0 0-132-16,0 0-213 0,0 0-222 15</inkml:trace>
</inkml:ink>
</file>

<file path=ppt/ink/ink31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6:51.480"/>
    </inkml:context>
    <inkml:brush xml:id="br0">
      <inkml:brushProperty name="width" value="0.25" units="cm"/>
      <inkml:brushProperty name="height" value="0.5" units="cm"/>
      <inkml:brushProperty name="color" value="#FFFF00"/>
      <inkml:brushProperty name="tip" value="rectangle"/>
      <inkml:brushProperty name="rasterOp" value="maskPen"/>
      <inkml:brushProperty name="fitToCurve" value="1"/>
    </inkml:brush>
  </inkml:definitions>
  <inkml:trace contextRef="#ctx0" brushRef="#br0">742 673 1083 0,'-39'-22'300'0,"39"22"-34"15,0 0-51-15,0 0-70 16,0 0-22-16,-33 25 84 16,7 9-68-16,6 10-48 0,14 4-3 15,12 4-16-15,14-1 4 16,6-3-9-16,14-3-10 0,12-12-19 15,7-7-21-15,7-8-12 16,-7-10 13-16,0-16-2 16,-6-10-4-16,-7-8-3 15,-7-7-3-15,-12-12-6 0,-8-10 4 16,-12-15-1-16,-7-4-6 16,-13-15-6-16,0 1 72 0,-14 6 57 15,-6 8-12-15,1 19-23 16,-8 18-35-16,-6 26-31 0,-6 29-5 15,-14 27-14-15,-6 25 17 16,-7 19-8-16,13 3-9 0,13 0 9 16,14 4 17-16,13-7 8 15,19-4 0-15,20-11-18 0,14-11 5 16,12-11-1-16,14-16-11 16,12-10-2-16,1-15 7 15,-7-11 7-15,-6-18-14 16,-1-12 0-16,-12-21-1 0,-7-20-3 15,-1-17-10-15,-18-19 4 16,-8-19 8-16,-6-18-8 0,-13 0 40 16,-7 7 39-16,1 23 15 15,-1 29-14-15,0 22-29 0,-13 30-32 16,-6 33-11-16,-7 37 9 16,-13 29-4-16,-7 30 7 0,0 11-11 15,14 15-2-15,-1-4-7 16,20-7 3-16,14-4-3 15,12-7 6-15,14-4 4 0,6-15 10 16,20-10-15-16,13-16-2 16,19-18-10-16,8-11 10 0,-1-15 6 15,7-18 10-15,-7-23-12 16,-6-22 7-16,-14-22-7 0,-6-22-13 16,-19-26-1-16,-21-29-5 15,-19-19 2-15,-13-4 9 0,-20 19 4 16,-7 30 9-16,-6 40-12 15,-20 40-10-15,-13 53 5 0,-13 40 11 16,-13 37-3-16,-1 18 7 16,8 12 9-16,12 3-9 15,20-4-11-15,27-6-2 0,12-9 6 16,34-6 0-16,19-8 5 16,20-23-5-16,19-10 0 0,7-15 6 15,7-11-2-15,0-22 2 16,0-19 3-16,-1-18-7 15,-6-23-2-15,1-21 0 0,-14-23-7 16,-7-26-3-16,-13-10 0 16,-13-1 3-16,-13 19 10 0,-6 25 0 15,-7 23-13-15,-7 26 5 16,-13 40-3-16,-13 34 14 16,-13 32 3-16,-13 27 1 0,-1 11-10 15,8 7 4-15,19 0-4 16,6-3 0-16,14-8-5 0,19-4 9 15,7-7 0-15,20-15 11 16,6-7-18-16,14-22-3 0,12-8 2 16,8-11 6-16,-1-15 6 15,0-14 1-15,0-23 2 0,0-18-6 16,-6-22-10-16,-1-22-2 16,-12-19-6-16,-7-15 3 0,-20-3-5 15,-7 15 10-15,-19 18 17 16,0 29-6-16,-20 26-20 15,-6 38 6-15,-20 29 2 0,-14 33 6 16,-12 22 7-16,6 15 10 16,7 4-11-16,13 7 6 0,19 0-17 15,14-7 5-15,26-8 2 16,13-11-2-16,13-7 0 0,20-11-4 16,13-7 18-16,7-12-11 15,13-11 6-15,-7-11-1 0,-6-14-5 16,6-12-12-16,-13-14 9 15,-6-16 3-15,-7-14 0 0,-13-26-17 16,-13-18 7 0,-20-23 1-16,-20-10-26 0,-6-4 13 15,-20 14 8-15,-7 15 1 16,0 23 2-16,-12 29 5 0,-14 29 12 16,0 38-5-16,-6 29-4 15,-7 26-11-15,0 18 11 0,6 19 6 16,27 11-3-16,6 3-3 15,21 1 6-15,12-8 5 0,26-3-3 16,21-12-6-16,12-14 3 16,14-8-11-16,12-14 2 0,8-19 4 15,-1-15 0-15,7-15 8 16,-7-14-16-16,0-15 12 16,-6-22 6-16,0-19-13 0,-14-22-31 15,-6-29-22-15,-19-27-18 16,-8-17 8-16,-19-12 25 0,-13-4 24 15,-13 12 11-15,-7 18 6 16,-6 29-4-16,-1 23-5 0,-12 37-7 16,-7 32 10-16,-20 42 6 15,-7 33 14-15,-12 33-5 0,6 26-2 16,6 7 0-16,14 8 1 16,13-8 1-16,26-7 1 15,20-11-10-15,26-19 13 16,20-10-13-16,26-16 19 0,20-18-8 15,26-18-11-15,7-19 0 16,6-15-4-16,-6-18 12 0,-14-19-3 16,-6-18-2-16,-13-30-1 15,-7-25-7-15,-26-15-7 0,-6-19 6 16,-27 0 1-16,-20 19 11 16,-12 18 4-16,-14 22-6 0,-20 37-4 15,-6 27 6-15,-20 32 1 16,-19 26 5-16,-7 23-3 0,-1 10 2 15,14 4-18-15,7 1 0 16,13-1 7-16,13-4-7 16,13-3-39-16,19-7-175 0,14-5-147 15,13-51-259-15,13 63-248 16</inkml:trace>
</inkml:ink>
</file>

<file path=ppt/ink/ink31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7:13.144"/>
    </inkml:context>
    <inkml:brush xml:id="br0">
      <inkml:brushProperty name="width" value="0.25" units="cm"/>
      <inkml:brushProperty name="height" value="0.5" units="cm"/>
      <inkml:brushProperty name="color" value="#FFFF00"/>
      <inkml:brushProperty name="tip" value="rectangle"/>
      <inkml:brushProperty name="rasterOp" value="maskPen"/>
      <inkml:brushProperty name="fitToCurve" value="1"/>
    </inkml:brush>
  </inkml:definitions>
  <inkml:trace contextRef="#ctx0" brushRef="#br0">1255 979 738 0,'0'0'17'0,"0"0"106"15,0 0 61-15,0 0-40 0,33-22 41 16,-33 22-34-16,0 0 59 15,33 18-72-15,-1 4-54 16,-5 8 29-16,6 0-14 0,-7-1 35 16,13-3-48-16,1 0-10 15,6 0-12-15,0-8-18 0,0 1-19 16,-7-12-7-16,-39-7-11 16,40 0-1-16,-40 0 6 0,32-11-14 15,-32 11 10-15,7-37-2 16,-7 4-2-16,-20-12-6 15,1 5-23-15,-14-5 8 0,-7-3 17 16,-6 11 10-16,-13 0-15 16,0 12 3-16,-20 6 0 0,7 15-6 15,-14 12 3-15,8 14 11 16,5 11-12-16,8 4 7 0,12 0 6 16,7 4-2-16,20-4 80 15,26-37-9-15,0 48-7 0,0-48-24 16,46 44-18-16,13-18-5 15,7-8-13-15,12-14-6 0,-12-8 5 16,6-7 0 0,-12-11 3-16,-1-11-4 0,-13-11-4 15,-13-15-5-15,-7-12-4 16,-13-17-2-16,-6-16-2 0,-21-10 2 16,-12 3 2-16,-13 15 8 15,-7 26 13-15,-13 22-17 0,-20 36 6 16,-20 31 4-16,1 25-10 15,-1 23 8-15,7 7-5 0,20 3 7 16,13-3 0-16,19 0 39 16,20-4-1-16,20-3-13 0,20-4 5 15,20-12-6-15,12-3-15 16,27-7 3-16,13-8-22 16,0-7 17-16,13-15-17 0,-6-7 0 15,-7-15 5-15,0-15-5 16,-7-11 5-16,-13-18-13 0,-6-23 8 15,-7-22-13-15,-19-22 16 16,-7-18-12-16,-20-8 0 0,-13 11 17 16,-13 19-15-16,-20 26 12 15,-7 29-5-15,-19 41-5 0,-20 29 14 16,-13 38-17-16,0 28 16 16,-6 16 2-16,12 11-8 15,7 3 9-15,27-3-11 0,12-4 2 16,21 0 1-16,19-11-3 15,19-7 18-15,14-8-10 0,20-7 3 16,6-12-3-16,7-10-8 16,6-11 12-16,-6-16-12 0,-1-14 11 15,-5-11-11-15,-1-18 5 16,-13-23-9-16,-13-14 6 0,-7-31-11 16,-13-13-5-16,-20-16 14 15,-19-3-17-15,-13 7 8 0,-7 18 13 16,-20 23-15-16,-19 29 11 15,-21 34 0-15,-12 29-5 0,-13 26 14 16,-1 29-9-16,1 19 5 16,19 8-5-16,14 7 6 15,25-1 1-15,27 1-7 0,27-8 13 16,32 1-7-16,26-8 12 16,33-4-3-16,27-11-15 0,26-14 11 15,6-5-11-15,7-10 24 16,-6-15-37-16,-1-15 20 0,-19-11-10 15,-14-15 9-15,-6-18-10 16,-19-23 11-16,-21-17-12 0,-12-27 0 16,-21-15-4-16,-19-21-5 15,-26-5 14-15,-20 1-14 0,-26 22 14 16,-20 18 0-16,-26 30-10 16,-40 33 13-16,-20 37-13 15,-19 40 18-15,0 27-11 0,7 14 3 16,12 8 10-16,34 3-10 15,32-3 11-15,33 3 9 0,26-3-1 16,34 0 17-16,25-4 10 16,40-8-16-16,27-3-1 0,19-8-6 15,19-14-17-15,14-7 10 16,7-12-16-16,-1-15 16 0,0-14-5 16,-6-19-6-16,-6-14 3 15,-8-16-8-15,-12-21 6 0,-14-23-19 16,-12-18 13-16,-14-22-14 15,-20-19 14-15,-19-7-8 16,-20 11-7-16,-7 18 15 0,-19 23-7 16,-13 29 7-16,-21 33 4 15,-25 34-12-15,-27 40 15 0,-6 30-12 16,0 22 10-16,13 11 2 16,13 3-7-16,26-2 12 0,20-1-8 15,26-8 16-15,27-6-13 16,12-5 2-16,34-14 9 0,13-4-18 15,19-15 12-15,20-7-12 16,0-11 9-16,-6-15 3 16,0-11-10-16,-7-14 8 0,0-23-14 15,-14-19 12-15,1-18-17 16,-20-26 9-16,-6-25-10 0,-14-16 2 16,-25-6 8-16,-21 6-6 15,-13 27 11-15,-19 21-5 0,-20 34-5 16,-27 30 11-16,-19 29-12 15,-20 26 18-15,-13 14-16 0,0 19 31 16,0 4-32-16,20 0-6 16,19-4 13-16,21 0-10 0,18-7 8 15,14-11-33-15,14-1-106 16,18-3-96-16,8-4-110 16,6-33-84-16,20 48-148 0,-20-48-83 15,39 41-16-15</inkml:trace>
</inkml:ink>
</file>

<file path=ppt/ink/ink31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7:01.155"/>
    </inkml:context>
    <inkml:brush xml:id="br0">
      <inkml:brushProperty name="width" value="0.1" units="cm"/>
      <inkml:brushProperty name="height" value="0.1" units="cm"/>
      <inkml:brushProperty name="color" value="#3165BB"/>
      <inkml:brushProperty name="fitToCurve" value="1"/>
    </inkml:brush>
  </inkml:definitions>
  <inkml:trace contextRef="#ctx0" brushRef="#br0">518 81 355 0,'13'-18'115'0,"-13"18"4"15,0 0 9-15,0 0 6 16,0 0-28-16,0 0-22 0,0 0 13 16,0 0-31-16,0 0 13 15,0 0-1-15,0 0-18 0,0 0 79 16,0 0-81-16,0 0 0 15,0 0 33-15,0 0-21 0,0 0 1 16,0 0-1-16,0 0-8 16,0 0-8-16,0 0 6 0,0 0 13 15,0 0-27 1,0 0 0-16,0 0-29 0,0 0 1 16,0 0 2-16,0 0 13 15,14-30-4-15,-14 30-13 0,0 0-1 16,0 0-11-16,0 0 8 15,0 0-1-15,0 0 1 0,0 0-4 16,0 0-2-16,6-29 1 16,-6 29-4-16,0 0-24 0,0 0 27 15,0 0-13-15,0 0 2 16,0 0 15-16,0 0-10 0,0 0 0 16,0 0 10-16,0 0-7 15,0 0-3-15,0 0 0 16,0 0 0-16,0 0 10 0,0 0-1 15,0 0 7-15,7 48 3 16,-1-7-6-16,-12-5-1 0,6 1-4 16,0-3-5-16,-7-1 7 15,7-4-7-15,0 1-3 0,-6 0 0 16,6 7 0-16,0-4 0 16,0 7 5-16,0 1 1 0,0 3 90 15,-7 4-31-15,7-3-25 16,-7-5-22-16,7 1-10 0,0-8 3 15,0-33-1-15,-6 48-6 16,6-48-4-16,0 37 0 16,0-37 0-16,0 0 5 0,0 0 23 15,0 0 9-15,0 0-2 16,0 0 4-16,0 0 6 0,0 0-12 16,0 0-18-16,0 0 0 15,0 0-15-15,0 0 3 0,0 0-8 16,20-40 5-16,-1-1 3 15,1 0-3-15,-7-3 0 0,-6-4 0 16,6-7 4-16,0-1-1 16,-6 1-3-16,6 3 0 0,-7 8-4 15,1 3 4-15,6 4-3 16,-6 8 3-16,-1-1-6 16,1 4-3-16,-1 0 9 15,1 4-6-15,-7 22 1 0,13-26 5 16,-6 4 0-16,-7 22 0 15,6-26 0-15,-6 26 0 0,0-26 5 16,0 26 1-16,0 0-3 16,0 0 0-16,7-22-3 0,-7 22 0 15,0 0-10-15,0 0 7 16,0 0 8-16,0 0-18 0,0 0 19 16,0 0-9-16,0 0-1 15,0 0 14-15,0 0-14 0,0 0 11 16,0 0-10-16,0 0 3 15,0 0 0-15,0 0 0 16,0 0 4-16,0 0-12 0,0 0 16 16,0 0-16-16,0 0 16 15,0 0-15-15,0 0-2 0,0 0 15 16,0 0-16-16,0 0 22 16,13 33-9-16,0 12 7 0,0 6 4 15,7 5-14-15,0 3 25 16,6 4-8-16,0-4 52 0,7 0-7 15,0-4-36-15,-7 1 40 16,14-1-12-16,-1-3-21 0,-6 0-9 16,0-1-18-16,-33-51 9 15,46 63-18-15,-7-11 37 16,-39-52-44-16,33 55 15 0,-33-55-2 16,33 45-3-16,-33-45 12 15,0 0-20-15,0 0 17 0,0 0-9 16,0 0 3-16,0 0 3 15,0 0-6-15,0 0 8 0,0 0-12 16,0 0 12-16,0 0-12 16,0 0 12-16,0 0-8 0,0 0 0 15,0 0 0-15,0 0 0 16,0 0 0-16,0 0-11 16,0 0 13-16,0 0-44 0,0 0-113 15,0 0-168-15,0 0-288 16,0 0-268-16</inkml:trace>
  <inkml:trace contextRef="#ctx0" brushRef="#br0" timeOffset="713">2588 222 1120 0,'0'0'223'0,"0"0"50"16,0 0-66-16,0 0-85 15,0 0-46-15,0 0 198 0,7 29 30 16,6 23-65-16,0 18-47 16,7 19-76-16,6 3 10 0,0 8-41 15,7 4 1-15,0-5-16 16,0-6-22-16,6-1-15 15,1-11 5-15,-1 1-34 16,1-9 2-16,-7-13 6 0,-1-9-5 16,-5-10-2-16,-8-8-13 15,-19-33-8-15,27 33-118 0,-27-33-192 16,0 0-383-16,0 0-328 16</inkml:trace>
  <inkml:trace contextRef="#ctx0" brushRef="#br0" timeOffset="1141">5729 366 1072 0,'0'0'102'16,"0"0"69"-16,0 0 37 16,0 0-47-16,-39-19-81 15,-1 12 3-15,-12 7-29 0,-7 7 26 16,-7 5-21-16,-6-1 35 15,-14 11 5-15,1 4 5 0,-1 3 2 16,-6 8 18-16,14 11 14 16,12 11 17-16,7 4-37 0,19 4-15 15,21 10-25-15,19 1-19 16,13-4-16-16,20 0-13 0,19-1-13 16,14-10-17-16,0 0 0 15,6-8-11-15,-13-7-143 0,0-11-253 16,-13-3-410-16,-46-34-118 15</inkml:trace>
  <inkml:trace contextRef="#ctx0" brushRef="#br0" timeOffset="1781">650 2368 680 0,'-27'19'140'0,"27"-19"22"15,0 0 65-15,-13 44 57 0,13-3-88 16,7-4 22-16,-1 3-63 15,8 1-11-15,-1 0-38 0,-7-8 21 16,-6 4-27-16,7-8-6 16,-7-29-32-16,-7 37-5 0,7-37-21 15,-13 37-33-15,13-37-3 16,0 0 15-16,-46 22-4 16,7-7-3-16,6-15-20 0,-7-15 3 15,1-3 20-15,-7-4-5 16,7 0-10-16,-1 0-8 15,1 7 76-15,6 4-16 0,0 11 9 16,0 11 45-16,0 15 38 16,0 7-31-16,1 7-48 15,5 9-2-15,14-1 1 0,7 0-19 16,12 7-14-16,14-3-8 16,13-4 4-16,19-4-15 0,14-7-11 15,13-7 3-15,13-8 0 16,6-11-64-16,8-15-99 0,-1-3-156 15,6-15-237-15,-5-19-285 16</inkml:trace>
  <inkml:trace contextRef="#ctx0" brushRef="#br0" timeOffset="2277">2818 2298 1658 0,'-46'-7'177'0,"0"3"-1"0,0 8-8 15,0 3-69-15,0 4-27 16,0 0 47-16,7 4-60 15,39-15-19-15,-33 26 5 0,33-26 3 16,-13 30-39-16,13-30 0 16,20 33 19-16,12-7-18 0,14-8-14 15,7-3 4-15,-7-4 12 16,0 0-19-16,0 0 7 0,-20-3 8 16,-26-8-8-16,0 0 7 15,0 0 39-15,0 0 23 16,13 33 17-16,-19-4 11 15,-27 1-5-15,0 7-23 0,-13 3-6 16,0 9 5-16,0-1-24 16,13 7-17-16,7 0 4 0,13-3 4 15,13 4-20-15,13-5-11 16,20 1 6-16,19-8 1 0,14-7-11 16,13-11-5-16,13 0 13 15,-7-11-8-15,7-8-26 16,0-11-73-16,-6-3-129 0,-7-8-158 15,6-14-217-15,-6-8-156 16</inkml:trace>
  <inkml:trace contextRef="#ctx0" brushRef="#br0" timeOffset="2729">5013 2590 1811 0,'0'0'107'0,"0"0"102"0,46 15 23 15,-7 7-93-15,1 11-53 16,-1 8 36-16,7 7-44 0,7 4-40 15,-1-1-1-15,1 5-31 16,-7 3 1-16,0-7 15 0,-7 3 45 16,-6-7-8-16,-33-48-13 15,40 59 17-15,-27-11-8 16,-13-48-26-16,-20 45-4 0,-19-12-9 16,-20-15-16-16,-14-7 0 15,-6-11 10-15,-13-3-10 0,7-8-5 16,13-12 5-16,13-6 7 15,6-12-7-15,27-14-10 16,13-15 14-16,19-1-2 0,20-3-11 16,14 8 1-16,6 3 13 15,6 8-13-15,1 10 0 16,0 12-7-16,-14 7-170 0,-39 26-188 16,0 0-228-16,39-22-102 15</inkml:trace>
  <inkml:trace contextRef="#ctx0" brushRef="#br0" timeOffset="3441">71 4278 1288 0,'0'0'199'0,"0"0"23"15,0 0-16-15,0 0-24 0,0 0 84 16,0 0-27-16,-26 37-38 16,20 4-51-16,-1 3-40 0,7 1-35 15,-7-1-16-15,7 0-30 16,7 4 5-16,6-7-11 0,7 0-12 16,13-4 7-16,6-8-13 15,7-10 8-15,20-5-13 16,0-10 5-16,-1-8-5 0,8-10 8 15,-1-12-13-15,-6-11 9 16,-7-7-4-16,0-8 0 16,-7 0 0-16,-19 11 0 0,0 8 0 15,-33 33 5-15,0 0 8 16,0 0-4-16,0 0 33 16,0 0 25-16,-13 37 31 0,-7 22-23 15,-13 8 10-15,-6 10-43 16,-7 8-11-16,-7 4-20 0,7 3 6 15,0 4-17-15,7 4 3 16,0-8-3-16,6-3-53 0,6-8-152 16,8-7-203-16,6-11-197 15,13-7-283-15</inkml:trace>
  <inkml:trace contextRef="#ctx0" brushRef="#br0" timeOffset="3937">2805 4718 1972 0,'0'0'218'16,"-26"-33"25"-16,26 33-27 0,0 0-14 16,0 0 16-16,0 0-58 15,6 55-52-15,14 8 13 0,6 7-39 16,1 4-10-16,6 7-34 15,-1 1-1-15,1 3 34 16,0-4 13-16,-13-7 2 16,6-11-16-16,-13-8-12 0,0-11-41 15,-13-44 17-15,14 37 41 16,-14-37 61-16,0 0-1 16,0 0-68-16,0 0-13 0,0 0-39 15,39-55-8-15,7-23 2 16,-7-7-18-16,14-14 9 0,6-16-4 15,-6 1-2-15,6-1-10 16,-7 8-179-16,1 11-149 0,-14 15-132 16,-12 10-301-16,-14 12-346 15</inkml:trace>
  <inkml:trace contextRef="#ctx0" brushRef="#br0" timeOffset="5081">144 7777 1253 0,'-33'-40'331'16,"7"14"13"-16,26 26-46 0,0 0-44 15,-27 11 67-15,8 33-51 16,-1 30-84-16,7 26-18 15,6 29-38-15,7 11-35 0,13 12-5 16,7-4 40-16,-7-1-4 16,13 1-4-16,-6-7-35 15,0-8-37-15,-7-8-23 0,7-14-1 16,-1-19-22-16,-5-14 5 16,-8-19-13-16,7-15 13 15,-13-44 6-15,7 30-5 0,-7-30 7 16,0 0-24-16,0 0 9 15,13-44-6-15,0-23-14 0,7-18-76 16,6-15-3-16,14-7 39 16,-8 0 41-16,14 7 1 0,-6 12 5 15,-1 7 7-15,-6 14 6 16,0 15-5-16,-7 12-7 16,-6 21 17-16,6 19-12 15,-6 19 20-15,6 25-19 0,-6 11 15 16,6 16-14-16,1 14 12 15,5 0-14-15,1-4 11 0,7-4-14 16,6-3 8-16,0-7 0 16,6-15-17-16,1-8-141 0,-7-15-121 15,-7-6-140-15,1-16-311 16,-40-7-265-16</inkml:trace>
  <inkml:trace contextRef="#ctx0" brushRef="#br0" timeOffset="5533">1294 8095 1938 0,'0'0'53'0,"0"0"59"16,-20-33 52-16,20 33-42 0,33-37-72 16,19 7-3-16,14 1-40 15,6 3 2-15,-6-8 20 0,6 5-29 16,-6-4 14-16,-13-1-27 16,-1 1 32-16,-12 4 62 0,-40 29 60 15,39-34-6-15,-39 34-11 16,0 0-45-16,0 0-10 0,0 0 47 15,0 52-13-15,-13 22-28 16,0 22 22-16,0 19-8 0,6 14-13 16,7 4 6-16,7 4-8 15,6-8-32-15,-7 0 5 0,14-11-18 16,-7-7 3-16,7-18-28 16,-7-8 12-16,7-23-24 15,-14-10 11-15,8-19-8 16,-14-33 5-16,0 0-172 0,0 0-124 15,0 0-191-15,0 0-232 16,39-22-150-16</inkml:trace>
  <inkml:trace contextRef="#ctx0" brushRef="#br0" timeOffset="6017">2838 8849 2480 0,'39'-23'249'16,"14"-2"-52"-16,13 6-40 0,6 1-62 15,13-1-24-15,1 1-37 16,6 3-14-16,-7 4-8 0,1 3-12 15,-14-3 8-15,-13 8-13 16,-6 3 9-16,-14 0-26 16,-39 0-44-16,0 0-52 0,0 0-64 15,-6 37-75-15,-21 0-2 16,-12-1 7-16,-14 5 31 0,-12 3 2 16,-8 1 79-16,1-1 51 15,-13 0 35-15,6-3 39 0,0-8 32 16,13-3 138-16,14-4 80 15,12-8 43-15,40-18-24 0,-39 19 13 16,39-19 27-16,0 0-48 16,0 0-46-16,59 7-44 0,0-11-18 15,7 1-25-15,-1-8-56 16,-5 0-21-16,5-4-24 16,-6 0 8-16,1-3-23 15,-1 6 3-15,-7 1-25 0,-12-3-209 16,-40 14-115-16,46-15-240 15,-46 15-243-15</inkml:trace>
  <inkml:trace contextRef="#ctx0" brushRef="#br0" timeOffset="8920">4888 7925 610 0,'0'0'135'0,"0"0"74"15,0 0 85-15,0 0 12 16,0 0-36-16,0 0-39 0,0 0-41 16,0 0-52-16,0 0-51 15,0 0-14-15,0 0-39 16,0 0 201-16,-13 37-30 0,13 15-39 16,0 14-30-16,7 23-16 15,-1 22-12-15,14 7 8 0,0 7-39 16,6 5-4-16,-6-8 32 15,6-11-45-15,7-4 1 16,-14-15-13-16,8-11-1 16,-1-10-25-16,-13-12-7 0,7-15-15 15,-20-44 10-15,13 37 6 16,-13-37 33-16,0 0-3 0,0 0-7 16,0 0-25-16,0 0-5 15,0 0 1-15,0 0 3 16,39-22-17-16,-6 3-22 0,-33 19-159 15,33-33-107-15,-7 0-101 16,-26 33-206-16,33-48-287 0,-13 0-97 16</inkml:trace>
  <inkml:trace contextRef="#ctx0" brushRef="#br0" timeOffset="15049">18576 8342 1470 0,'0'0'210'0,"0"0"-32"0,0 0 55 15,0 0-41-15,7 26-37 16,6 11-26-16,0 11-16 0,7 8-51 16,6 3-10-16,-6 0 2 15,-1 0 18-15,-12-4 15 0,6-3-20 16,-13-7-3-16,0-5-4 15,-20-3-27-15,-19-7-14 16,-14-4-10-16,-12-8-13 0,-14-3 4 16,7-4 0-16,12-11 0 15,-5-4 0-15,12-3-4 0,1-8 8 16,12-3-4-16,7-8-7 16,7-4 0-16,13-7 7 0,13 8-5 15,0-1 5-15,0 30-5 16,0 0 0-16,0 0 7 0,39-15 3 15,1 23 0-15,-7 6-5 16,6 12-5-16,-6 8 5 16,-7-1-8-16,0-4 8 15,-12 1 0-15,-14 3 0 0,0-33 2 16,-33 41 2-16,-13-12-1 16,0-3 3-16,-13-11 0 0,-7-4 4 15,7-4-3-15,6-7-4 16,-6-7-3-16,13-4-7 0,7-7 4 15,39 18 3-15,-40-45 0 16,7 1-7-16,20-4-1 0,7 0 8 16,-1 3 2-16,7 9 3 15,0 36-5-15,0 0 16 0,0-37 3 16,0 37 1-16,0 0 11 16,-46 25-4-16,13 12-10 15,-19 4 13-15,6 11 9 0,-7-1-8 16,-6 1-13-16,6-4 0 15,1-7-16-15,-1-12-2 0,7-6-57 16,7-9-237-16,39-14-443 16,-46-3-367-16</inkml:trace>
  <inkml:trace contextRef="#ctx0" brushRef="#br0" timeOffset="15243">17788 8224 2142 0,'46'-18'300'15,"0"3"-46"-15,6 0-80 0,1 0-85 16,19-3-42-16,-6 7-23 16,-7 0-18-16,-13 7-136 0,-46 4-321 15,46-4-414-15</inkml:trace>
  <inkml:trace contextRef="#ctx0" brushRef="#br0" timeOffset="15465">16953 8121 2056 0,'0'0'383'0,"0"0"-35"15,0 0-76-15,26 48-65 16,7 7-50-16,0 19-35 0,-7 11-77 16,1 7-24-16,-1 4-5 15,-13-3-12-15,-6-8-61 0,-7-8-221 16,-7-6-287-16,-6-16-432 16</inkml:trace>
  <inkml:trace contextRef="#ctx0" brushRef="#br0" timeOffset="15705">16690 8435 2515 0,'27'63'368'15,"-14"-1"-52"-15,20 1-6 0,-14 4-49 16,1-8-70-16,-7 0-26 15,13-7-48-15,-19-4-42 16,-14-4-24-16,7-44-29 0,-32 44-33 16,-21-14-160-16,-6-12-173 15,-7-10-135-15,-13-5-303 0,0-10-328 16</inkml:trace>
  <inkml:trace contextRef="#ctx0" brushRef="#br0" timeOffset="16144">16007 8616 1997 0,'0'0'252'15,"-40"4"-83"-15,40-4-73 16,0 0-45-16,0 0-20 0,0 0-25 15,0 0-11-15,-26-41 1 16,20 4-7-16,25 0 7 0,8 0-69 16,5 0 45-16,-32 37 4 15,53-37 6-15,-14 15 18 0,-39 22-3 16,40-4 9-16,-40 4 8 16,0 0-2-16,26 52 2 15,-13 3-6-15,-19-7 36 0,-1-3 6 16,-6-5-13-16,13-40-11 15,-46 41-12-15,7-11-8 0,-1-16-10 16,-6-6 78-16,0-12-28 16,7-11-8-16,-1-7 18 0,40 22-2 15,-52-48-16-15,19 0-18 16,0-11-13-16,20-4-1 0,0-14-4 16,0-16-2-16,6-10 0 15,0 3 0-15,7-3-3 0,-6 10-82 16,6 16-166-1,-7 14-267-15,1 7-240 0</inkml:trace>
  <inkml:trace contextRef="#ctx0" brushRef="#br0" timeOffset="16365">17006 7182 2210 0,'0'0'426'0,"-20"52"-73"15,-19 7-125-15,-14 11-70 0,-6 15-61 16,-7 11-52-16,-6 0-25 16,0 8-14-16,-14-4-162 0,-6 3-314 15,-6 1-492-15</inkml:trace>
  <inkml:trace contextRef="#ctx0" brushRef="#br0" timeOffset="16829">15323 8324 1738 0,'0'0'24'16,"20"55"165"-16,-20-55-53 16,0 56-34-16,0-56-49 15,-13 55-22-15,13-55-15 0,-33 48-5 16,33-48 5-16,-52 41-12 16,-1-15 12-16,7-8-10 0,-13-3-19 15,26-4 9-15,33-11-8 16,-66 26 28-16,20-4-7 15,46-22-3-15,-52 48 120 0,12-4 0 16,7 5-21-16,7 6-38 16,6 0-4-16,1 8 29 0,-8 0 6 15,8-4-7-15,-1-7-6 16,-6-8-16-16,26-44-17 0,0 0-6 16,-40 44-21-16,40-44 7 15,-52 19 25-15,52-19-4 0,-46-11-9 16,46 11-23-16,-33-56-6 15,20-3-12-15,6-15-3 16,14-11-3-16,6-11 0 0,13-7 6 16,0-4-71-16,1 3-148 0,6 12-241 15,-1 3-382-15,1 8-161 16</inkml:trace>
  <inkml:trace contextRef="#ctx0" brushRef="#br0" timeOffset="17014">15087 7807 1295 0,'0'0'352'0,"52"-45"-61"16,-52 45-83-16,60-22-76 16,-21 22-48-16,-39 0-42 15,0 0-20-15,0 0-22 16,26 63-158-16,-32-8-352 0,-21 1-184 15</inkml:trace>
  <inkml:trace contextRef="#ctx0" brushRef="#br0" timeOffset="17348">13799 8608 1375 0,'66'45'340'0,"-14"-16"-42"16,1-10-29-16,-7-1-29 16,-46-18-39-16,52 11-46 0,-52-11-18 15,40 4-15-15,-40-4-61 16,0 0 2-16,0 0 9 0,26-37-14 16,-26 37-19-16,-20-44-11 15,20 44-7-15,-59-41-6 0,0 12-2 16,0-1-2-16,6 0-3 15,7 1 0-15,46 29-6 0,-52-67 1 16,19 8-7-16,20 0 7 16,13 0-3-16,13 0-3 15,0 4-40-15,7 7-145 16,-1 3-181-16,-19 45-218 0,33-44-169 16,-33 44 11-16</inkml:trace>
  <inkml:trace contextRef="#ctx0" brushRef="#br0" timeOffset="17549">13930 7966 1862 0,'-19'-41'302'16,"19"41"-43"-16,-20-59-49 0,0 7-52 16,14 0-44-16,6-10-64 15,6-1-24-15,1 0-9 16,12 0-3-16,1 4-7 0,6 11-7 15,-26 48-11-15,46-52-15 16,-46 52-276-16,53-37-258 0,-53 37-231 16</inkml:trace>
  <inkml:trace contextRef="#ctx0" brushRef="#br0" timeOffset="18061">14403 6724 1087 0,'0'0'290'16,"0"0"-84"-16,0 0 12 16,0 0-29-16,0 0-20 15,-39-18-40-15,39 18-53 0,-39 3-36 16,39-3-12-16,-53 37 86 16,7 4-38-16,7 3-50 0,-1 8 5 15,7 0-21-15,-6 0 7 16,6-1-9-16,-6-3 3 0,6-3-5 15,33-45 0-15,-46 51 2 16,46-51-8-16,-46 41 10 0,46-41-6 16,-46 26-4-16,46-26 0 15,-53 0 0-15,53 0 0 0,-52-30 4 16,12-3-4 0,14-8 0-16,6-10 0 0,14-8 0 15,-1-15 5-15,7-19-8 16,13-6 7-16,7 6 15 0,-7 12 11 15,13 14-18-15,-6 16-6 16,0 17-6-16,-20 34-7 0,46-11-101 16,-46 11-299-16,46 37-340 15</inkml:trace>
  <inkml:trace contextRef="#ctx0" brushRef="#br0" timeOffset="18422">12945 8782 1437 0,'65'15'291'0,"1"-15"-43"16,6-8-112-16,7-6-61 15,7-5-23-15,12-3-42 16,1-4 0-16,-1-3-124 0,1-8-496 16</inkml:trace>
  <inkml:trace contextRef="#ctx0" brushRef="#br0" timeOffset="18825">12807 7637 2371 0,'0'0'10'0,"13"48"84"15,-13-48-40-15,0 0-27 0,13 48 0 16,-13-48-7-16,0 0-11 16,0 0-9-16,0 0-7 15,0 0 16-15,0 0-6 0,0 0 5 16,0 0-13-16,-59 29 42 16,6-14 35-16,7 0 41 15,-6 3 14-15,-8 5 10 0,1 14-1 16,7 11-32-16,-7 7-31 15,6 8-31-15,0-4-6 0,14 4-23 16,0-4-16-16,12-7 3 16,14-8-42-16,0-11-184 15,13-33-306-15,0 0-417 16</inkml:trace>
  <inkml:trace contextRef="#ctx0" brushRef="#br0" timeOffset="19084">13937 5631 2649 0,'-46'62'427'16,"-26"23"-44"-16,-14 15-64 15,-12 15-58-15,-8 7-63 0,-5 3-87 16,-1-3-45-16,7-4-45 16,-7 1-6-16,7-9-15 0,13 1-251 15,0-4-189-15,0 1-246 16,-7-1-434-16</inkml:trace>
  <inkml:trace contextRef="#ctx0" brushRef="#br0" timeOffset="19845">11827 8084 463 0,'0'0'-25'0,"0"0"14"0,0 0 0 15,0 0-7-15,0 0 9 16,0 0 5-16,0 0 1 16,0 0 25-16,0 0 65 0,0 0 79 15,0 0 59-15,0 0-7 16,0 0 62-16,0 0-66 16,0 0-47-16,0 0-63 15,-46 44-26-15,46-44-11 0,-32 44-39 16,32-44-1-16,-33 45-27 15,33-45 14-15,-27 33-7 0,27-33 1 16,0 0 0-16,0 0-6 16,0 0-9-16,0 0 22 15,0 0-26-15,0 0 11 0,0 0-13 16,0 0 23-16,-39-15-1 16,39 15-6-16,0 0 2 0,-39-14-21 15,39 14 16-15,-46 22-19 16,6 7 34-16,1 16 125 15,6 6-28-15,0-3-19 16,0 4-58-16,7-8-12 0,0 1 5 16,-1-5-5-16,27-40-6 15,0 0-17-15,-19 37 76 0,19-37-15 16,0 0-25-16,0 0-13 16,-33-3-16-16,33 3-7 15,-33-37-9-15,13 0 9 0,20 37 8 16,-26-41 39-16,26 41-27 15,-33-22-11-15,33 22 10 16,-66 18 47-16,14 19-12 16,-7 11 3-16,0 11-27 0,-1 1-15 15,8-1-15-15,-7 4-6 16,0-4-164-16,-1-4-353 0,8-11-434 16</inkml:trace>
  <inkml:trace contextRef="#ctx0" brushRef="#br0" timeOffset="20560">10526 8420 919 0,'0'0'337'0,"0"0"-24"16,0 0-29-16,0 0-68 16,0 0-60-16,-13-41-80 0,13 8-30 15,0 0-39-15,13-8-7 16,1-7 8-16,5-4 13 0,8-3-9 16,5 11-26-16,-32 44 6 15,40-45-11-15,-40 45 25 16,0 0 6-16,46-7-12 0,-46 7-13 15,46 30 4-15,-46-30 15 16,46 44-1-16,-46-44 7 16,33 41-12-16,-33-41 0 15,0 0-12-15,0 0 28 0,0 0 0 16,0 0-16-16,0 0 0 16,0 0-8-16,0 0 18 15,0 0 1-15,0 0-9 0,0 0 55 16,-53 44 22-16,1-3 5 15,-1-1-20-15,7 1-24 0,-7-1-23 16,1 1-10-16,-7-8 7 16,0-3-2-16,6-8 74 15,0-7 9-15,7-11 5 0,14-8-14 16,-1-11-14-16,33 15-27 16,-27-44-17-16,8-4-6 15,19-4-8-15,0-11-6 16,13-3-8-16,0-8 0 0,7 4-5 15,-1 7 9-15,8 7-10 16,-8 8-5-16,-19 48-1 0,0 0-225 16,0 0-264-16,46-14-364 15</inkml:trace>
  <inkml:trace contextRef="#ctx0" brushRef="#br0" timeOffset="20741">10152 8956 2588 0,'0'0'331'15,"0"0"-22"-15,0 0-81 16,0 0-104-16,0 0-63 16,39 15-45-16,-39-15-152 0,46-12-323 15,-46 12-598-15</inkml:trace>
  <inkml:trace contextRef="#ctx0" brushRef="#br0" timeOffset="22112">9692 8043 1076 0,'0'0'189'0,"0"0"-62"15,0 0 172-15,0 0-35 0,0 0-42 16,-13 48-21-16,0 4-57 15,-7 0-29-15,0 3-46 16,0-3-19-16,-6 0-16 0,-7-4-6 16,-6 0-15-16,6-11-7 15,-6-4-6-15,-1-7 3 16,7-4 3-16,0-11-18 16,33-11 7-16,-32 4 8 0,32-4-8 15,0 0-83-15,-33-45 8 16,26 1 27-16,14 0 19 0,-7 44 13 15,6-37 23-15,-6 37-5 16,0 0-8-16,0 0-1 16,0 0 22-16,0 0-8 0,0 0-17 15,-26 40 29-15,0 1-4 16,6-8-19-16,0 4 24 0,1-7-12 16,19-30-18-1,-33 37 21-15,33-37 4 0,-33 29-16 16,33-29 10-16,-33 15 4 15,33-15-13-15,0 0 5 16,0 0 3-16,0 0-17 0,-33-41 11 16,20 4 5-16,13 37 8 15,0-33-15-15,0 33 5 0,0 0 0 16,0 0 6-16,0 0-18 16,0 0 5-16,0 0 20 15,-39 48 53-15,6-7-26 0,-7-1-1 16,7-6-28-16,-6-1 2 15,0 0 0-15,-7-11-7 16,6 1-22-16,-6-5 25 16,13-3 5-16,33-15-8 0,-46 7-11 15,46-7 8-15,-46-4 2 16,46 4-11-16,0 0 6 0,-33-25 8 16,33 25-23-16,0 0 20 15,-32-34-5-15,32 34-15 16,0 0 18-16,0 0-8 0,0 0 19 15,0 0-8-15,-14-37-11 16,14 37 5-16,0 0 4 0,0 0-4 16,0 0-5-1,0 0 11-15,0 0-1 0,0 0-18 16,0 0 19-16,0 0-19 16,0 0 23-16,0 0 1 0,0 0-15 15,0-37-13-15,0 37 29 16,0 0-7-16,0 0-21 15,0-40 13-15,0 40 17 0,7-41-10 16,-7 41-19-16,0-40 24 16,7 3-1-16,-7 0-17 0,0 37 15 15,0-48 2-15,6 11-8 16,-6 37-18-16,7-37 29 16,-7 37-5-16,6-37-24 15,-6 37 23-15,7-37 10 0,-7 37-22 16,13-37 7-16,-13 37 11 15,20-44-11-15,-7 10-5 16,-13 34 12-16,13-44-1 0,0 0-11 16,0 3 5-16,0 0-8 15,-6-7 8-15,0 0 4 0,6-3-15 16,-13-5 4-16,6 4-174 16,1-3-194-16,-7 3-186 15,13 1-57-15</inkml:trace>
  <inkml:trace contextRef="#ctx0" brushRef="#br0" timeOffset="22392">9087 7677 1045 0,'0'0'175'0,"0"0"-14"15,0 0-17-15,40-25-6 16,6-1-13-16,6 0-1 16,1 7-14-16,-7 5 39 15,6 10 1-15,-12 11 17 0,-1 12-5 16,-39-19-23-16,27 55-46 16,-27-7-38-16,-7 0-43 15,-19 0 1-15,-1-3-8 0,-5-8-111 16,32-37-198-16,-53 36-372 15,14-13-234-15</inkml:trace>
  <inkml:trace contextRef="#ctx0" brushRef="#br0" timeOffset="22809">9337 6351 1354 0,'0'0'265'15,"0"0"113"-15,26 11-8 16,-6 22-124-16,-7 23-44 0,0 14-4 16,-6 8-77-16,-1 3-42 15,-6 0-34-15,-13-3-1 16,-6-4 3-16,-8-8-22 15,-12-7-12-15,-14-7 4 0,-12-8-4 16,-8-7-13-16,-6-11-6 16,-6-7 6-16,-7-16 14 0,7-6-5 15,6-16-12-15,6-7-6 16,14-11 30-16,13-14 6 16,0-12 3-16,27-22-7 0,19-19-29 15,13-14 13-15,20-4 6 16,13 8-3-16,6 10-10 0,14 12-3 15,0 22-5-15,-1 14 8 16,1 23-58-16,0 11-258 16,-14 18-296-16,1 12-265 0</inkml:trace>
  <inkml:trace contextRef="#ctx0" brushRef="#br0" timeOffset="22985">9061 6809 2221 0,'0'41'330'16,"0"-41"-23"-16,0 0-83 0,0 0-83 15,0 0-71-15,0 0-29 16,0 0-32-16,0 0-163 16,0 37-240-16,0-37-300 15,-13 52-195-15</inkml:trace>
  <inkml:trace contextRef="#ctx0" brushRef="#br0" timeOffset="23525">8246 7984 1468 0,'-6'-52'330'16,"6"52"-59"-16,0 0-89 0,0 0-82 15,0 0 2-15,0 0-5 16,0 0-16-16,0 0-4 0,0 0-27 16,0 48-44-16,-7-3 12 15,-13-5-5-15,1 1-7 16,19-41-6-16,-33 48-9 0,33-48 12 15,-40 41 4-15,40-41-2 16,0 0-11-16,-39 18 3 0,39-18 12 16,0 0-16-16,0 0-11 15,-20-48 18-15,20 4 12 16,0 11-4-16,0 33-8 16,7-37-7-16,-7 37-9 0,0 0 30 15,0 0-11-15,0 0-6 16,0 0 13-16,-7 44 28 0,-13 0 11 15,-6-7-8-15,-13 8-5 16,-7-9-3-16,-7 1-13 16,-13-3-6-16,-6-1 10 0,-13-7 33 15,-7-8-18-15,0-7-3 16,0-7 12-16,0-11-19 16,13-8-3-16,13-7 2 15,7-8-24-15,20-3-4 0,-1-11 2 16,20-4-42-16,14-1-214 15,19-2-341-15,13-5-370 0</inkml:trace>
  <inkml:trace contextRef="#ctx0" brushRef="#br0" timeOffset="23702">7983 7404 2239 0,'0'0'146'0,"46"-26"-60"16,-46 26-42-16,0 0-34 15,0 0-110-15,53 22-327 0,-53-22-230 16</inkml:trace>
  <inkml:trace contextRef="#ctx0" brushRef="#br0" timeOffset="23869">7490 8830 2035 0,'60'15'150'0,"5"-22"22"16,14-12-32-16,7-14-54 16,12 0-45-16,-6-8-48 15,0 0-264-15,-13-7-445 0</inkml:trace>
  <inkml:trace contextRef="#ctx0" brushRef="#br0" timeOffset="24058">7753 7537 1807 0,'73'-44'206'0,"5"10"-81"16,1 5-52-16,0 10-47 0,0 5-22 16,-7 6-270-16,-19 12-313 15</inkml:trace>
  <inkml:trace contextRef="#ctx0" brushRef="#br0" timeOffset="24673">7359 8106 1529 0,'13'-41'336'0,"-13"41"-61"15,13-37-75-15,-13 37-63 0,0 0-59 16,0 0-21-16,0 0-17 15,0 0 9-15,0 0 16 16,0 0-46-16,0 0 8 16,-52 52-8-16,6 0-23 0,0-4 4 15,0-7 7-15,6-1-1 16,14-7-6-16,26-33-3 0,-39 34-6 16,39-34 15-16,0 0 4 15,-27 22-13-15,27-22-5 0,0 0-1 16,0 0 11-16,-33-41-34 15,20 1-10-15,0-1 16 16,7 8 26-16,6 33-4 0,0 0-6 16,-7-37 6-16,7 37 10 15,0 0-4-15,0 0-17 16,-20 51 23-16,1-3 6 0,5 4-14 16,1 0 4-16,0 0 14 15,0-12-8-15,6 1-4 16,-12-12 0-16,19-29 6 0,-20 34-12 15,20-34-12-15,-33 14 12 16,33-14 10-16,-33-3-10 0,33 3-6 16,-19-45-11-16,5-6 25 15,14-12-12-15,0-7-14 0,0 0 30 16,7 10-2-16,0 16-20 16,-7 44 6-16,0 0 14 15,0 0-1-15,0 0 14 0,0 0-10 16,-46 59 8-16,6 8-12 15,1-1-15-15,-1 1-7 16,1-4 2-16,-1-4-345 0,1-11-459 16</inkml:trace>
  <inkml:trace contextRef="#ctx0" brushRef="#br0" timeOffset="24857">7398 7404 2338 0,'73'-18'134'0,"-14"3"-52"16,-7 4-37-16,1 3-32 0,-53 8-133 16,59-3-348-16,-19 6-295 15</inkml:trace>
</inkml:ink>
</file>

<file path=ppt/ink/ink31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7:32.991"/>
    </inkml:context>
    <inkml:brush xml:id="br0">
      <inkml:brushProperty name="width" value="0.1" units="cm"/>
      <inkml:brushProperty name="height" value="0.1" units="cm"/>
      <inkml:brushProperty name="color" value="#ED1C24"/>
      <inkml:brushProperty name="fitToCurve" value="1"/>
    </inkml:brush>
  </inkml:definitions>
  <inkml:trace contextRef="#ctx0" brushRef="#br0">1267 664 533 0,'0'0'37'16,"14"29"68"-16,-14 8 2 15,-7 11-6-15,-6 8-41 0,-7 3-25 16,-6 0-22-16,-14 0 4 15,-12-4 11-15,-1-3-28 16,7-11-14-16,-6-4 4 0,12-15 16 16,1-7 9-16,39-15-18 15,0 0 14-15,-20-30-20 0,14-10 9 16,12-8 4-16,7-12-24 16,0 9 23-16,7 3 6 15,-7 7-27-15,0 11 10 0,-13 30 17 16,0 0 32-16,27 19 52 15,-1 18-42-15,-6 22-12 0,-1 11 16 16,8 8-40-16,-8-1 8 16,8 5 11-16,-1-5-39 15,7-7 5-15,-7-3 28 0,0-4-34 16,-6-12-195-16,6-6-160 16</inkml:trace>
  <inkml:trace contextRef="#ctx0" brushRef="#br0" timeOffset="420">1359 14 536 0,'-85'11'-4'0,"-14"14"31"0,-6 24 100 16,-13 24 61-16,-13 20-14 15,-7 29 76-15,0 22-38 16,6 26-62-16,7 14-77 0,7 1-20 16,33-4-10-16,25-7 22 15,34-19 11-15,33-15-18 0,26-18 1 16,26-15-12-16,26-18-9 16,20-19-12-16,27-18-19 0,6-26 6 15,6-22-4-15,1-15-15 16,-1-15 0-16,-6-22 3 15,-13-19 5-15,0-14-5 0,-13-19-2 16,-1-26-5-16,-5-25 16 16,-21-34-14-16,0-25-1 0,-19-12-21 15,-13 0 12-15,-20 23 10 16,-27 25 42-16,-26 34-19 0,-32 36-11 16,-27 34-4-16,-39 33 8 15,-14 22-88-15,-12 30-229 0,-7 18-196 16,0 23-105-16</inkml:trace>
</inkml:ink>
</file>

<file path=ppt/ink/ink31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7:31.603"/>
    </inkml:context>
    <inkml:brush xml:id="br0">
      <inkml:brushProperty name="width" value="0.1" units="cm"/>
      <inkml:brushProperty name="height" value="0.1" units="cm"/>
      <inkml:brushProperty name="color" value="#ED1C24"/>
      <inkml:brushProperty name="fitToCurve" value="1"/>
    </inkml:brush>
  </inkml:definitions>
  <inkml:trace contextRef="#ctx0" brushRef="#br0">958 743 335 0,'0'0'104'0,"0"-22"-14"16,0 22-8-16,0 0-40 0,0 0-21 16,0 0 67-16,0 0 3 15,0 0 24-15,13 48-4 0,-13 11-14 16,-6 11-2-16,-7 11-12 15,0 12-43-15,-7-1-7 0,-6 0 13 16,6 8-41-16,0-7 2 16,0-5-1-16,14-10 21 0,-7-8-111 15,13-15-248-15,-7-10-147 16</inkml:trace>
  <inkml:trace contextRef="#ctx0" brushRef="#br0" timeOffset="496">1353 192 324 0,'-33'-33'67'16,"0"4"30"-16,-7-1-28 15,-6 0 3-15,0 8 5 0,-6 4-37 16,-7 10-24-16,0 12-8 16,-7 26-8-16,-20 21 16 0,1 34-16 15,-14 26 101-15,-6 30 4 16,-6 29-46-16,5 11 8 0,1 7-35 16,13 4-17-16,27-11-12 15,19-4 197-15,26-14-88 0,40-15 63 16,39-15-59-16,20-19-7 15,26-18-31-15,26-18-35 0,7-23-20 16,20-18 13-16,-7-22-17 16,-6-15-4-16,-14-22-25 15,-19-19 10-15,-20-18 0 0,-20-22 0 16,-19-15-4-16,-21-26-2 16,-5-18 6-16,-14-34-32 0,-7-33 8 15,1-33 9-15,0-11-12 16,-7 7-13-16,6 22 25 0,-12 41 11 15,-8 41 9-15,-5 40-16 16,-21 48 0-16,-12 41 37 0,-21 37-33 16,-19 29-118-16,0 19-160 15,0 15-120-15,0 11-67 0</inkml:trace>
</inkml:ink>
</file>

<file path=ppt/ink/ink31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7:35.692"/>
    </inkml:context>
    <inkml:brush xml:id="br0">
      <inkml:brushProperty name="width" value="0.1" units="cm"/>
      <inkml:brushProperty name="height" value="0.1" units="cm"/>
      <inkml:brushProperty name="color" value="#ED1C24"/>
      <inkml:brushProperty name="fitToCurve" value="1"/>
    </inkml:brush>
  </inkml:definitions>
  <inkml:trace contextRef="#ctx0" brushRef="#br0">11 322 283 0,'-33'-19'35'0,"33"19"6"0,0 0-6 16,0 0 15-16,0 0-23 16,0 0-17-16,0 0 7 0,0 0-25 15,0 0 14-15,0 0-16 16,0 0 17-16,0 0-3 16,0 0 14-16,0 0 71 0,46 0-40 15,13 0-22-15,0 0-13 16,0 0 8-16,14 0-22 0,-1-4 11 15,0 4-18-15,7 0 12 16,-7-3-16-16,7 3 11 16,-7 0 0-16,1 0-11 0,-14 3 20 15,0-3-15-15,-13 4 25 16,-7-4-31-16,-39 0 27 0,40 0-28 16,-40 0 26-16,39 0-28 15,-39 0 21-15,0 0-9 16,40-11 15-16,-40 11-12 0,0 0 8 15,0 0-20-15,33-19 12 16,-33 19 0-16,0 0-5 0,0 0 23 16,0 0-21-16,0 0 8 15,32-40-21-15,-32 40 22 0,7-37-6 16,-7 37 7-16,-20-30-14 16,20 30-3-16,-33-33 2 0,33 33 19 15,-39-29-24-15,0 6 19 16,6 9-6-16,33 14-7 0,-40-26 7 15,40 26 0-15,-39-22 0 16,39 22 0-16,0 0 0 0,-26-19-6 16,26 19 8-16,0 0-11 15,0 0-5-15,0 0 31 16,0 0-17-16,0 0 10 16,0 44-22-16,6-3 12 0,14 0-7 15,0-4 7-15,12 3 10 16,-32-40-1-16,53 52 0 0,-7-15 2 15,-7-4-11-15,1-7 0 16,-40-26-7-16,39 22 0 0,-39-22 7 16,0 0 0-16,40 15 15 15,-40-15-3-15,0 0-58 0,0 0 62 16,0 0-10-16,0 0 2 16,0 0-19-16,0 0 11 15,0 0 9-15,-59 37 8 0,-1 0 13 16,1 11-25-16,0-4 11 15,13 1-19-15,0-5 10 0,13 1-5 16,14-8-250-16</inkml:trace>
</inkml:ink>
</file>

<file path=ppt/ink/ink31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8:01.203"/>
    </inkml:context>
    <inkml:brush xml:id="br0">
      <inkml:brushProperty name="width" value="0.1" units="cm"/>
      <inkml:brushProperty name="height" value="0.1" units="cm"/>
      <inkml:brushProperty name="color" value="#3165BB"/>
      <inkml:brushProperty name="fitToCurve" value="1"/>
    </inkml:brush>
  </inkml:definitions>
  <inkml:trace contextRef="#ctx0" brushRef="#br0">58 0 481 0,'-7'-14'152'0,"7"14"-1"0,0 0 40 16,0 0 9-16,0 0-27 15,0 0-94-15,0 0-47 0,0 0 125 16,0 0 21-16,-6 66-45 16,-1 19 72-16,7 19-33 0,7 14-61 15,-7 11-23-15,0 4 34 16,-7 11-40-16,7-3-19 0,7-1-5 15,-7 0 1-15,0-7-27 16,0-7-25-16,-7-12 2 0,7-14-3 16,0-7 0-16,-6-20-14 15,6-13 17-15,0-16-5 16,-7-15 0-16,7-29-1 0,0 0 5 16,0 0-1-16,0 0-3 0,0 0-4 15,0 0-5-15,-13-40-3 16,0-19-2-16,6-15 7 0,14-19-41 15,-1-3 10-15,1 4 16 0,13 11 7 16,-1 11 7-16,-5 18 4 16,-1 11-5-16,-13 41-1 0,33-22 6 15,-1 29 4-15,1 19 4 0,0 19-5 16,0 14 0-16,0 7 1 16,0 8 0-16,-7 0-2 15,7 0 1-15,-7-4-3 0,0-3 0 16,7-1 0-16,0-7 0 0,0-7 0 15,6-8-4-15,-6-7-24 16,0-4-190-16,-33-33-192 0,40 26-194 16,-8-15-81-16</inkml:trace>
  <inkml:trace contextRef="#ctx0" brushRef="#br0" timeOffset="659">1412 1138 831 0,'0'0'183'0,"0"0"64"0,0 0 13 16,0 0-129-16,0 0-54 15,0 0-48-15,-20-44-13 0,7 3 5 16,26 4 0-16,7-7-4 0,13 3-14 15,6 4 2-15,0 8-11 16,1 3-2-16,-40 26 1 0,52-26-2 16,-19 15 25-16,-33 11 25 15,53 15 5-15,-7 7 39 0,-20 19 10 16,0 18-7-16,-12 11 8 0,-14 15 3 16,0 11-29-16,-14 0-24 15,-5 8-6-15,-8-5-2 0,1 1-18 16,-7-11 0-16,-13-4-6 15,0-11 7-15,7-8-21 0,-7-11 0 16,20-14-3-16,-1-11 3 16,27-30 21-16,0 0 7 0,0 0-10 15,0 0-2-15,0 0-6 16,53-19-7-16,13-10-3 0,-7-1 0 16,6 1 0-16,1 3 0 0,-7 7 0 15,0 4-8-15,-6 12 8 16,-7 3 0-16,0 7 0 0,-7 4-10 15,1 4 16-15,-1-4-6 0,1 8 5 16,-7-5-18-16,6 1-81 16,0 0-148-16,1-4-119 15,6-4-85-15,6-3 45 0,14-4 76 16,0 0 22-16</inkml:trace>
  <inkml:trace contextRef="#ctx0" brushRef="#br0" timeOffset="1144">3403 1515 1026 0,'0'0'225'0,"-33"-18"36"16,33 18 7-16,-39 0-40 16,39 0-41-16,-33 7-91 0,33-7-24 15,0 0-43-15,0 0 20 16,0 0 44-16,0 0-35 0,0 0-22 15,39 22 7-15,-6-7-31 16,20-15 12-16,-14 0-4 0,7-4-20 16,0 1 15-16,0-5-13 0,0 5 7 15,-7 3-9-15,-6-4-8 16,-33 4 5-16,33 0 17 0,-33 0-18 16,0 0 8-16,0 0 13 0,0 0-23 15,-20 44-32-15,-26 0-62 16,-6 1-54-16,-7-1 6 15,0 0 42-15,-7 1 16 0,7-5 54 16,-7 5 16-16,13-8-11 0,14-8 27 16,0-3 4-16,39-26-8 15,-33 26 15-15,33-26 5 0,0 0-31 16,0 0 25-16,0 0 177 0,0 0-59 16,0 0-13-16,0 0-3 15,46 26-49-15,6-19 10 0,1-7 24 16,-1-7-26-16,1-4-31 0,0-4-1 15,-1 4-22-15,1 0-16 16,-1-4 14-16,-6 8-8 16,-6-1-21-16,-40 8-235 0,0 0-291 15,46-11-168-15</inkml:trace>
  <inkml:trace contextRef="#ctx0" brushRef="#br0" timeOffset="2252">3258 1637 208 0,'0'0'37'16,"0"0"10"-16,0 0 27 15,0 0-1-15,0 0-22 0,0 0 2 16,0 0 16-16,0 0-18 0,0 0 5 16,0 0-6-16,0 0 10 15,0 0-35-15,0 0-25 0,0 0 6 16,0 0 8-16,33-11 6 15,0 7-17-15,6 1-12 0,7-1 5 16,0 4 53-16,0-8 18 16,0 5-50-16,7-5 6 0,-7 5-1 15,-13-1-16-15,-33 4-63 16,46-11 66-16,-46 11 17 0,0 0 1 16,0 0 53-16,0 0-51 15,33-4 9-15,-33 4-24 0,0 0-22 16,0 0 15-16,0 0 18 0,0 0-25 15,0 0-8-15,0 0 1 16,0 0-5-16,0 0-101 0,0 0-103 16,0 0-108-16</inkml:trace>
  <inkml:trace contextRef="#ctx0" brushRef="#br0" timeOffset="2613">3449 1844 881 0,'0'0'160'0,"0"0"59"0,0 0-10 16,0 0-49-16,0 0-60 0,0 0-44 16,0 0-31-16,0 0-6 15,0 0-19-15,0 0 0 0,0 0-4 16,0 0 10-16,0 0-6 16,33-30 15-16,-33 30-9 0,33-14-11 15,-33 14-3-15,0 0 8 0,0 0-3 16,32-8-2-16,-32 8-8 15,0 0-226-15,33-7-92 16,-6 3-36-16,-27 4-22 0</inkml:trace>
</inkml:ink>
</file>

<file path=ppt/ink/ink3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7:16.478"/>
    </inkml:context>
    <inkml:brush xml:id="br0">
      <inkml:brushProperty name="width" value="0.25" units="cm"/>
      <inkml:brushProperty name="height" value="0.5" units="cm"/>
      <inkml:brushProperty name="color" value="#00FF00"/>
      <inkml:brushProperty name="tip" value="rectangle"/>
      <inkml:brushProperty name="rasterOp" value="maskPen"/>
      <inkml:brushProperty name="fitToCurve" value="1"/>
    </inkml:brush>
  </inkml:definitions>
  <inkml:trace contextRef="#ctx0" brushRef="#br0">423 217 2027 0,'-40'0'260'0,"40"0"-5"0,-46 26 1 16,0 7-17-16,7 12-37 16,-7 14-37-16,6 11-44 15,7 0-37-15,7 8-26 16,20 3-15-16,12-3-10 0,27-8-21 16,26-7-4-16,13-4 5 15,14-15-4-15,6-11-9 16,6-7 4-16,1-11 6 0,-7-15-10 15,-7-19-7-15,-6-6 2 16,-6-12 11-16,-8-15-2 0,-12-11 4 16,-7-18-5-16,-7-12-7 15,-19-10-3-15,-13-8 7 16,-14 4 63-16,-19 11 73 0,-20 11 15 16,-13 22-36-16,-27 23 13 15,-32 32 22-15,-14 23 36 16,-6 29 32-16,0 19-13 15,14 4-41-15,25 3-73 0,14 0 15 16,32 4-29-16,20-4-30 16,27-7-35-16,32-8-7 0,20-14 15 15,13-8-7-15,20-11 4 16,13-11-17-16,6-14 12 16,1-12-20-16,0-11 24 0,-1-18 8 15,-12-12-21-15,-14-18-17 16,-6-14-16-16,-20-8 49 0,-27 0-10 15,-12 7 22 1,-20 11-4-16,-27 19 1 0,-25 22-1 16,-41 23 11-16,-25 17-21 15,-7 23-1-15,-7 7 0 0,21 8-13 16,18-4-13-16,28 7-18 16,12 8-106-16,33-4-366 0,33-4-198 15,33-3 10-15,33-8-173 16,52-14-371-16</inkml:trace>
</inkml:ink>
</file>

<file path=ppt/ink/ink32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8:08.727"/>
    </inkml:context>
    <inkml:brush xml:id="br0">
      <inkml:brushProperty name="width" value="0.1" units="cm"/>
      <inkml:brushProperty name="height" value="0.1" units="cm"/>
      <inkml:brushProperty name="color" value="#3165BB"/>
      <inkml:brushProperty name="fitToCurve" value="1"/>
    </inkml:brush>
  </inkml:definitions>
  <inkml:trace contextRef="#ctx0" brushRef="#br0">0 336 216 0,'7'22'71'0,"-7"-22"17"16,0 22-9-16,0-22 5 16,-7 22-25-16,7-22 1 0,0 0-25 15,0 0-1-15,0 0 9 0,0 0 12 16,0 0-3-16,0 0 24 16,0 0 60-16,40 0-60 0,-1-18-47 15,7-12-14-15,-6-3 9 0,-7 0 71 16,6-1-16-16,-39 34-45 15,46-55-18-15,-20 7 6 16,7 7 3-16,-13 1-40 0,-7 3 133 16,-13 37 40-16,13-33-28 15,-13 33-36-15,0 0-40 0,0 0 8 16,0 0-9-16,0 0-27 0,0 0 7 16,0 0-12-16,0 0-21 15,-26 44 19-15,-1 8 43 0,1 3 41 16,7 8 3-16,-1-4-17 0,7 15-27 15,6 3 41-15,7 1-49 16,0-4 6-16,0-4-39 0,13-3 10 16,-6-1 8-16,6-7 34 0,7 0-34 15,-7-7-20-15,6 0 24 16,-5-4 21-16,5-4-24 16,1-3-13-16,-7-1-21 0,0-3 6 15,-6-3-4-15,-1-5-15 16,-6-29 18-16,14 33-11 0,-14-33-10 15,6 34 17-15,-6-34-7 0,0 0 0 16,0 0 3-16,0 0 1 16,0 0-12-16,0 0 12 0,0 0 4 15,0 0-8-15,0 0-7 0,0 0 13 16,0 0-9-16,0 0 3 16,0 0 6-16,0 0-10 15,0 0-1-15,0 0 14 0,0 0-15 16,0 0 1-16,0 0 15 0,0 0-15 15,0 0-13-15,0 0-42 16,0 0-80-16,0 0-69 0,0 0-46 16,0 0-66-16,0 0-110 0,0 0-42 15,0-30 22-15,0 30 42 16</inkml:trace>
</inkml:ink>
</file>

<file path=ppt/ink/ink32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8:09.723"/>
    </inkml:context>
    <inkml:brush xml:id="br0">
      <inkml:brushProperty name="width" value="0.1" units="cm"/>
      <inkml:brushProperty name="height" value="0.1" units="cm"/>
      <inkml:brushProperty name="color" value="#3165BB"/>
      <inkml:brushProperty name="fitToCurve" value="1"/>
    </inkml:brush>
  </inkml:definitions>
  <inkml:trace contextRef="#ctx0" brushRef="#br0">34 0 915 0,'0'0'134'0,"0"0"10"0,0 0-11 15,0 0-4-15,0 0-5 16,0 0-35-16,0 0 164 0,-13 41-60 15,6 25-56-15,1 19-38 0,-1 19-50 16,7 6 54-16,7 12 43 16,-7 4-58-16,6 0-24 0,1-1 26 15,-1-7-18-15,8-7-6 0,-8-4-25 16,7-11-15-16,-6-7-9 16,6-15-6-16,0-11-5 15,-13-15-6-15,7-15 6 0,-7-33-4 16,0 30 5-16,0-30 28 0,0 0-3 15,0 0-18-15,0 0-14 16,19-34 2-16,-5-10-2 0,12-15-6 16,-6-8 1-16,6-3-2 0,7 7 2 15,-7 15 1-15,-13 12-3 16,0 6 3-16,-13 30-4 0,0 0 3 16,33 4 5-16,-7 18 0 0,1 18 6 15,-1 8-6-15,0 12 4 16,1-1 4-16,-1 0-2 0,0 4 3 15,0-4-5-15,1 0 0 16,6-4-4-16,-1-3 6 0,1-4-15 16,0-7-148-16,-33-41-217 0,46 33-264 15,-6-18-71-15</inkml:trace>
  <inkml:trace contextRef="#ctx0" brushRef="#br0" timeOffset="444">1348 998 1043 0,'-26'-52'115'16,"6"8"50"-16,1 3-23 0,-1 0-7 15,0 1-51-15,7-5-30 16,6-3-35-16,14 0-4 0,6 0-13 15,13 4-2-15,-26 44 3 0,46-48-13 16,0 22 62-16,-46 26 85 16,60 4 17-16,-21 18 7 0,-13 15-20 15,-13 18-29-15,-6 8-17 16,-7 11 0-16,-7 3-4 0,-12 5-28 16,-8-1-8-16,1 4-4 15,-13-4-19-15,-1-7-13 0,-6 0-6 16,0-11-13-16,7-8 3 0,6-14 1 15,13-12-4-15,20-29-5 0,-26 34 2 16,26-34 7-16,7 29 1 16,-7-29 6-16,39 30-2 0,14-12-5 15,6-7-1-15,6 0-3 0,8-7 4 16,12 0-4-16,1-4-8 16,6 0 2-16,0-4-46 15,0-3-94-15,0-1-118 0,-7-3-137 16,0-7-116-16,1-8-16 0,-1 4 15 15</inkml:trace>
  <inkml:trace contextRef="#ctx0" brushRef="#br0" timeOffset="920">3372 1204 1403 0,'-33'-14'291'0,"33"14"35"0,-39-11-39 16,39 11-31-16,-33-11-40 0,33 11-68 16,0 0-53-16,0 0-30 15,0 0-30-15,0 0-17 16,0 0-2-16,0 0 1 0,0 0-5 16,46-4-1-16,0 8-11 0,-6-4 5 15,6 3-5-15,-14-3 0 16,-32 0-4-16,53 0 1 0,-53 0-7 15,39 4-32-15,-39-4-93 0,0 0-85 16,0 0-42-16,0 0-45 16,-26 44-27-16,-13 1 46 0,-20-1 72 15,-14 4 79-15,-12 4 62 0,-1-4 42 16,8 0 7-16,-1-4 14 16,13-7 3-16,7-7 19 0,13-1 23 15,46-29 0-15,-46 26 19 16,46-26 142-16,0 0 39 0,0 0 11 15,0 0-19-15,0 0-8 0,26 33-36 16,20-22-50-16,7-7-29 16,12-4 7-16,1-7-18 0,6-1-33 15,-6 1-24-15,0-1-16 0,0 1-5 16,-1-8-6-16,-12 4-7 16,-7 0-109-16,-46 11-199 0,0 0-257 15,59-26-156-15</inkml:trace>
</inkml:ink>
</file>

<file path=ppt/ink/ink32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8:14.671"/>
    </inkml:context>
    <inkml:brush xml:id="br0">
      <inkml:brushProperty name="width" value="0.1" units="cm"/>
      <inkml:brushProperty name="height" value="0.1" units="cm"/>
      <inkml:brushProperty name="color" value="#ED1C24"/>
      <inkml:brushProperty name="fitToCurve" value="1"/>
    </inkml:brush>
  </inkml:definitions>
  <inkml:trace contextRef="#ctx0" brushRef="#br0">0 0 157 0,'105'8'31'16,"7"-1"-17"-16,6 0-2 0,7 4 0 16,0 1-9-16,6-1 10 15,1 3-16-15,-7 1-1 0,-14-4 9 16,1 4-12-16,-13-8 16 16,-14 1-17-16,-13-5 8 15,-12-6 2-15,-8-1-6 0,-6-3 12 16,-13-1-11-16,-33 8 3 15,33-11 6-15,-33 11-14 0,0 0 14 16,26-7-11-16,-26 7 5 16,0 0 8-16,0 0-20 0,0 0 12 15,0 0 2-15,0 0-2 16,0 0 4-16,0 0-4 0,0 0 3 16,0 0-8-16,0 0 15 15,0 0-19-15,0 0 9 16,0 0 0-16,0 0 0 0,0 0 0 15,0 0 0-15,0 0 9 16,0 0-14-16,0 0 11 0,0 0-13 16,0 0 12-16,0 0-8 15,0 0 3-15,0 0 0 0,0 0-5 16,0 0 14-16,0 0-16 16,0 0 17-16,0 0-13 0,0 0-1 15,0 0 1-15,0 0-5 16,0 0 15-16,0 0-11 0,0 0 7 15,-26-26-1-15,26 26-7 16,0 0 12-16,0 0-11 16,0 0 12-16,0 0-15 0,0 0 2 15,0 0 5-15,0 0 0 16,0 0 6-16,0 0-9 0,0 0 8 16,0 0 0-16,0 0-10 15,0 0 15-15,0 0-15 0,0 0 8 16,0 0 0-16,0 0-9 15,0 0 6-15,0 0-10 0,0 0 20 16,0 0-14-16,0 0 4 16,0 0-6-16,0 0 6 0,-33-22 9 15,33 22-13-15,0 0 12 16,-33-15-17-16,33 15 12 16,0 0-3-16,-33-4-10 0,33 4 15 15,0 0-16-15,-39 8 15 16,39-8-4-16,-40 22 0 0,40-22 13 15,-32 33-21-15,32-33 12 16,-33 33 0-16,33-33-10 0,0 0 15 16,-33 34-13-16,33-34 17 15,0 0-26-15,0 0 13 0,0 0 4 16,-26 29-11-16,26-29 10 16,0 0 3-16,0 0-14 0,-33 19 14 15,33-19 4-15,0 0-23 16,0 0 15-16,0 0-33 0,0 0-36 15</inkml:trace>
  <inkml:trace contextRef="#ctx0" brushRef="#br0" timeOffset="2568">1801 185 29 0,'33'-4'6'0,"-1"1"-16"0,14-1 12 16,0-4 4-16,14 8-11 15,-1-7 7-15,6 0 34 0,8 7-6 16,-1-4-8-16,-6 4-15 16,-1 0 4-16,1-4 0 0,-7 4-20 15,-6 0 19-15,-1-3-23 16,-6 3 15-16,-6 0 6 0,-1 0-12 15,-12 0 7-15,-27 0 2 16,26 0-8-16,-26 0 13 16,0 0-23-16,0 0 21 15,0 0-8-15,0 0 0 0,0 0 3 16,33-4-10-16,-33 4 14 16,0 0-12-16,0 0 10 0,0 0 0 15,0 0-17-15,0 0 16 0,0 0-9 16,0 0 18-16,33-22-13 15,-33 22-6-15,0 0 17 0,32-15-27 16,-32 15 25-16,40-7-16 16,-40 7 7-16,33-4 10 0,-33 4-18 15,0 0 15-15,33 0-18 16,-33 0 15-16,0 0 2 16,0 0-14-16,26 0 10 15,-26 0-2-15,0 0 0 0,0 0 0 16,0 0 0-16,33 4 0 15,-33-4 9-15,0 0-20 0,0 0 11 16,0 0-8-16,0 0 17 16,0 0-9-16,0 0-5 0,0 0 13 15,0 0-14-15,0 0 10 16,0 0-11-16,0 0 10 0,0 0 3 16,0 0-39-16,0 0 59 15,0 0-26-15,0 0 43 16,0 0 4-16,0 0-22 0,0 0-5 15,0 0-20-15,0 0 7 16,0 0 0-16,0 0-12 0,0 0 9 16,0 0-1-16,0 0-10 15,0 0 15-15,0 0-19 0,0 0 22 16,0 0-14-16,0 0-5 16,0 0 17-16,0 0-17 0,0 0 8 15,0 0 13-15,19 36-20 16,-12-6 7-16,-7-30-6 0,7 37 3 15,-7-37 9-15,0 44 6 16,0-44-18-16,6 52 11 16,-6-19-5-16,0-33 2 0,0 48 7 15,7-7-22-15,-7-41 17 16,0 48 1-16,-7-7-5 0,7-4 5 16,0-37-5-16,7 48 0 15,-7-48 8-15,13 55-16 0,-13-55 13 16,26 55-8-16,-26-55 3 15,26 56 10-15,-6-12-21 0,-20-44 21 16,20 52-10-16,-20-52-10 16,20 55 27-16,-20-55-13 0,6 59-11 15,1-14 10-15,-7-45-6 16,6 52 3-16,-6-8 4 16,0-44-8-16,0 55 4 0,-6-10 11 15,12-5-18-15,-6 1 11 16,0 0 11-16,-6-1-20 0,-1 1 5 15,1 7 5-15,-1 0-9 16,0 4 4-16,-6-1 15 0,0-3-27 16,7 4 12-16,-14 0 10 15,7 3-15-15,0 1 12 0,-7-1-5 16,-6 0-2-16,6 1 8 16,7-4-12-16,-7-4 4 15,7 0 15-15,13-48-19 0,-13 62 1 16,0-14 8-16,13-48-11 15,-14 56 3-15,14-56 7 0,-13 48-11 16,13-48 9-16,0 0 7 16,0 0-21-16,0 0 21 0,0 0-9 15,0 0 0-15,0 0 9 16,0 0-15-16,0 0 11 0,0 0-14 16,0 0 5-16,0 0 14 15,0 0-16-15,0 0 17 0,0 0-11 16,0 0-4-16,0 0 8 15,0 0-14-15,0 0 12 0,0 0-15 16,0 0 15-16,0 0 8 16,0 0-14-16,0 0 17 15,0 0-18-15,0 0 13 0,0 0-15 16,0 0 7-16,0 0-3 16,0 0-1-16,0 0 14 0,0 0-16 15,0 0 10-15,0 0-4 16,0 0 2-16,0 0-12 0,0 0 2 15,0 0 24-15,0 0-25 16,0 0 11-16,-6-44 5 0,6 44-14 16,0 0 13-16,0 0-10 15,0 0 4-15,0 0 5 0,0 0-16 16,0 0 19-16,-27-45-17 16,27 45 9-16,0 0 8 15,0 0-12-15,0 0 13 0,0 0-20 16,-52-44 14-16,52 44-6 15,0 0 0-15,0 0 14 0,-33-41-9 16,33 41-5-16,0 0 8 16,0 0-19-16,0 0 25 0,0 0-16 15,0 0 2-15,0 0 14 16,0 0-11-16,0 0 0 0,0 0-14 16,0 0 14-16,0 0 4 15,0 0-4-15,0 0 10 0,0 0-21 16,0 0 16-16,0 0 0 15,0 0-13-15,0 0 19 16,0 0-15-16,0 0-2 0,0 0 17 16,0 0-19-16,0 0 19 15,0 0-20-15,0 0 5 0,0 0 9 16,0 0-5-16,0 0 14 16,0 0-30-16,0 0 16 0,0 0 8 15,0 0-22-15,0 0 23 16,0 0-13-16,0 0 4 0,0 0-5 15,0 0 5-15,0 0 14 16,0 0-17-16,13 48 12 16,-13-48-19-16,7 48 10 15,-7-48 3-15,0 52-7 0,0-8 9 16,0-44-15-16,-7 56 10 16,1-8 13-16,6-4-20 0,0-44 12 15,-7 59 5-15,0-7-15 16,1-8 5-16,6-44-5 0,0 67 5 15,-7-12 7-15,7-55-17 16,-6 70 6-16,6-10 13 0,0-60-13 16,0 66 8-16,0-7 4 0,0-59-11 15,0 59-2-15,0-59 18 16,0 63-27-16,0-63 16 16,0 59 2-16,0-59-4 15,0 59 0-15,6-14-5 0,-6-45 5 16,7 44 14-16,-7-44-17 15,6 52 0-15,-6-52 11 0,14 48-13 16,-14-48 0-16,13 52 11 16,-13-52-15-16,19 48 17 0,-19-48-8 15,20 48 0-15,-20-48 11 16,0 0-18-16,20 51 7 0,-20-51 0 16,0 0-8-16,0 0 8 15,0 0 0-15,20 45 3 16,-20-45 7-16,0 0-14 0,0 0 8 15,0 0-7-15,0 0 3 16,0 0-3-16,0 0 6 0,0 0 4 16,0 0-17-16,0 0 16 15,0 0-11-15,0 0-73 0,0 0-21 16,0 0-2-16</inkml:trace>
</inkml:ink>
</file>

<file path=ppt/ink/ink32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8:20.615"/>
    </inkml:context>
    <inkml:brush xml:id="br0">
      <inkml:brushProperty name="width" value="0.1" units="cm"/>
      <inkml:brushProperty name="height" value="0.1" units="cm"/>
      <inkml:brushProperty name="color" value="#3165BB"/>
      <inkml:brushProperty name="fitToCurve" value="1"/>
    </inkml:brush>
  </inkml:definitions>
  <inkml:trace contextRef="#ctx0" brushRef="#br0">941 1027 799 0,'0'0'161'0,"0"0"55"15,0 0-3 1,-26 18-35-16,6-10-66 0,-6-1-50 15,-7 0 20-15,0 1-24 0,-13-4-29 16,-6 3-9-16,-14 4 4 16,-6-4-20-16,-7-3 79 0,-7 3 25 15,8-7-14-15,5 4 0 16,14 0-15-16,7-4 9 0,19 0-28 16,-7-4-25-16,40 4 22 0,0 0-14 15,-33-11-13-15,33 11-2 16,0 0-28-16,0 0 13 0,0 0-1 15,0 0-15-15,-26-29-3 16,26 29 16-16,-6-30-13 0,6 30-5 16,0-33 18-16,0 3-19 15,6 1 6-15,7-1 18 0,0 0-15 16,7-3 0-16,0 0 8 0,0-4-8 16,6-7-11-16,0-1 21 15,0-3-10-15,7-7 0 0,0-4 9 16,-7-8-13-16,7-7-2 0,0 1 20 15,0 2-12-15,-7 1-2 16,1 7 9-16,-1 12-16 0,-13 14 15 16,-13 37-5-16,20-37-20 0,-20 37 17 15,0 0 9-15,0 0-9 16,0 0 2-16,0 0 16 0,0 0 28 16,0 0-28-16,0 0 17 15,0 0 33-15,26 59 8 0,-13 4 32 16,0 11-23-16,-13 7-18 0,-6 15-4 15,-1 4-34-15,-6-1 6 16,13 5-33-16,0-4-8 0,0-12 6 16,13 1 0-16,0-15-16 0,14-4 16 15,-8 0-389-15,8-7-196 16,-1-11-102-16,0-1-17 0</inkml:trace>
</inkml:ink>
</file>

<file path=ppt/ink/ink32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8:25.986"/>
    </inkml:context>
    <inkml:brush xml:id="br0">
      <inkml:brushProperty name="width" value="0.1" units="cm"/>
      <inkml:brushProperty name="height" value="0.1" units="cm"/>
      <inkml:brushProperty name="color" value="#3165BB"/>
      <inkml:brushProperty name="fitToCurve" value="1"/>
    </inkml:brush>
  </inkml:definitions>
  <inkml:trace contextRef="#ctx0" brushRef="#br0">2499 1101 401 0,'0'0'144'15,"0"0"33"-15,0 0-4 16,0 0-45-16,0 0-69 0,0 0-14 16,-33 0-27-16,0 0 11 0,-6-4-18 15,12 0 0-15,-5-3 2 16,32 7-18-16,-40-15 38 15,40 15-25-15,0 0-8 0,-26-33 0 16,26 0-15-16,6 3 35 16,14-3-20-16,6 7-3 0,1 0 13 15,6 7-24-15,6 5 27 16,-6 6-25-16,6 5 12 0,-6 6 4 16,-7 5-15-16,-26-8 16 0,33 29 83 15,-20 8 1-15,-19-4 2 16,-1 4-22-16,-12 0-3 0,-8 0-5 15,-12-3 28-15,-7-5-34 16,0-3-1-16,-7-4 14 16,-6-7-68-16,13-8 0 0,-6-3 105 15,6-4-16-15,6-4-52 16,7-10-5-16,-6-1 3 0,26-7-30 16,-7-4 17-16,13-8-11 0,1-10-15 15,-7-4 20-15,26-7-12 16,-13-16-8-16,6-6 9 0,1-12 4 15,6 1-9-15,-6-8 9 16,-1 7-13-16,1 4 11 0,-7 11-20 16,0 7 8-16,0 12 8 0,-13 11-185 15,13 44-166-15,-13-41-183 16,13 41-87-16</inkml:trace>
  <inkml:trace contextRef="#ctx0" brushRef="#br0" timeOffset="206">2571 118 1089 0,'20'-45'327'0,"-20"45"34"16,13-36-64-16,-13 36-77 0,0 0-112 15,0 0-42-15,7-37-33 16,-7 37-33-16,0 0 7 15,0 0-18-15,0 0-206 0,0 0-315 16,0 0-137-16</inkml:trace>
  <inkml:trace contextRef="#ctx0" brushRef="#br0" timeOffset="1152">1362 1104 994 0,'0'0'204'0,"-33"-18"2"0,33 18-51 16,-19-33-45-16,5-1-54 16,14-3-33-16,14-3-8 0,12-8-23 15,7 0 15-15,6 0 13 0,0 3-23 16,-6 8 3-16,-33 37 10 15,46-40-21-15,-46 40 3 0,40-11 30 16,-40 11-3-16,33 18-1 0,-20 12 17 16,-7 7-35-16,1 3 3 15,-14-3 6-15,7 4-24 16,-6-4 34-16,-1 3-23 0,1-6 4 16,-14-1 19-16,-6-4-34 15,-7-3 23-15,-20-7 2 0,14-4-5 16,-14-12-3-16,-12 1 2 0,25-11-20 15,-6-8 5-15,7-7 15 16,39 22-16-16,-33-56-3 0,13-3 9 16,20-11-27-16,20 0 2 15,6-4 15-15,7 0 0 0,0 11 25 16,0 11-28-16,-14 19 9 0,-19 33 25 16,0 0-29-16,0 0 47 15,0 0-4-15,-6 56 5 0,-20 6 16 16,-14 5 16-16,14-4-26 15,-20-1 21-15,6 1-54 16,-6-7 6-16,14-5 16 0,-1-10-20 16,-7 0-5-16,1-12 10 0,-1-7-14 15,40-22 14-15,-32 19-28 16,32-19 6-16,-46-4 21 0,46 4-7 16,-40-33-20-16,14-8 26 15,6-10-9-15,0-12-9 0,14-11 15 16,6-11-6-16,-7-11-3 0,7-8 0 15,0 5-8-15,0 14 22 16,0 11-35-16,7 18 61 0,-7 16-75 16,0 40 43-16,0 0-20 15,0 0 12-15,0 0 7 16,0 0-11-16,0 0 7 0,20 44-12 16,-7 8 11-16,0-4-2 0,0 4-9 15,-6 7 34-15,-7 0-31 16,0 4 44-16,-7-4 26 0,-6 0 8 15,13-4 11-15,-13-3-35 0,6-4 12 16,-13-4-20-16,20-44-7 16,-46 48 9-16,14-14-37 0,-21-16 7 15,14 4 1-15,-7-14-18 16,0-12 5-16,0 0 15 0,0-3-33 16,0-1 18-16,0 8 14 15,6 8-27-15,1 3 20 0,-1 11-7 16,7 4 13-16,1 7 67 15,12-3-37-15,-6 3-4 0,12 0-32 16,8 8 11-16,6-8-14 16,6 0 11-16,-6-33-22 0,27 37 12 15,6-7-3-15,6-4-7 0,-6-8 13 16,0-7-8-16,0 0-45 16,-33-11-174-16,0 0-168 0,32 0-281 15</inkml:trace>
</inkml:ink>
</file>

<file path=ppt/ink/ink32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8:32.483"/>
    </inkml:context>
    <inkml:brush xml:id="br0">
      <inkml:brushProperty name="width" value="0.1" units="cm"/>
      <inkml:brushProperty name="height" value="0.1" units="cm"/>
      <inkml:brushProperty name="color" value="#3165BB"/>
      <inkml:brushProperty name="fitToCurve" value="1"/>
    </inkml:brush>
  </inkml:definitions>
  <inkml:trace contextRef="#ctx0" brushRef="#br0">7524 1527 673 0,'0'0'128'15,"0"0"-18"-15,0 0 0 16,0 0-20-16,0 0-28 0,0 0-26 16,0 0 149-16,0 0-50 15,0 0 25-15,0 0-28 0,33 30-4 16,-13 10-16-16,0 8-7 16,-1 8-16-16,-19 3-13 15,14 0-46-15,-14-4 4 0,-14-3 28 16,8 0-8-16,-14-4-26 15,-13-8-28-15,-6-6 13 0,-14-5-10 16,7-3-3-16,0-7 2 0,0-8-2 16,46-11 0-16,-39 7-6 15,39-7-21-15,0 0 17 0,-13-41 6 16,19 1 9-16,14-12-31 16,13-3-17-16,13-12-37 0,0 1 58 15,0-1 0-15,-7 12 26 16,1 7-27-16,-14 7 34 15,-6 8-18-15,-20 33 17 0,13-37-10 16,-13 37 15-16,0 0-21 16,-33-22-7-16,-20 22 16 0,-6 14-20 15,-13 20 27-15,6-1-22 0,-6 15 22 16,6 4-26-16,14 3 29 16,6 1-26-16,19-8 27 0,8 0-21 15,6-4 11-15,13-3-13 16,13-8 13-16,-13-33-7 0,26 33 3 15,7-11-3-15,-7-7 3 16,7-11 11-16,-7-4-20 16,7-8 12-16,-7-3 7 0,-26 11-6 15,40-22 9-15,-40 22-25 0,33-18 66 16,-33 18 38-16,0 0 31 16,0 0-63-16,0 0-1 0,-53 44-8 15,1 4 39-15,-14 0-40 16,0 4-8-16,-6-1 9 0,0 1-3 15,6-4-27-15,0-3-3 16,7-1-18-16,0-11 6 0,13 0-15 16,-7-7-33-16,7-7-212 0,46-19-221 15,-46 15-199-15,7-12-42 16</inkml:trace>
  <inkml:trace contextRef="#ctx0" brushRef="#br0" timeOffset="464">6460 2066 760 0,'0'0'107'0,"0"0"-58"16,-46-22-4-16,46 22 4 0,-26-37-33 15,19 0 6-15,14 4-34 16,6-7 12-16,13 3-9 0,0 0-1 16,-26 37 15-16,46-37-5 15,0 11 15-15,-46 26-13 0,40-15-9 16,-40 15 59-16,46 7 24 16,-46-7 5-16,0 0 1 0,26 48 59 15,-19-11 9-15,-7-37-13 0,-14 45-37 16,14-45-61-16,-52 40 25 15,-1-10 1-15,7-12 4 0,0-6-43 16,0-9 23-16,0 1 37 16,7-11-8-16,6-5-48 15,33 12 25-15,-33-40-30 0,13-5-21 16,14-6 10-16,6-16-14 16,6-7 13-16,8-7-17 0,5-8 12 15,-6-3-8-15,7 3 8 0,0 4-13 16,0 8 19-16,-1 7-24 15,-6 7-11-15,1 15-190 0,-14 48-192 16,13-59-158-16,-13 59-36 16</inkml:trace>
  <inkml:trace contextRef="#ctx0" brushRef="#br0" timeOffset="707">7327 393 938 0,'0'0'377'15,"0"0"43"-15,0 0 7 16,0 40-121-16,-39 23-103 0,-1 19-45 16,-19 14-55-16,-13 14-50 0,6 1-28 15,1 4-19-15,-8-1 3 16,-6 1-16-16,7-8-28 15,-13-4-195-15,6-6-265 0,0-5-210 16,0-7-19-16</inkml:trace>
  <inkml:trace contextRef="#ctx0" brushRef="#br0" timeOffset="1172">5980 1808 695 0,'0'0'168'0,"0"0"51"0,33-11 26 15,-33 11-3-15,0 0-36 16,0 0-66-16,7 37-41 0,-14 0-69 16,-19-4 1-16,-7-4-27 15,-7 1-4-15,-12-4 9 0,-1-4-3 16,1-3-21-16,6-1 18 15,-7-3-8-15,14 3 11 0,-1 4-19 16,7 4 17-16,7 8-4 16,0-1 7-16,6 4-14 0,0 3 11 15,7 5-15-15,0-1 11 16,0-3-4-16,6 3 4 0,-6-7-5 16,7 0 11-16,-7-4 134 15,13-33-18-15,-27 37 2 0,27-37-41 16,-46 30-42-16,0-16-7 15,13-6-15-15,-6-8-8 0,6-8 21 16,0-3 2-16,33 11-16 0,-33-40-7 16,7-8 2-16,13-8-6 15,6-14-14-15,14-11 15 0,6-12-11 16,7-3-2-16,6 4 1 16,0 11-14-16,7 3-134 0,0 8-145 15,0 11-206-15,6 7-69 16,1 4-4-16</inkml:trace>
  <inkml:trace contextRef="#ctx0" brushRef="#br0" timeOffset="1381">5612 1084 564 0,'0'0'116'0,"40"-45"31"16,-40 45 27-16,0 0 15 15,52-37-58-15,-52 37 42 0,46-3-52 16,-46 3-53-16,0 0-23 16,40 51-17-16,-27 1-25 0,-26 7 0 15,-14 0-259-15,-25 1-145 16,-14 6-120-16</inkml:trace>
  <inkml:trace contextRef="#ctx0" brushRef="#br0" timeOffset="1704">4488 1719 752 0,'0'0'164'16,"0"0"51"-16,0 0 33 15,0 0-18-15,0 0-27 0,0 0 3 16,0 0-21-16,0 0-73 15,-32 45-34-15,-8-16-28 0,1-10 8 16,-1-8 31-16,1-8 2 16,39-3-48-16,-53-7-1 0,53 7-19 15,-39-26 16-15,39 26-14 0,-40-52-9 16,21 1-7-16,6-8-5 16,13-12-14-16,-7-6 10 0,7-8 0 15,0 0 0-15,0 4 3 16,7 3-67-16,-7 0-122 15,0 8-131-15,6 4-138 0,7 10-82 16,0 8 30-16</inkml:trace>
  <inkml:trace contextRef="#ctx0" brushRef="#br0" timeOffset="1897">4896 596 766 0,'66'-18'223'16,"-1"-5"10"-16,-6 9-39 16,-6-1-80-16,0 4-63 15,-14 0-29-15,-39 11-5 0,53-11-13 16,-53 11-18-16,46 0-55 16,-46 0-220-16,0 0-102 0</inkml:trace>
  <inkml:trace contextRef="#ctx0" brushRef="#br0" timeOffset="2540">3457 1982 449 0,'-27'29'70'0,"27"-29"-22"0,-13 33 74 16,13-33-40-16,0 0 60 16,7 34-9-16,-7-34-64 0,0 0-48 15,39 0 3-15,1-8 6 16,-40 8-37-16,46-40 16 0,-13 3 3 16,-33 37-5-16,32-48-16 0,-32 48 32 15,27-37 67-15,-27 37-4 16,0 0-22-16,0 0-11 15,0 0-22-15,0 0-13 0,-46-11-18 16,6 14 7-16,-6 8-19 16,0 4 22-16,0 0-13 0,0-8-12 15,-6 1 32-15,6-5-27 16,-7-3-4-16,7-7 22 0,0-4-16 16,7-8 10-16,39 19 8 0,-46-44-28 15,19 0 32-15,21-4-10 16,12-4 4-16,1 4-14 0,13 0 6 15,6 7 12-15,-26 41-29 16,53-37 21-16,-14 15-14 16,0 18-4-16,-39 4 23 0,33 26-19 15,-33-26 21-15,27 52 15 0,-21-4-13 16,-12-7-10-16,-14-1-3 16,-6-3 0-16,26-37 4 0,-53 41-4 15,0-11 3-15,1-16-3 16,6-14 6-16,6-7 11 0,-6-12-5 15,46 19 72-15,-45-48-23 0,5 0-34 16,14-3-9-16,6-12-7 16,7-7 4-16,6-12-7 0,7-14-5 15,0-11 2-15,0-4-2 16,0 4 8-16,-13 11-11 16,0 11-20-16,-7 19 27 0,7 14-185 15,0 11-226-15,13 41-117 16</inkml:trace>
  <inkml:trace contextRef="#ctx0" brushRef="#br0" timeOffset="2800">3739 1 956 0,'46'-26'224'16,"-46"26"144"-16,0 0 9 16,13 63-86-16,-26 26-105 0,-13 14-68 15,-27 19-55-15,-6 8-25 16,-6 6-21-16,-1 5-17 0,0-1 8 16,0-3-6-16,1-8-13 0,-8-7-221 15,8-4-220-15,-8-11-162 16,8-11 22-16</inkml:trace>
  <inkml:trace contextRef="#ctx0" brushRef="#br0" timeOffset="3196">2563 1553 572 0,'0'0'166'0,"0"-37"-32"16,0 37 61-16,0 0-2 0,0 0-70 16,7 70-20-16,-1 4-49 15,7 4-7-15,-6 3-23 0,6 0 82 16,-13 1-33-16,0-5 7 0,-6 1 49 16,-8-4-25-16,-5-8-39 15,-8-7-30-15,-5-7-14 16,-14-11-8-16,-7-8-8 0,-6-7 1 15,-7-8-13-15,-6-10 10 16,-7-12-11-16,7-11 8 0,-7-11 0 16,0-18 0-16,13-12 12 0,14-17-1 15,-1-20 1-15,20-14-6 16,0-7 2-16,14-5-2 0,19 5-6 16,0 7 4-16,13 7 6 15,13 22-3-15,7 4-1 0,20 8-6 16,6 14-71-16,20 12-251 15,-1 6-217-15,1 16-63 0</inkml:trace>
  <inkml:trace contextRef="#ctx0" brushRef="#br0" timeOffset="3368">2149 1557 1071 0,'0'0'159'0,"-6"48"-22"15,6-48-30-15,0 0 91 16,0 0-101-16,6 44-59 0,-6-44-13 16,0 0-17-16,0 0-45 15,0 0-244-15,0 0-200 16</inkml:trace>
  <inkml:trace contextRef="#ctx0" brushRef="#br0" timeOffset="3715">1518 1420 735 0,'0'0'175'0,"0"0"8"15,-19-52-3-15,19 52 32 0,-14-40 38 16,14 40-29-16,0 0-62 0,0 0-77 15,0 0-33-15,0 0-29 16,0 0 30-16,0 0 60 0,0 0-56 16,0 0-24-16,40-8 18 15,-40 8 29-15,39 19 3 0,-39-19-11 16,27 48-13-16,-21 0-16 16,-12 0-11-16,-21 7-16 0,-6 1-3 15,-13-1-5-15,0 4-8 0,0-3 6 16,-6-1 1-16,-1-7-11 15,7-4-19-15,0-7-175 16,0-7-196-16,7-12-207 0,6-3-35 16</inkml:trace>
  <inkml:trace contextRef="#ctx0" brushRef="#br0" timeOffset="3944">1117 356 968 0,'0'0'235'15,"0"0"83"-15,0 0-6 16,40 70-91-16,-20 8-20 0,6 10-96 16,-6 12-42-16,-1 0-34 0,1 0 0 15,0-1-37-15,-14-3 12 16,1-7-42-16,-7-4-259 0,0-15-223 15,-13-3-42-15</inkml:trace>
  <inkml:trace contextRef="#ctx0" brushRef="#br0" timeOffset="4440">848 1486 772 0,'-53'-22'103'15,"14"7"-2"-15,39 15 68 0,-53-33 4 16,53 33-63-16,-52-48-58 16,26 4 51-16,6 0 0 0,20 44-41 15,6-52-55-15,-6 52 22 16,33-45-29-16,-33 45 8 0,66-33 8 16,-7 18 37-16,-6 15-3 0,-7 15 1 15,-7 7 12-15,-39-22-3 16,33 52-18-16,-13-8-7 15,-14 1-11-15,-19 3-17 0,-7-4-2 16,-12 0-8-16,-14-3 8 16,-7 0-22-16,0 3 22 0,-6 0-19 15,7 4 8-15,-1 4 8 0,1 0-2 16,6 0 9-16,6 3-28 16,7 0 19-16,7 5-6 0,6-9-3 15,1 1 27-15,12 0-23 16,0-12 2-16,1-3-6 0,-1-3 30 15,7-34 72-15,0 0 14 0,-19 33-50 16,19-33-7-16,-46 18-13 16,13-14 9-16,-7-15-17 0,1-11 7 15,6-11-12-15,0-12 8 16,7-18-5-16,6-11-27 16,7-18 16-16,0-8-24 0,6-3 23 15,7-1-24-15,13 5 12 0,1 6-124 16,12 1-252-16,7 3-285 15,6 1-111-15</inkml:trace>
  <inkml:trace contextRef="#ctx0" brushRef="#br0" timeOffset="4620">381 788 1381 0,'0'0'199'15,"0"0"103"-15,0 0-66 0,0 0-30 16,86-26-97-16,12 4-50 0,27 4-23 16,7 7-36-16,-1 3 9 15,-6 8-487-15,-13-4-332 0</inkml:trace>
</inkml:ink>
</file>

<file path=ppt/ink/ink32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8:45.559"/>
    </inkml:context>
    <inkml:brush xml:id="br0">
      <inkml:brushProperty name="width" value="0.1" units="cm"/>
      <inkml:brushProperty name="height" value="0.1" units="cm"/>
      <inkml:brushProperty name="color" value="#ED1C24"/>
      <inkml:brushProperty name="fitToCurve" value="1"/>
    </inkml:brush>
  </inkml:definitions>
  <inkml:trace contextRef="#ctx0" brushRef="#br0">1 0 593 0,'0'-15'20'0,"0"15"164"16,0 0 91-16,0 30-6 16,0 21-20-16,0 19-45 0,6 19-48 15,-6 22 67-15,0 15-57 16,0 7-10-16,7 0-63 0,6 0-5 15,0-11 33-15,0-8-60 0,7-11-41 16,0-10-2-16,-7-12-9 16,7-11-9-16,-7-14-6 15,0-16 15-15,-6-10 0 0,-7-30-5 16,0 0-13-16,0 0 22 0,0 0-3 16,0 0-18-16,0 0 2 15,0 0 11-15,13-55-3 0,0-12-19 16,7-11 21-16,6-7-1 0,0-3-6 15,0 7 0-15,1 10 7 0,-8 16 6 16,-5 14-14-16,-1 12-3 16,0 10 7-16,-13 19 0 0,0 0-7 15,20 33-7-15,-7 12 11 0,6 14 6 16,-5 7-8-16,5 1-12 16,8 3 23-16,-1 0 0 0,7-3-17 15,6-4 2-15,7-4 18 16,7 0-1-16,6-7-16 0,0-8-22 15,7-11-224-15,-14-3-251 0,-6-12-165 16</inkml:trace>
  <inkml:trace contextRef="#ctx0" brushRef="#br0" timeOffset="388">1368 1152 777 0,'0'0'171'0,"0"-44"10"0,0 3-12 15,6 5-21-15,-6 36 0 0,27-45-55 16,-27 45 32-16,32-37-21 0,-32 37 27 16,53-15-28-16,-7 19 44 15,-13 15-1-15,-7 10-26 0,-6 12-10 16,-7 3 0-16,-13 8-36 0,-7 3-40 15,-6 1-22-15,-6-5 1 16,-8 1-4-16,1-4-16 0,6-3 7 16,-6-5 8-16,6-7-8 0,1 1-9 15,19-34 16-15,-14 40 21 16,14-6 6-16,0-34-1 0,33 29 2 16,13-10-3-16,7-12-14 15,13 0-10-15,12-14-2 0,8 0 5 16,6-8-11-16,0-4 3 0,0-3-12 15,-13-4-93-15,-7 4-143 0,-13-4-177 16,-19-3-174-16,-40 29-57 16</inkml:trace>
</inkml:ink>
</file>

<file path=ppt/ink/ink32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8:46.855"/>
    </inkml:context>
    <inkml:brush xml:id="br0">
      <inkml:brushProperty name="width" value="0.1" units="cm"/>
      <inkml:brushProperty name="height" value="0.1" units="cm"/>
      <inkml:brushProperty name="color" value="#ED1C24"/>
      <inkml:brushProperty name="fitToCurve" value="1"/>
    </inkml:brush>
  </inkml:definitions>
  <inkml:trace contextRef="#ctx0" brushRef="#br0">7773 942 743 0,'0'0'159'16,"0"37"54"-16,-13 8 51 0,-6-1-20 16,-8 8 11-16,-6 3-68 15,-13 8-44-15,1 0-43 0,-1-4-46 16,0 4-9-16,0-8-24 0,0-7-1 16,13-4-6-16,6-7-9 15,1-3 9-15,26-34-21 0,-20 29 15 16,20-29-8-16,0 0 11 15,0 0 8-15,0 0-26 0,0 0 16 16,-39-18-9-16,19-15-3 0,1-8 10 16,-1-11-7-16,0-3 9 15,0-1-22-15,1 16 16 0,6 6-6 16,13 34 0-16,-53-3 11 0,-6 21-8 16,-13 23 44-16,-7 11 24 15,-13 10 65-15,0 5-22 0,-13 3-17 16,6 0-29-16,-6-3-31 0,0 3-6 15,-7-4-26-15,7-3-2 0,0-4 0 16,0-11 9-16,-1-3-9 16,1-8-64-16,13-11-156 15,20-8-135-15,6-7-182 0,20-3-149 16</inkml:trace>
  <inkml:trace contextRef="#ctx0" brushRef="#br0" timeOffset="181">6893 2236 1368 0,'0'0'289'0,"39"-23"72"16,-39 23-85-16,40-29-133 15,-40 29-65-15,26-48-37 0,-13 3-49 16,-13 45-372-16,13-55-282 0</inkml:trace>
  <inkml:trace contextRef="#ctx0" brushRef="#br0" timeOffset="373">6407 747 1600 0,'33'-37'43'0,"19"0"185"0,14 3-28 16,6 1-60-16,7 4-89 16,-7-1-11-16,7 8-35 0,0 0-5 15,-13 3-341-15,-14 5-273 0</inkml:trace>
  <inkml:trace contextRef="#ctx0" brushRef="#br0" timeOffset="596">5638 322 1219 0,'0'0'304'0,"-33"63"107"0,13 3-48 15,7 12-98-15,-7 10-72 0,7 8-76 16,7 8-57-16,6-4-25 0,0-1-24 15,6-3-5-15,1-7-36 16,-7-8-238-16,-7-10-270 0,-6-9-189 16</inkml:trace>
  <inkml:trace contextRef="#ctx0" brushRef="#br0" timeOffset="1000">5138 1249 1317 0,'0'0'249'0,"-32"44"64"0,5-7-35 15,8 0-80-15,5-3-83 16,1-1-51-16,-6-4-33 0,19-29-15 16,-20 41-4-16,20-41-12 0,-20 33 0 15,20-33-7-15,0 0 2 0,-33 30-4 16,33-30-61-16,0 0-34 15,-39-8-32-15,39 8 21 16,-46-40 45-16,6-1 50 0,40 41 8 16,-39-48 12-16,6 19 0 0,-13 10 0 15,-6 15 66-15,-14 8 26 0,-13 15 58 16,-13 3-12-16,-13 4-25 16,-13-1-17-16,-7 5 28 0,-20 0-1 15,1-5-4-15,-14-2-45 0,-6-5-32 16,-1-3-10-16,-6-8-6 0,-6-3-4 15,6-4-3-15,13-7-19 16,14-5-4-16,19-2-3 0,13-1-34 16,7-7-110-16,20-8-132 15,12 1-138-15,14-12-209 0,13-3-13 16</inkml:trace>
  <inkml:trace contextRef="#ctx0" brushRef="#br0" timeOffset="1160">2300 1157 1098 0,'59'0'252'0,"6"-11"50"0,8-4-20 15,6-4-111-15,6-6-90 0,0-5-43 16,7 0-24-16,-6-7-7 16,-1 1-59-16,-6 2-403 15,-13 1-164-15</inkml:trace>
  <inkml:trace contextRef="#ctx0" brushRef="#br0" timeOffset="1664">151 0 1137 0,'0'0'190'0,"0"0"109"0,0 0 42 15,0 30 25-15,6 25-100 16,1 27-42-16,0 17-60 0,-7 20-36 16,-7 10-56-16,0 4-27 0,1 4-9 15,-7-4 20-15,6-8-18 16,-6-7-17-16,0-3-9 0,0-8-5 15,-7-7 0-15,-6-12-11 0,6-14-1 16,7-11 2-16,0-18 3 16,13-45 0-16,0 40 6 0,0-40-11 15,0 0 2-15,0 0-13 16,0 0-5-16,19-55 12 0,14-15-41 16,0-15-3-16,13-11 13 0,0-1 18 15,0 9 15-15,-6 18-4 16,-8 14 4-16,1 19-1 0,-6 19-1 15,5 21 9-15,-5 20 0 0,-8 14-6 16,1 7 11-16,-7 8-2 16,0 3-8-16,1 4 10 0,5 0-11 15,-12 0 20-15,6-3-19 0,-13-1 15 16,7-3-14-16,-14-8-115 16,7-7-153-16,0-37-185 0,-7 45-142 15,7-45-14-15</inkml:trace>
  <inkml:trace contextRef="#ctx0" brushRef="#br0" timeOffset="2100">795 758 631 0,'0'0'55'0,"0"0"-9"16,0 0 47-16,0 0 160 0,0 0 22 16,0 0-126-16,46-22-73 15,0 3-29-15,-7 4-8 0,7 1-39 16,-13 2 42-16,0-2 81 0,-33 14-62 15,26-23-6-15,-26 23-40 16,33-22 85-16,-33 22-27 0,0 0 16 16,0 0 23-16,0 0-29 0,13-29-26 15,-13 29 5-15,0 0-45 16,0 0-1-16,0 0-5 0,-13 48-21 16,0 11 15-16,0 11-9 15,0 8-7-15,13 10 22 0,0 8-11 16,0 0 4-16,6 4 5 0,14-4-3 15,0 4-13-15,6-4 16 0,0 0-65 16,-6 4-277-16,0-8-334 16,-1-7-87-16</inkml:trace>
</inkml:ink>
</file>

<file path=ppt/ink/ink32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9:06.002"/>
    </inkml:context>
    <inkml:brush xml:id="br0">
      <inkml:brushProperty name="width" value="0.1" units="cm"/>
      <inkml:brushProperty name="height" value="0.1" units="cm"/>
      <inkml:brushProperty name="color" value="#ED1C24"/>
      <inkml:brushProperty name="fitToCurve" value="1"/>
    </inkml:brush>
  </inkml:definitions>
  <inkml:trace contextRef="#ctx0" brushRef="#br0">5179 754 879 0,'0'0'82'0,"0"0"72"15,0 0 42-15,0 0 61 16,0 0 43-16,0 0-70 15,7 66 9-15,12 30-64 16,1 26-2-16,0 30-25 0,6 18-12 16,0 15-35-16,1 14 17 15,-8 4-30-15,8 8-27 0,-14-1-17 16,0-3-12-16,-7-7-16 16,-6-8-16-16,0-18 7 15,-6-19 8-15,6-26-15 0,-7-26-6 16,1-25 10-16,6-23 9 15,-7-14 21-15,7-41-4 0,0 0-13 16,0 0-7-16,-6-37-7 16,12-26-6-16,7-25-2 15,7-19-6-15,19-19-7 0,1-7 1 16,6 11 17-16,-7 22-5 16,-6 19-8-16,0 18 13 15,-33 63 4-15,33-22 6 0,-33 22-13 16,59 48 10-16,-13 19 7 15,0 10-17-15,0 8 14 0,0 7 4 16,0 1-15-16,0-4 12 16,0-8-6-16,0-7-19 0,7-8-3 15,-7-10-88-15,6-8-184 16,7-15-182-16,-6-11-182 16,-1-11-94-16</inkml:trace>
  <inkml:trace contextRef="#ctx0" brushRef="#br0" timeOffset="433">7486 2483 1898 0,'0'0'156'0,"-27"-59"40"15,8 11 7-15,19 48-3 16,-14-59-39-16,8 11-49 0,12 7-54 15,21-3-8-15,6 7-23 16,19 3-22-16,14 9 3 16,0 6-3-16,-1 8-9 15,-6 18 23-15,-6 12 70 0,0 18-16 16,-21 18-11-16,-12 23-12 16,-13 18-11-16,-14 7 0 0,-19 8-1 15,-20 11 17-15,-13 4 13 16,-7 3-4-16,-6-3 7 0,-1-4 12 15,21-12-12-15,6-10-16 16,13-11-7-16,20-15 9 0,13-4 2 16,20-15-20-16,-20-55 4 15,65 48-1-15,1-11-34 16,13-18-5-16,-7-12 18 16,14-10-21-16,-1-5-11 0,0-3 11 15,1-11-12-15,-7 0-120 16,-7-8-131-16,-19 1-80 0,-7-1-161 15,-46 30-286-15,32-44-169 16</inkml:trace>
  <inkml:trace contextRef="#ctx0" brushRef="#br0" timeOffset="1117">3306 0 1263 0,'0'0'164'16,"-6"67"93"-16,-34 18 99 15,-39 26 13-15,-39 33-28 16,-40 37-86-16,-32 29-31 16,-34 12-70-16,-25 7-35 0,-27 0-29 15,-13-7-43-15,-7-1-8 16,0-6-13-16,33-20-21 16,33-21 60-16,40-26-23 0,32-30 9 15,46-33 5-15,33-18-13 16,27-19 8-16,52-48-5 0,6 44 21 15,47-11-26-15,46-3-4 16,52 3 16-16,26 11-26 16,20 19 1-16,14 15-12 0,-1 10-20 15,13 16 4-15,-6 7 4 16,-7 3-4-16,1 12-3 0,-14-1 19 16,7 1-28-16,-7 0 12 15,-7-1 5-15,-19-6-11 16,-7-9 23-16,-19-10-30 15,-7-4 20-15,-20-11-13 0,-6-7 6 16,-7-8-6-16,-20-15-33 16,-6-7-120-16,-13-18-99 0,-7-8-58 15,-13-3-73-15,-46-19-132 16,0 0-323-16,0 0-29 16</inkml:trace>
</inkml:ink>
</file>

<file path=ppt/ink/ink32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9:08.850"/>
    </inkml:context>
    <inkml:brush xml:id="br0">
      <inkml:brushProperty name="width" value="0.1" units="cm"/>
      <inkml:brushProperty name="height" value="0.1" units="cm"/>
      <inkml:brushProperty name="color" value="#ED1C24"/>
      <inkml:brushProperty name="fitToCurve" value="1"/>
    </inkml:brush>
  </inkml:definitions>
  <inkml:trace contextRef="#ctx0" brushRef="#br0">1 0 1046 0,'20'67'8'15,"-7"43"131"-15,-6 42 107 16,-7 40 14-16,-13 41-21 0,6 14-62 15,-6 19-1-15,6 8-81 16,7-5-36-16,7-3-27 0,-7-14-19 16,7-12-1-16,-1-15-8 15,-6-25-8-15,7-27 71 0,-7-32-30 16,6-27-14-16,1-25-13 16,-7-26 1-16,6-19-2 15,-6-44-2-15,0 0-4 0,0 0-3 16,14-55 0-16,5-27-6 15,8-25 1-15,5-15 8 16,1-18-9-16,7-1-1 0,6 8-2 16,-7 15 9-16,1 26-12 15,-1 29 12-15,0 22 0 0,-6 30 4 16,7 33 54-16,-7 27 29 16,-1 28-5-16,1 19-18 0,0 19 17 15,-7 7-10-15,7 3-26 16,7-3-16-16,6-4-3 0,6-7-9 15,1-11-8-15,19-15-4 16,0-11-5-16,-6-11-77 16,6-15-172-16,-12-15-199 15,5-18-216-15,-6-15-99 0</inkml:trace>
  <inkml:trace contextRef="#ctx0" brushRef="#br0" timeOffset="505">1881 1799 1891 0,'0'0'65'15,"0"0"-61"-15,-20-40 137 16,27 3-21-16,26-4-4 16,26-7-54-16,26-7-13 0,7-8-16 15,20-4-15-15,-1-3-10 16,8-7-21-16,-14-5 22 0,-13-6-3 16,-7-5-6-16,-19 5 5 15,-13 3 97-15,-14 11 37 16,-19 18-38-16,-1 16-48 0,-19 40-25 15,0 0-4-15,-19 48 75 0,-21 44-18 16,-12 30 6-16,-7 26-14 16,6 7-17-16,7 11 15 15,13 0 8-15,13 8-9 0,14-4-40 16,19 0 11-16,7-8-10 16,13-10 1-16,6-4-25 15,7-8 10-15,7-7-17 0,-1-7 9 16,-6-12-9-16,0-7 0 15,0-14 0-15,-6-12-10 0,-8-11 2 16,-5-7-51-16,-8-11-118 16,-5-4-87-16,-14-48-129 0,6 55-157 15,7-10-162-15,-13-45-28 16</inkml:trace>
</inkml:ink>
</file>

<file path=ppt/ink/ink3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7:17.613"/>
    </inkml:context>
    <inkml:brush xml:id="br0">
      <inkml:brushProperty name="width" value="0.25" units="cm"/>
      <inkml:brushProperty name="height" value="0.5" units="cm"/>
      <inkml:brushProperty name="color" value="#00FF00"/>
      <inkml:brushProperty name="tip" value="rectangle"/>
      <inkml:brushProperty name="rasterOp" value="maskPen"/>
      <inkml:brushProperty name="fitToCurve" value="1"/>
    </inkml:brush>
  </inkml:definitions>
  <inkml:trace contextRef="#ctx0" brushRef="#br0">910 518 1569 0,'0'0'272'15,"-19"-44"53"-15,-8 3-1 16,-6 11-60-16,1 5-54 16,32 25-64-16,-40-19-40 0,40 19-58 15,-33 0-26-15,33 0 16 16,-33 59 19-16,14 4-29 0,12 7 4 16,20 4-3-16,27 0-20 15,19-8 7-15,33 1-5 16,6-12-11-16,21-7 5 0,-1-11-9 15,7-14 4-15,0-9 6 16,0-14-13-16,-7-11 16 16,0-11-9-16,-6-8-3 0,-7-10 12 15,-13-12-19-15,-13-11 16 16,-7-14-3-16,-19-8 3 16,-20-4 91-16,-27 0 33 0,-12 8 38 15,-40 15-29-15,-33 14-54 16,-33 22 1-16,-39 19 41 0,-20 26 40 15,-20 22 4-15,1 18-68 16,6 16-45-16,13-1 6 16,33 4-18-16,20-4-1 0,32-4 12 15,34-6-50-15,32-5 17 16,40-7-13-16,26-4-2 16,26-10 2-16,27-12-11 0,6-8 2 15,13-6 11-15,0-16-38 16,7-3 27-16,0-14-11 15,-7-16 5-15,-13-15 9 0,-6-21-14 16,-20-8-21-16,-27-11 27 16,-19-4-5-16,-33 0 19 0,-33 12-19 15,-32 14 3-15,-40 15 31 16,-40 25-13-16,-32 31-1 16,-34 18 107-16,-6 18 48 0,7 15-22 15,33 7-19-15,26 1-59 16,26 3 2-16,33 4-39 0,33-8-8 15,26 0-5-15,26-3-5 16,33-4-7-16,27-7 5 16,32-4-10-16,21-4-6 15,12-15 34-15,7-3-28 0,0-7-18 16,-7-12-12-16,0-15 21 16,-6-14 26-16,-7-15-38 0,-13-22-9 15,-13-26 13-15,-27-11 5 16,-19 0-21-16,-33 7 14 0,-33 11 33 15,-39 23-4-15,-26 25 7 16,-54 34 33-16,-32 33 21 16,-13 22 61-16,7 18-38 0,19 4-36 15,33 8-8-15,33-1-24 16,32 1-31-16,21-8 16 16,19-3-2-16,26-12-90 0,7-11-323 15,0-44-264-15,33 45 17 16,-33-45 46-16,53 33-91 15,-14-14-309-15</inkml:trace>
</inkml:ink>
</file>

<file path=ppt/ink/ink33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9:11.298"/>
    </inkml:context>
    <inkml:brush xml:id="br0">
      <inkml:brushProperty name="width" value="0.1" units="cm"/>
      <inkml:brushProperty name="height" value="0.1" units="cm"/>
      <inkml:brushProperty name="color" value="#ED1C24"/>
      <inkml:brushProperty name="fitToCurve" value="1"/>
    </inkml:brush>
  </inkml:definitions>
  <inkml:trace contextRef="#ctx0" brushRef="#br0">0 0 1382 0,'0'0'26'16,"0"0"191"-16,33 7 23 0,0 27 38 16,6 21-37-1,1 23-40-15,-7 21-84 0,0 12-28 16,-1 11-31-16,-12 11 20 15,6 4 1-15,-6 0-29 0,-7-1-18 16,0 1-27-16,-6-4 7 16,-7-11-1-16,-7-8-11 0,1-17 8 15,-1-16-8-15,1-18-6 16,-1-19 16-16,7-44-10 0,0 41 69 16,0-41-36-16,0 0-13 15,0 0-14-15,26-60 7 0,1-10-13 16,-1-15 0-16,7 0-10 15,13-3 10-15,-7 6 6 16,1 16-6-16,-1 10 2 16,-6 16-2-16,-33 40-4 0,53-4-5 15,-14 26 9-15,0 30 18 16,-6 15-6-16,-6 10-3 0,-1 12-9 16,7-1-4-16,0 1 4 15,-1 0-5-15,8-8-13 0,-7-7-164 16,13-8-183-16,-7-10-228 15,0-12-154-15</inkml:trace>
  <inkml:trace contextRef="#ctx0" brushRef="#br0" timeOffset="533">1406 698 1724 0,'-26'-18'230'0,"26"18"-49"0,-46-26-63 16,46 26-16-16,-26-30-8 16,26 30-66-16,-20-25 2 0,20 25-23 15,20-37-10-15,19 11 3 16,20 7 8-16,1 12-8 0,12 11 2 16,-6 14-2-16,-7 12 3 15,-7 21 5-15,-19 20 7 0,-7 14 10 16,-19 3-7-16,-14 12 6 15,-19 0-7-15,0 3-5 16,-7-3-5-16,0-4 24 16,7-4 41-16,6-7-24 0,0-11-11 15,20-11 1-15,20-4-13 16,6-15-8-16,14-7-9 0,19-11-6 16,7-7 1-16,13-12-3 15,-1-11-3-15,14-3 0 0,0-8-4 16,0-3 7-16,-13-1-5 15,0 5-3-15,-13-1 3 0,-20 0-133 16,6 0-216-16,-52 15-344 16,20-37-150-16</inkml:trace>
</inkml:ink>
</file>

<file path=ppt/ink/ink33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4:59:10.427"/>
    </inkml:context>
    <inkml:brush xml:id="br0">
      <inkml:brushProperty name="width" value="0.1" units="cm"/>
      <inkml:brushProperty name="height" value="0.1" units="cm"/>
      <inkml:brushProperty name="color" value="#ED1C24"/>
      <inkml:brushProperty name="fitToCurve" value="1"/>
    </inkml:brush>
  </inkml:definitions>
  <inkml:trace contextRef="#ctx0" brushRef="#br0">22868 2084 179 0,'0'0'94'0,"0"0"29"16,0 0 12-16,0 0 12 16,0 0 6-16,-7-37 40 0,7 37 37 15,0 0-14-15,0 0-2 16,0 0-14-16,0 0-51 16,0 0-43-16,-39-26-27 15,-14 22-6-15,-12 23 45 16,-14 10-16-16,-7 19 3 0,-12 12-29 15,-1 13-39-15,7 5-20 16,13 3 4-16,27 1-6 0,12-1 12 16,27 0-14-16,13-3 3 15,27-12-10-15,25-10-4 16,7-12 8-16,14-14-15 0,-1-5 15 16,7-17-14-16,-7-5 4 15,-6-6 5-15,-7-5-10 0,-13 1 35 16,-7-4 55-1,-39 11 26-15,0 0-7 0,0 0-62 16,0 0-9-16,0 0-21 16,-26-33 9-16,-20 7 18 0,-26 11-1 15,-20 0 19-15,0 0 8 16,-13 4 4-16,13-7-26 16,0-1 8-16,6-6 23 0,14-5-5 15,6-3-37-15,7-12-7 16,13-3-6-16,0-7 8 0,0-4-7 15,13-4-8-15,0-7-1 16,7-4-11-16,6-11 16 16,7-15-21-16,0-14 10 15,13-12-15-15,-7-3 17 0,7-1-7 16,0 9-4-16,-6 10-5 16,-1 11 19-16,1 15-26 15,-14 7-37-15,0 12-140 0,-13 10-99 16,7 12-168-16,26 44-306 15,-52-40-180-15</inkml:trace>
  <inkml:trace contextRef="#ctx0" brushRef="#br0" timeOffset="209">22487 532 2528 0,'13'-33'200'0,"-13"33"17"16,13-41 16-16,-13 41-21 0,7-48-75 15,-7 48-70-15,13-40-43 16,-13 40-28-16,0 0-209 0,0 0-343 16,46-19-467-16</inkml:trace>
  <inkml:trace contextRef="#ctx0" brushRef="#br0" timeOffset="2783">20417 1304 877 0,'0'0'112'0,"0"0"51"15,0 0 8-15,0 0-55 16,0 0-27-16,0 0-57 0,0 0 51 15,0 0 144-15,6 41-15 16,1 29-60-16,0 22 14 16,12 23-69-16,-6 7-53 15,14 0 3-15,-8 0 36 0,14-4-39 16,-6-7-2-16,-1-4-22 16,-6-11-17-16,-7-11 36 15,-7-15-8-15,-6-14-22 0,-6-12 3 16,6-44 9-16,-46 33-17 15,-7-25 0-15,-13-23 2 0,-6-15-20 16,0-14 24-16,-7-11-10 16,0-12-6-16,7-11 12 15,0-3-12-15,12 0 6 0,1 7 11 16,20 7-14 0,6 19-5-16,7 15 8 0,26 33 3 15,0 0-11-15,-46 0 115 16,6 22-11-16,-12 12 21 0,-7 6 33 15,-7 8 3-15,-19-3 1 16,-14-1 3-16,-19 0 15 16,-27-7-51-16,-19-7-15 0,-33-8-14 15,-40-11-24-15,-52-11-22 16,-26-7-20-16,-27-16-20 0,-13-6 32 16,20-8 33-16,13-7-34 15,26-4-1-15,40-8-33 16,32 1-7-16,40 3 10 0,40 8-45 15,39 7-151-15,26 7-137 16,26 8-142-16,53 22-184 16,0 0-300-16,33 4-44 15</inkml:trace>
  <inkml:trace contextRef="#ctx0" brushRef="#br0" timeOffset="2965">16270 3624 2603 0,'0'0'176'15,"7"30"85"-15,-7-30-24 16,0 0-75-16,0 0-87 0,0 0-45 16,7-30-188-16,-7-14-285 15,-7-11-510-15</inkml:trace>
  <inkml:trace contextRef="#ctx0" brushRef="#br0" timeOffset="3232">13878 780 2689 0,'-19'44'185'16,"19"34"-8"-16,13 29-47 16,7 22-35-16,6 15-57 0,0 8-6 15,-6 3-16-15,0 4-9 16,-7 0-10-16,-7-8-4 0,-12-3-74 16,-7-15-104-16,-20-8-129 15,-20-14-180-15,-6-18-166 16,-7-20-51-16</inkml:trace>
  <inkml:trace contextRef="#ctx0" brushRef="#br0" timeOffset="3659">13248 2047 2194 0,'0'0'44'16,"-33"29"-30"-16,6 12-2 15,14 7 170-15,-6 8-6 0,5-1-73 16,-5 4-58-16,6-4-19 16,-14-3-7-16,-6 4-9 0,-6-8-5 15,-7-11-10-15,0-8 1 16,-6-10-7-16,-1-8 17 16,-6-19 1-16,0-14-14 15,-7-15-1-15,0-3 8 0,1-5 11 16,-1 1-11-16,0 7-5 15,-6 15 107-15,-14 18 63 0,-12 19 24 16,-20 14-16-16,-27 12-2 16,-32 11 22-16,-47 3 21 15,-32 4-19-15,-46-3-35 0,-34-5-32 16,-32 1 7-16,-39-7-34 16,0-9-25-16,12-10-34 15,27-11-9-15,40-15-15 0,45-15-5 16,33-18-22-16,34-15-87 15,32-26-186-15,19-11-95 16,27-18-10-16,27-12-66 0,25-10-127 16,40-8-163-16,20 3-26 15</inkml:trace>
  <inkml:trace contextRef="#ctx0" brushRef="#br0" timeOffset="3816">7642 1596 2069 0,'125'-4'207'16,"20"-3"-3"-16,19-11-21 16,27-5-39-16,6-6-66 0,-7-1-43 15,-6 1-16-15,-19-1-69 16,-41 8-412-16,-32 4-431 0</inkml:trace>
  <inkml:trace contextRef="#ctx0" brushRef="#br0" timeOffset="4199">5093 2073 2351 0,'0'0'27'0,"0"0"-9"16,0 0 68-16,0 0 97 16,0 0 54-16,0 0-23 15,0 0-59-15,0 0-59 0,-33 3-9 16,-13 9 22-16,-7 6 30 16,-12 8 37-16,-14 7 25 15,-7 4-8-15,-12 11 19 0,-14 19 18 16,-19 10-30-16,-1 12 2 15,-6 3-77-15,-6 8-61 0,-1 3-28 16,-19 5-18-16,-14-1-6 16,-12 0-41-16,-7-4-146 0,6-3-189 15,7-4-130-15,20-11-74 16,26-7-135-16,26-12-292 0,20-7-17 16</inkml:trace>
  <inkml:trace contextRef="#ctx0" brushRef="#br0" timeOffset="4365">3345 3813 2281 0,'111'-7'226'0,"-5"7"7"16,-14-4-62-16,-20 0-80 15,-20 4-51-15,-19-4-18 0,-33 4-50 16,0 0-338-16,-39-3-428 0</inkml:trace>
  <inkml:trace contextRef="#ctx0" brushRef="#br0" timeOffset="4883">190 211 1843 0,'20'-67'216'16,"6"12"41"-16,-6 10 25 16,-20 45-77-16,20-44-72 0,-20 44 89 15,0 0 3-15,26 74-21 16,-13 44-68-16,-13 41-53 15,0 37-33-15,-13 18-22 16,0 15-7-16,0-3-12 0,-7-8 3 16,0-8-10-16,1-10-8 15,-14-16 0-15,-7-10-1 0,8-22 7 16,-1-27-3-16,6-29 3 16,1-26-4-16,13-18 9 0,0-15 8 15,13-37-16-15,0 0-2 16,6-48-27-16,21-30 6 15,-1-21-1-15,7-20 9 16,13 9 10-16,-7 17-8 0,-6 16 16 16,-7 29 0-16,-26 48-3 15,46-4 6-15,-13 34-3 0,-6 21 6 16,-1 27-9-16,-6 3 11 16,6 11-18-16,-13 5 16 0,13-5-14 15,-6-7 8-15,0-8-8 16,6-14-12-16,-6-11-215 15,-1-11-173-15,-19-41-212 0,20 37-280 16</inkml:trace>
  <inkml:trace contextRef="#ctx0" brushRef="#br0" timeOffset="5252">1400 1282 2017 0,'0'-66'212'0,"6"-8"-68"15,14-8 23-15,0 1-91 16,12-4-38-16,8 8 0 0,12-1-34 16,8 4 7-1,12 4-8-15,-6 7 3 0,-7 15-6 16,-7 11 0-16,-12 8-11 15,-40 29 17-15,0 0 19 0,33-15 9 16,-33 15 177-16,0 55-38 16,-14 30-22-16,-18 19-28 0,-1 18 2 15,-7 18-34-15,1 8-37 16,6 7-3-16,7 4-12 0,6-8-6 16,0-3-10-16,7-8-18 15,13-3-15-15,7-4-2 16,-1-11-156-16,1-7-258 15,-14-16-397-15,1-14-306 0</inkml:trace>
  <inkml:trace contextRef="#ctx0" brushRef="#br0" timeOffset="6391">3516 3458 886 0,'-40'37'188'0,"14"0"28"15,0 4-15-15,6-1-64 16,7 1-5-16,0 3-73 0,6-3-5 15,14 0 50-15,6-4-19 16,0 0-26-16,20-8-31 16,0-7-15-16,13 0-16 0,0-10-1 15,0-1 12-15,-7-4-8 16,-6-7 0-16,-7 0 28 0,-26 0-28 16,0 0 4-16,13-26 7 15,-19 4-22-15,-7-4 26 0,-7 0-8 16,-20 0 68-16,1 1 53 15,-7 6-49-15,0 8-11 0,-7 4-15 16,1 3-36-16,6 8 10 16,6 7-12-16,40-11-19 0,-32 26 44 15,12-1 48-15,13 5-22 16,7-8-33-16,0-22-4 0,33 26-19 16,13-11-10-16,13-12 10 15,7-10-4-15,0-4-6 16,6-8-10-16,-6-3 17 0,-1 0-7 15,-12-7-5-15,-14-1 5 16,-6-7 0-16,-6-7 0 0,-21-4-4 16,-12 0 4-16,-14 0 6 15,-13 3 2-15,-13 12-8 0,-7 15 41 16,-12 14 3-16,-1 15 11 16,-6 15 14-16,6 7 15 0,7 11 15 15,6 8-24-15,14 4-36 0,13-1-12 16,12-3-9-16,21-4-6 15,13-8-6-15,13-10-6 16,13-4 0-16,13-11 0 0,6-8 0 16,1-7 0-16,-7-7 2 15,0-1-2-15,-13-3-6 0,-6-7 6 16,-7-5 0-16,-14-6-10 16,-5-1 10-16,-8-3 8 0,-6 0-5 15,-13 7-3-15,13 26 0 16,-33-22-8-16,0 11 4 0,0 11-4 15,-6 11-135-15,0 11-125 16,-14 4-212-16,7 3-303 0</inkml:trace>
</inkml:ink>
</file>

<file path=ppt/ink/ink33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5:01:42.869"/>
    </inkml:context>
    <inkml:brush xml:id="br0">
      <inkml:brushProperty name="width" value="0.1" units="cm"/>
      <inkml:brushProperty name="height" value="0.1" units="cm"/>
      <inkml:brushProperty name="color" value="#ED1C24"/>
      <inkml:brushProperty name="fitToCurve" value="1"/>
    </inkml:brush>
  </inkml:definitions>
  <inkml:trace contextRef="#ctx0" brushRef="#br0">0 0 799 0,'0'0'51'0,"0"0"-7"15,0 0-1-15,0 0-16 16,0 0 29-16,0 0 47 0,0 0-42 16,0 0-40-16,0 0-2 15,39 22-9-15,-39-22 3 16,27 51 16-16,-14 5-9 0,-7 3-26 15,-6 4 0-15,-6 7 6 16,-7 0-9-16,6 4 19 16,1 4-31-16,12-1 25 0,14-3-7 15,13-7 16-15,19-12-42 16,14-7-17-16,13-7-50 16,6-8 22-16,7-4 2 0,0 1 34 15,-6-8 11-15,-1 0 27 16,-13 1-13-16,-12 2 10 15,-8 9 12-15,-12-1-3 16,-8 4-1-16,-12-4 0 0,-13 11-16 16,-1 1 26-16,-6-1-9 15,0-3-21-15,7 7 3 0,-1-4 12 16,8 8 11-16,5-4-1 16,8 0-20-16,-1 4-1 0,7-4 20 15,0 0-9-15,13 3 0 16,-7 1 0-16,-6 4-9 15,6-5 17-15,7 8-8 16,-6-3-13-16,-1 3 10 0,7 0 13 16,-6 0-10-16,6 0 7 15,0 0-27-15,0 0 31 16,6 1-21-16,14-5 10 0,0 0 5 16,-1 1-5-16,1-1 5 15,0-3-9-15,6 3 4 0,-6-3-5 16,-7 4 5-16,0-5 22 15,-6 5 86-15,-7-1-43 0,0 1-32 16,0-1 3-16,0 0-10 16,-7 1-13-16,0-1 4 0,1-3-13 15,-1 7 44-15,-6-4-13 16,-7 1 42-16,-6 3 9 0,0 7 4 16,-7-3-36-16,0 7 3 15,-13-3-10-15,7 3-8 16,-14-3-26-16,1-1-8 0,-8 4 13 15,8-7-18-15,-7-4 0 16,6-3 7-16,1-12-2 0,-1-3-1 16,7-1-17-16,-7-6 17 15,7-5-66-15,7-3-123 0,-7-26-118 16,0 0-29-16,13 22 25 0</inkml:trace>
</inkml:ink>
</file>

<file path=ppt/ink/ink33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5:01:43.589"/>
    </inkml:context>
    <inkml:brush xml:id="br0">
      <inkml:brushProperty name="width" value="0.1" units="cm"/>
      <inkml:brushProperty name="height" value="0.1" units="cm"/>
      <inkml:brushProperty name="color" value="#ED1C24"/>
      <inkml:brushProperty name="fitToCurve" value="1"/>
    </inkml:brush>
  </inkml:definitions>
  <inkml:trace contextRef="#ctx0" brushRef="#br0">266 0 637 0,'0'0'14'16,"0"0"87"-16,0 0 7 16,0 0-13-16,0 0-2 0,0 0 61 15,0 0-3-15,-20 45-16 16,20-45-73-16,-13 63-17 0,-7-4-33 15,0-4-9-15,1 8-3 16,-8 3 6-16,1 8-6 0,-13 0 22 16,12 7 0-16,1 4-19 15,6-3 0-15,14 3 8 0,6-4-11 16,6-3 0-16,14-5-4 0,0-6 22 16,13-8-12-16,0-4-14 15,-1-6 16-15,8-13-8 0,-7 1-19 16,-33-37 16-16,46 48 14 15,-13-7-29-15,-7-4 18 16,-6 0 8-16,-1 4-16 0,-12 3 17 16,-1-7 29-16,-6 7 7 0,0 1 32 15,-6-1-37-15,-1 0 7 16,1 4 1-16,-1 0-17 0,1 4 22 16,6-4 5-16,-7 4-14 15,-6 3 8-15,6 4-3 0,-6 4-4 16,0 0-11-16,-7 0-21 0,1-4 4 15,-8-4-17-15,1-3 0 16,0-8 3-16,26-44-164 16,-33 48-228-16,33-48-144 0,-33 37-51 15</inkml:trace>
</inkml:ink>
</file>

<file path=ppt/ink/ink33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5:01:44.693"/>
    </inkml:context>
    <inkml:brush xml:id="br0">
      <inkml:brushProperty name="width" value="0.1" units="cm"/>
      <inkml:brushProperty name="height" value="0.1" units="cm"/>
      <inkml:brushProperty name="color" value="#ED1C24"/>
      <inkml:brushProperty name="fitToCurve" value="1"/>
    </inkml:brush>
  </inkml:definitions>
  <inkml:trace contextRef="#ctx0" brushRef="#br0">4837 17 828 0,'-59'-22'19'0,"6"15"-4"0,-12 10-18 16,-1 1 10-16,-6 7 4 0,-7 7 36 15,0 12 18-15,0 14-2 16,7 12-27-16,-1 10-26 16,8 12-6-16,-1-1 5 0,0 8 9 15,7-7-5-15,7 0-27 16,6-5 21-16,6-6-20 15,1-8 23-15,-1 0-17 0,7-3 20 16,7-5-13-16,6-3-27 16,1-7 7-16,6 0 38 0,-1-4-13 15,14-37 6-15,-19 44-1 16,19-44-19-16,-20 44-2 16,20-44-1-16,-26 48 33 15,26-48-4-15,-46 45-7 0,46-45-10 16,-46 40 29-16,13-6-22 15,33-34 27-15,-59 48-17 16,6 0 31-16,1 7-17 0,-14 8-10 16,-6 7-11-16,-1 0-10 15,-6 4 3-15,1 4 36 0,5-4 0 16,1-1 30-16,0-2-10 16,13-12-38-16,-1-11-6 15,14-4 5-15,14-14-17 0,32-30-32 16,0 0 38-16,-33 29 3 15,33-29-28-15,0 0 16 16,0 0 8-16,0 0-17 16,0 0-6-16,0 0 7 0,0 0 45 15,0 0-11-15,-40-22-1 16,7 11-9-16,1 15 8 0,-14 10-13 16,-14 9 11-16,1 6 26 15,0 4 26-15,-7 12-34 16,1-1-17-16,-1 12 2 0,0-1 3 15,1 8-3-15,-1 3 6 16,-6 4-4-16,-1 4 15 0,1 0 12 16,-7 0-34-16,7-4 14 15,-14-3-3-15,1-1 35 16,6-7 0-16,-13 1 7 16,0-5 0-16,7-7 1 0,-7-4-22 15,6-3-25-15,1-8-22 16,6 0 3-16,7-3-8 0,-1-11-15 15,8-5-186-15,-8-6-207 16,8-8-191-16,-8-4 16 0</inkml:trace>
</inkml:ink>
</file>

<file path=ppt/ink/ink33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5:01:38.247"/>
    </inkml:context>
    <inkml:brush xml:id="br0">
      <inkml:brushProperty name="width" value="0.1" units="cm"/>
      <inkml:brushProperty name="height" value="0.1" units="cm"/>
      <inkml:brushProperty name="color" value="#3165BB"/>
      <inkml:brushProperty name="fitToCurve" value="1"/>
    </inkml:brush>
  </inkml:definitions>
  <inkml:trace contextRef="#ctx0" brushRef="#br0">13228 12935 50 0,'-7'52'-18'16</inkml:trace>
  <inkml:trace contextRef="#ctx0" brushRef="#br0" timeOffset="758">15396 13393 972 0,'-46'-22'5'0,"-6"3"7"0,-1 12 51 16,-13 0 41-16,1 10 19 0,-8 8 43 15,1 11 24-15,-7 12-4 16,-6 14-23-16,-1 11-29 0,7 7-10 15,-13 8 10-15,7 11 26 16,0 11-21-16,-1 8-32 0,7 7-36 16,7 7-23-16,19 7-32 0,21 1-1 15,12 0 1-15,26-4-10 16,27-12-2-16,20-6 2 0,26-15-11 16,19-16 13-16,14-6 11 15,13-12 7-15,6-14 1 0,7-8-8 16,0-7-2-16,-6-11-7 15,-1 0-7-15,-13-12-7 0,1-6 6 16,-14-8 26-16,0-1 8 0,-13-6-10 16,-13-15-4-16,6-8-8 15,-6-18-5-15,7-11 3 0,-14-15-7 16,7-15-8-16,-7-14-3 0,-6-19 6 16,-7-8 7-16,-13-10-12 15,-20-4 1-15,-6-4-2 0,-20 0 6 16,-20 11 9-16,-26 4-6 15,-20 22-3-15,-26 11-7 0,-19 19 1 16,-14 22 6-16,-7 7 2 16,1 15 4-16,6 18-6 0,20 12-11 15,6 10-28-15,14 5-44 0,13 6-64 16,13-6-99-16,13 14-177 16,46-11-180-16,-40 26-45 0</inkml:trace>
  <inkml:trace contextRef="#ctx0" brushRef="#br0" timeOffset="1338">16237 13852 1129 0,'0'0'315'0,"-19"-37"-27"16,19 37-44-16,0 0-85 0,0 0-71 15,0 0-41-15,-40 15-11 16,-6 11 46-16,7 11-3 0,-7 7-30 16,0 0-17-16,-7 4 24 0,7 8 15 15,-6-1 1-15,6 1-17 16,-7-1-24-16,14-11-17 0,39-44-11 16,-40 45 8-16,40-45 1 0,0 0-12 15,-39 37 11-15,39-37 2 16,0 0 13-16,0 0-8 15,0 0-15-15,0 0 4 0,0 0-3 16,6-56-8-16,1 1-3 16,-1 3-3-16,1 8 16 0,-7 7 7 15,0 7 0-15,0 30-7 0,0 0-14 16,-39-7 19-16,-14 22 51 16,0 18 43-16,-12 19-4 0,-8 10-26 15,-5 9-36-15,-8 10-13 0,7 4-3 16,0 4-12-16,1-4-11 15,5-12-4-15,14-10 0 0,13-7-82 16,7-19-125-16,39-37-180 16,0 0-270-16,-33 22-75 0</inkml:trace>
  <inkml:trace contextRef="#ctx0" brushRef="#br0" timeOffset="1531">15738 13748 1945 0,'0'0'46'0,"33"-23"89"0,-33 23 79 15,46-22-43-15,-13 4-80 16,-1-1-44-16,14 5-27 0,0-5-8 16,0 1-15-16,0 3-137 15,-6 4-225-15,-14 3-185 0,-26 8-68 16</inkml:trace>
  <inkml:trace contextRef="#ctx0" brushRef="#br0" timeOffset="1759">15186 13456 2102 0,'-40'40'220'16,"8"12"-29"-16,5 4-41 0,-6-5-29 16,14 8-39-16,-1 0-35 15,7 1-21-15,6-5-17 0,1 0-16 16,-1-3-175-16,7-11-266 0,0-41-220 16,-13 48-20-16</inkml:trace>
  <inkml:trace contextRef="#ctx0" brushRef="#br0" timeOffset="2086">14916 13530 1830 0,'0'0'191'0,"-26"37"61"16,6 3 8-16,-6 8-44 15,6 8-43-15,1 10-45 0,-1 1-49 16,0 7-37-16,1-1-22 0,-1 1-5 16,-6 0 1-16,-7 0-7 15,-7-7-16-15,-6-8 13 0,-6-8 3 16,-1-6-9-16,-6-16-9 0,6-14 3 16,1-4-13-16,-1-14-9 15,7-16 3-15,7-10 17 16,-1-12-3-16,14-15-29 0,6-6-63 15,14-16-47-15,12-7-9 0,14-4 11 16,6 4-48-16,14 8-128 16,12 3-148-16,1 11-86 0</inkml:trace>
  <inkml:trace contextRef="#ctx0" brushRef="#br0" timeOffset="2270">14660 13700 959 0,'0'0'57'15,"0"0"109"-15,0 0 2 0,0 0-48 16,0 0-54-16,46 0-40 0,-6-8-9 16,-1-3-27-16,7-4-313 15,-7-3-231-15</inkml:trace>
  <inkml:trace contextRef="#ctx0" brushRef="#br0" timeOffset="-459">24681 7371 553 0,'0'0'53'0,"0"0"78"16,0 0 98-16,0 0 7 15,0 0-63-15,14 44-8 16,-14-44-41-16,13 45 4 0,-13-45-16 16,0 0-3-16,19 48-18 15,-19-48-40-15,0 0-36 16,46 36 11-16,-46-36-4 0,60 8-17 16,-60-8-17-16,52-4 25 15,-12-11 4-15,-40 15-6 16,0 0-11-16,39-44 3 0,-39 44 37 15,26-41 70-15,-26 41-1 16,0 0-43-16,0 0-38 16,-59-14 4-16,-20 25 19 0,-6 11-5 15,-14 7 11-15,-12 8-17 16,-14 0-23-16,6 4-12 0,1-4-5 16,6-8 4-1,14 1 4-15,19-8-5 0,13-3-3 16,14-8-7-16,52-11 15 15,-40 7 12-15,40-7-9 0,0 0-25 16,0 0-6-16,0 0 13 16,0 0 9-16,0 0-10 15,0 0 8-15,0 0-13 0,0 0 13 16,0 0 6-16,0 0 5 16,7 63-5-16,-7 0-9 15,6-8-6-15,-6-7 9 0,-6-3 16 16,6-45-1-16,-13 48 6 15,13-48-8-15,-40 40-7 16,40-40-6-16,-39 26-9 16,39-26 4-16,-46 0 9 0,46 0-18 15,-40-37-19-15,27-7-59 16,13-23-43-16,13-10-39 0,14-12 11 16,19-3 83-16,-7 7 39 15,1 18 3-15,-1 19 21 16,-39 48-2-16,33-37 42 0,-33 37 92 15,0 0 24-15,0 0 7 16,6 67-14-16,-19-1-17 16,-13-10-31-16,-20 3-38 15,-7 0-27-15,-6-7-16 0,0-12 11 16,0-7-1-16,0-7-5 16,6-7-11-16,7-15 3 15,7-8 2-15,39 4 2 0,0 0-4 16,-53-63 4-16,27 4-13 15,6-4-8-15,14 11 17 0,-1 12-7 16,7 40 1-16,-6-37 6 16,6 37 0-16,0 0 3 15,0 0 11-15,-53 33-11 0,7 11-3 16,0 4 9 0,-7 4 2-16,1 4-11 0,6-1-159 15,0-3-200-15,6-12-209 16,40-40-66-16,-32 48 45 0</inkml:trace>
  <inkml:trace contextRef="#ctx0" brushRef="#br0" timeOffset="-262">23788 7293 2150 0,'52'-29'251'16,"-52"29"26"-16,40-19-49 15,-40 19-54-15,39-3-66 16,-39 3-52-16,40 14-37 0,-40-14-4 16,0 0-20-16,32 45-158 15,-18-1-206-15,-21 4-316 0,-19 4-206 16</inkml:trace>
  <inkml:trace contextRef="#ctx0" brushRef="#br0" timeOffset="-18674">18156 916 877 0,'0'-29'197'0,"0"29"9"16,-20-33-4-16,-6 3-79 0,-13 1-68 16,-7-1-2-16,-20 4-23 15,-13-3-7-15,-19 6 7 0,-14-2-10 16,-20 2 14-16,-12 5 16 16,-14-1-12-16,-26 8 22 0,-6 4 9 15,-14 3-26-15,0 4-18 16,0 4 36-16,7 7 7 0,7 4-8 15,6 3 1-15,6 12-3 16,14 3-26-16,6 8 7 16,7 3-14-16,0 4-4 15,6 8 18-15,1-1-8 0,12 0-4 16,14 4-5-16,20-7-13 16,12 0 16-16,14 3 5 0,26 8-7 15,6 0 34-15,21 3-19 16,6 5 8-16,13 3 26 0,13 3-16 15,13 1 18-15,13 3 3 16,14-7-1-16,19 3-21 0,20 1 0 16,13-8-29-16,27-3-2 15,6-8-6-15,20-11-18 0,6-7 7 16,20-12-10 0,-7-7 17-16,7-3-17 0,-6-4 6 15,-1-8 5-15,1-3-14 16,-1-8 10-16,-13-7-4 0,-6-8-4 15,-7-10 10-15,-13-4-14 16,-6-19 8-16,-8-4 8 0,8-6-20 16,6-5 16-16,-7-3-4 15,14 0-5-15,-14-4-3 0,1 4 19 16,-7-1-17-16,-7 1 9 16,-13-4-3-16,-13 8-9 0,-20 10 20 15,-19 1-11-15,-14 3 0 16,-19 4 5-16,-14 0-14 15,-12 0 5-15,-14 4 8 0,-13 3-14 16,1-3 7-16,-8 3 3 16,1 4-7-16,-1 0 4 15,1 8 7-15,6-1-20 0,0 4 18 16,33 26-2-16,-39-37-10 16,39 37 14-16,-33-29-21 0,33 29 14 15,-26-30-39-15,26 30 1 16,0 0-38-16,0 0-13 0,-33-33-97 15,33 33-96-15,0 0-193 16,0 0-138-16,0 0-73 16</inkml:trace>
  <inkml:trace contextRef="#ctx0" brushRef="#br0" timeOffset="-17670">14325 2446 640 0,'-53'52'201'0,"-12"7"41"15,-1 7 21-15,-6 8-40 0,-1 4-56 16,1-4 34-16,-13 7-20 16,-1 8-9-16,-6-4-44 0,-6 3-26 15,-14 8-25-15,-19 12 6 16,-14 6-24-16,-13 4 6 16,-13 8 18-16,-26 7-30 0,-13 4-12 15,-13 3-2-15,-7 8-17 16,6-4-10-16,1-4-15 15,-1 1 12-15,1-8-2 0,13-8-4 16,6-3-3-16,0-4-3 16,7-7-4-16,7-7 31 0,-1-1-2 15,20-3-7-15,20-8-15 16,13-3 0-16,20-4 4 0,19-15-2 16,14-11 1-16,19-14-3 15,13-9-9-15,53-36 3 0,-46 34-2 16,46-34-15-16,0 0-69 15,-39 26-88-15,39-26-96 16,0 0-169-16,0 0-170 0,0 0-47 16</inkml:trace>
  <inkml:trace contextRef="#ctx0" brushRef="#br0" timeOffset="-17014">9561 6333 1303 0,'-20'-45'118'0,"0"5"39"0,-6-1 17 16,0-7-18-16,-14 0-35 15,1 4 18-15,-7 3-19 0,0 0-26 16,-7 8-38-16,-6 4-1 16,-6 6 27-16,-8 9-9 15,-19 10-6-15,-13 11 12 0,-26 19-5 16,-7 15-2-16,-27 14-1 16,-19 19 27-16,-13 15 8 0,0 7-33 15,0 7-4-15,13 4 7 16,26 8-38-16,14 0-3 15,32-1-7-15,20 8-21 0,20 4 19 16,13 7-11-16,26 7-15 16,13 4 34-16,20 8-43 15,13-1 15-15,7-3-4 0,19-8-9 16,14-7 19-16,19-11-7 16,27-18-11-16,12-19 12 0,27-19-1 15,14-22-9-15,5-18 11 16,8-18-7-16,-1-19-9 0,7-19 4 15,6-14 12-15,-6-19-7 16,-7-15 0-16,-6-14 5 16,-7-15-5-16,-6-15 0 15,-14-11 10-15,-6-8-10 0,-13-10-7 16,-14-12 18-16,-25-3-11 16,-14 0 0-16,-33 7 2 0,-33 22-2 15,-25 12 6-15,-28 21-11 16,-18 23 5-16,-21 14 11 0,-13 16-15 15,-6 14-1-15,6 11 13 16,7 7-13-16,7 8-5 0,12 4-53 16,20 0-143-16,20 3-141 15,46 4-216-15,0 0-109 16,0 0-48-16</inkml:trace>
  <inkml:trace contextRef="#ctx0" brushRef="#br0" timeOffset="-16286">15764 2383 815 0,'20'52'243'0,"0"11"136"15,-14 7-2-15,1 11-24 0,-7 12-31 16,0 6-97-16,-7 20-51 16,7 14-51-16,0 25-37 15,0 20-27-15,7 25-28 0,6 19-29 16,0 10 20-16,13 5-28 0,1-4 13 16,-1-12-7-16,0-3-4 15,0-7 15-15,-6-12-18 16,0-7 3-16,-7-14 7 15,0-16-10-15,-6-10 10 0,6-12-8 16,-7-10 5-16,1-12 7 16,0-7-7-16,-7-15 13 0,6-15-7 15,-6-7-10-15,0-19 9 16,0-14-5-16,0-12 13 0,0-29-10 16,0 0-3-16,0 30 12 15,0-30-18-15,0 0 14 0,0 0-3 16,0 0-11-1,0 0-9-15,0 0-85 0,0 0-130 16,0 0-165-16,0 0-102 16,0 0-95-16,0 0 17 0</inkml:trace>
  <inkml:trace contextRef="#ctx0" brushRef="#br0" timeOffset="-15762">16428 6964 1046 0,'-72'-40'212'16,"-1"3"60"-16,-6-4 13 15,-6 8-7-15,0 3-60 0,-1 5-36 16,-12 13-33-16,6 16-70 15,-14 22-3-15,-12 26 39 16,0 25-18-16,-7 34-16 0,-6 22 2 16,-1 33-14-16,-6 27 6 15,0 25-19-15,20 14-23 0,19 5 6 16,40-5 18-16,26-10 16 16,40-22-33-16,26-23-4 15,26-26-16-15,33-29-7 0,13-26-2 16,33-25-3-16,20-34-3 15,19-26-5-15,7-22 5 0,7-26 5 16,6-34-7-16,7-32 0 16,-1-34 6-16,-6-33-5 0,1-25 0 15,-21-27-4-15,-13-11 8 16,-19-3-4-16,-20-8 0 0,-20 11 8 16,-33 19-5-16,-32 22-4 15,-40 22 1-15,-40 26 5 16,-32 29-6-16,-20 23-8 15,-33 25 2-15,-20 27-7 0,-12 21 10 16,6 19-9-16,-1 19-6 16,28 14-71-16,12 4-115 0,20 3-121 15,20 5-167-15,26-1-195 16,19-7-32-16</inkml:trace>
  <inkml:trace contextRef="#ctx0" brushRef="#br0" timeOffset="-14942">17867 1814 424 0,'0'0'98'0,"0"0"70"16,-39 0 61-16,39 0 6 16,0 0-11-16,-20 56-30 15,13-5 0-15,20 12-68 0,7 11 20 16,26 11-28-16,13 15-39 15,20 11-35-15,26 14-16 16,33 19-19-16,20 12 21 0,13 21-14 16,6 19-5-16,7 14-8 15,7 8 1-15,-1 4 1 16,7 7 7-16,7-4-23 0,0-7 24 16,0-7 8-16,-1-12 42 15,8-6-21-15,-8-9-8 0,-12-6-2 16,-1-12-1-16,-19-7 26 15,-13-15-14-15,-7-11 10 0,-13-11-9 16,0-11 20-16,-20-12-16 16,-6-10-22-16,-13-15 3 15,-14-11 2-15,-13-12-14 16,-12-10 4-16,-8-8-5 0,-6-7-19 16,-46-26 8-16,46 26 9 15,-46-26-11-15,40 26-10 0,-40-26 11 16,0 0-7-16,39 22-3 15,-39-22 14-15,0 0-4 0,39 22-16 16,-39-22 16-16,40 19 3 16,-40-19-7-16,46 22-9 15,-46-22 18-15,46 18-6 0,-46-18-21 16,39 26 21-16,-39-26 5 16,46 26-11-16,-46-26-3 15,0 0 9-15,33 22-3 0,-33-22-18 16,0 0-136-16,0 0-213 15,0 0-288-15,46 30-108 16</inkml:trace>
  <inkml:trace contextRef="#ctx0" brushRef="#br0" timeOffset="-14366">24189 6462 1397 0,'0'0'265'0,"-33"-59"15"16,-7 11-10-16,40 48-30 16,-65-41-62-16,-8 15-29 0,-6 19-20 15,-13 18-24-15,-19 19-25 16,-14 21 1-16,-13 23-5 15,-7 19 6-15,1 17-9 0,6 16 2 16,0 3 4-16,19 4-19 16,8 4 8-16,25 0-16 15,14-1-12-15,33 5 10 0,19-1 17 16,26-3 7-16,27-8-13 16,26-7 3-16,20-7 11 0,33-8-21 15,19-11-27-15,7-11-2 16,14-11-11-16,-1-11-8 15,0-12 20-15,0-14-19 0,-6-15-3 16,6-14 10-16,-7-19-8 16,1-19-6-16,-7-18 6 0,6-18 8 15,-12-19-8-15,-1-19-17 16,-12-21 17-16,-14-20-6 16,-13-10 0-16,-27-7 3 15,-25-5 8-15,-27 5-22 0,-33-1 11 16,-26 5-5-16,-19 10 8 15,-21 18-9-15,-6 27 0 0,-20 22 18 16,-12 29-12-16,-8 26-23 16,-6 15 17-16,0 18 15 0,0 16-121 15,13 6-77-15,0 8-49 16,7 0-83-16,13 4-113 0,0-1-276 16,13-3-236-16</inkml:trace>
  <inkml:trace contextRef="#ctx0" brushRef="#br0" timeOffset="-9210">17584 1134 725 0,'0'0'142'15,"0"0"7"-15,0 0 48 16,0 0 11-16,0 0-30 0,0 0-26 16,0 0-23-16,14-36-32 15,-14 36-12-15,0 0-9 16,0 0 12-16,0 0-22 15,0 0-27-15,0 0-29 0,0 0-1 16,-53 33 15-16,14 7 25 16,-7 12-1-16,6 4-13 15,7 3-2-15,-6 0 6 0,6-4 10 16,0-3-16-16,0-8-20 16,7-3-2-16,0-8-17 0,-7-3-2 15,33-30-217-15,-53 26-250 16,14-15-187-16</inkml:trace>
  <inkml:trace contextRef="#ctx0" brushRef="#br0" timeOffset="-8993">17473 831 1608 0,'0'0'127'16,"39"-7"103"-16,-6 3-6 16,6-3-85-16,7 3-44 0,7 1-59 15,6-5-4-15,-6 5-21 16,-7-1-187-16,-7 0-303 16,-39 4-211-16</inkml:trace>
  <inkml:trace contextRef="#ctx0" brushRef="#br0" timeOffset="-8574">17144 909 1157 0,'0'0'323'16,"-6"44"-2"-16,6-44-56 15,-7 48-58-15,7-48-96 16,-26 48-33-16,-1-11-40 0,27-37-33 16,-46 41 22-16,0-15-33 15,7-11 10-15,39-15 1 0,-46 3-46 16,46-3 0-16,-39-14-8 16,39 14 19-16,-33-30 22 0,33 30-3 15,-27-26 8-15,27 26 3 16,0 0 0-16,0 0 102 15,0 0 1-15,0 0 33 0,-46-3 29 16,0 17-11-16,-6 8-8 16,-27 8-29-16,-6 0-22 15,-14 7-37-15,0-4-22 16,-6-4-11-16,0-3-25 0,0-7 12 16,13-5-7-16,13-6-1 15,20-8 4-15,6-4-23 0,7-7-98 16,46 11-184-16,0 0-379 15,-39-59-199-15</inkml:trace>
  <inkml:trace contextRef="#ctx0" brushRef="#br0" timeOffset="-8404">16250 1714 1742 0,'40'37'260'15,"-7"-11"54"-15,-33-26-49 16,0 0-110-16,33 8-94 0,-33-8-65 16,0 0-324-16,46-37-499 15</inkml:trace>
  <inkml:trace contextRef="#ctx0" brushRef="#br0" timeOffset="-8209">15817 798 2895 0,'33'30'229'16,"19"-12"-10"-16,27-10-48 0,26-8-79 16,13-4-37-16,20-3-41 15,0-5-162-15,-6 1-254 0,-14 0-447 16,-13 4-236-16</inkml:trace>
  <inkml:trace contextRef="#ctx0" brushRef="#br0" timeOffset="-7346">8996 7153 1033 0,'-40'11'190'0,"7"0"66"15,33-11-33-15,-52 22-29 16,19-7-17-16,33-15-56 16,0 0-48-16,0 0-17 0,-33 11-11 15,33-11 18-15,0 0-28 16,0 0-20-16,0 0-24 0,-6-29 18 15,6-1-32-15,0 30 26 16,26-37 1-16,-26 37-20 16,0 0 5-16,33-11-1 0,-33 11 24 15,33 18 16-15,-33-18 38 16,19 52 21-16,-12-8-1 16,-7 1-13-16,-7-5 2 0,-6-3-6 15,-7-3 2-15,20-34 5 16,-32 33-8-16,32-33 6 15,-40 26-3-15,40-26-24 0,-39-4-26 16,39 4-13-16,-33-33-4 16,13-8-9-16,0-7 9 0,7-11-4 15,0-15-4-15,0-18 8 16,6-8 0-16,1-3-4 0,-7 6-38 16,0 16-159-16,-1 11-145 15,1 15-308-15,0 10-137 0</inkml:trace>
  <inkml:trace contextRef="#ctx0" brushRef="#br0" timeOffset="-7119">9429 6307 1542 0,'0'0'348'0,"0"0"45"15,0 0-72-15,0 26-49 16,-13 11-99-16,-26 18-61 16,-20 12-54-16,-7 14-29 0,-13 7-11 15,-6 5-15-15,-7 7-44 16,-7-4-194-16,1-4-244 0,-1-3-303 16,0-8-64-16</inkml:trace>
  <inkml:trace contextRef="#ctx0" brushRef="#br0" timeOffset="-6618">8135 7142 1353 0,'0'0'172'0,"0"0"-12"0,0 0-37 16,-46-22-18-16,46 22-8 16,-40 11 18-16,40-11 19 15,-52 44-11-15,12 0-18 0,8 8-41 16,5-4-30-16,8 0-11 16,5-7 1-16,1-1 7 15,13-3-3-15,0-37-17 0,7 48-14 16,-7-48-2-16,13 37 16 15,-13-37 0-15,0 0-5 0,0 0 0 16,0 0 1-16,0 0 1 16,0 0 10-16,0 0-18 0,0 0 0 15,0 0-6-15,0 0 17 16,0 0-8-16,0 0-7 0,-39-44 10 16,39 44-14-16,-46-30 16 15,0 16-1-15,0 14 0 0,6 14 27 16,1 12 53-16,-7 8 14 15,0 14-5-15,-7 11-21 16,1 4-21-16,6 10-18 0,-7 1-8 16,-6 0-6-16,6-4-13 15,1-7-9-15,6-7-30 16,6-8-130-16,7-11-155 0,33-37-299 16,0 0-235-16</inkml:trace>
  <inkml:trace contextRef="#ctx0" brushRef="#br0" timeOffset="-6386">7675 6769 1692 0,'33'-45'212'0,"0"8"112"15,-1 4 14-15,1 11-30 0,-6 3-50 16,5 16-61-16,1-1-45 15,0 11-62-15,-33-7-32 0,33 26-19 16,-33-26-27-16,33 48-12 16,-20 4 6-16,-20 0-51 0,1 0-171 15,-14 3-238-15,-6 0-395 16,0-3-180-16</inkml:trace>
  <inkml:trace contextRef="#ctx0" brushRef="#br0" timeOffset="-4926">16756 7408 769 0,'0'0'177'16,"0"0"73"-16,0 0 27 15,-6 52-12-15,6-8-94 0,-7-4-24 16,7 1-36-16,0 0-8 16,-6-4-87-16,6 0-2 0,0-37-5 15,-13 44 13-15,13-44-6 16,-20 44-21-16,20-44 2 15,0 0 17-15,-26 37 10 0,26-37-10 16,0 0-28-16,0 0-46 16,0 0 0-16,-40-18-23 15,20-15 3-15,14 3 36 16,6 30 20-16,-7-33 10 0,7 33-3 16,0 0 5-16,0 0 18 15,0 0 64-15,0 0 26 0,-52 40-12 16,6 5 56-16,0 3-4 15,-13 3-26-15,-1 1-25 0,-12 0-19 16,0-8-10-16,0-3-3 16,-7-12-18-16,0-3-10 15,7-7-7-15,6-8 17 0,0-7-22 16,7-4 0-16,6-15 3 16,7-4-20-16,0-10 10 15,7-12-6-15,6-7-7 16,0-7 13-16,7-8-6 0,13 7-20 15,6 1-142-15,14 3-124 16,6 4-213-16,7 0-256 0</inkml:trace>
  <inkml:trace contextRef="#ctx0" brushRef="#br0" timeOffset="-4733">16356 7138 1977 0,'0'0'191'0,"0"0"70"15,0 0-45-15,0 0-116 16,0 0-68-16,32-11-13 0,-32 11-129 16,0 0-314-16,46 52-337 15</inkml:trace>
  <inkml:trace contextRef="#ctx0" brushRef="#br0" timeOffset="-4566">15915 8697 1379 0,'0'0'53'16,"46"4"96"-16,0-15 14 15,7-15-57-15,-1-11-38 0,-6-7-42 16,0-4-39-16,-6-8-244 15,-7-3-179-15,-7-7-69 16</inkml:trace>
  <inkml:trace contextRef="#ctx0" brushRef="#br0" timeOffset="-4402">16139 7622 899 0,'0'0'295'0,"0"0"-9"0,0 0-34 15,0 0-57-15,52-11-71 16,-19 7-57-16,-33 4-60 0,40 8 18 16,-40-8-134-16,0 0-232 15,0 0-245-15</inkml:trace>
  <inkml:trace contextRef="#ctx0" brushRef="#br0" timeOffset="-3950">15087 7925 1981 0,'0'0'288'15,"0"0"32"-15,0 0-83 16,0 0-95-16,20 44-49 0,0-3-49 15,6 0-9-15,-6-4-20 16,-20-37-8-16,13 51 6 16,0-10-13-16,-13-8 6 15,-7 0 1-15,7-33-15 0,-19 34 18 16,19-34-6-16,-33 26-12 16,33-26 19-16,-33 7-11 0,33-7-8 15,-33-11 2-15,33 11-8 16,0 0-2-16,-33-33 16 0,33 33-17 15,0 0 14-15,0 0 0 16,0 0-5-16,0 0 11 16,0 0 0-16,0 0 2 0,0 0 30 15,20 44 30-15,-13 8-8 16,-14 7-11-16,-13 0-29 16,-6 7-13-16,-7-6-4 0,-6 2 2 15,-7-10-2-15,6 0-171 16,1-12-234-16,6-10-317 0,0-8-191 15</inkml:trace>
  <inkml:trace contextRef="#ctx0" brushRef="#br0" timeOffset="-3790">15107 8793 1671 0,'39'8'134'16,"-39"-8"131"-16,0 0 20 15,0 0-131-15,0 0-74 16,0 0-84-16,0 0-269 0,0-37-319 16,-6 7-159-16</inkml:trace>
  <inkml:trace contextRef="#ctx0" brushRef="#br0" timeOffset="-3594">14739 8184 1756 0,'0'0'346'0,"0"0"40"15,-39 44-56-15,12 0-76 0,-12 8-97 16,6 0-86-16,-6-1-26 16,-1 1-36-16,1 4-131 0,6 3-265 15,0-11-351-15,7 0-218 16</inkml:trace>
  <inkml:trace contextRef="#ctx0" brushRef="#br0" timeOffset="15782">2930 3684 2370 0,'0'0'196'16,"0"0"5"-16,0 0-86 0,60-41-59 16,12-3-10-16,26-8-26 15,8 0-43-15,5 1-272 0,8-5-476 16</inkml:trace>
  <inkml:trace contextRef="#ctx0" brushRef="#br0" timeOffset="13821">5283 0 824 0,'0'-22'156'16,"0"22"68"-16,0 0-30 0,0 0 45 15,0 0 62-15,20 19-29 16,6 21-28-16,0 16-66 16,7 17-48-16,6 9-61 0,7 6-14 15,0 5-22-15,7-5-15 16,6-3-18-16,-6 0 0 0,6-3 7 15,-7-12-141-15,-6-4-236 16,-6-10-275-16,-7-4-78 0</inkml:trace>
  <inkml:trace contextRef="#ctx0" brushRef="#br0" timeOffset="14257">4935 621 863 0,'0'0'207'16,"0"0"97"-16,-7 41-7 16,7-1-37-16,20 8-63 0,0 8-45 15,6-1-27-15,-6 4-46 16,-7-7-42-16,0-4-10 0,-20 4-16 15,-6-4-4-15,-20 0 13 16,-13-4-7-16,-13 0-6 0,0-10-19 16,0-5 15-16,0-10 8 15,6-5-6-15,53-14-9 0,-52-11-5 16,52 11-9-16,-33-44 0 16,20 3-6-16,13 1 9 0,0 40-2 15,26-41 23-15,-26 41-3 16,0 0-9-16,39-11 39 15,-39 11 34-15,0 0 20 0,40 55-1 16,-34 8-11-16,-12 4-17 16,-14 3-6-16,-6 0-18 0,-14 4-16 15,1-4-13-15,-7-3-22 16,-7-8-94-16,7-4-259 0,0-10-313 16,0-12-145-16</inkml:trace>
  <inkml:trace contextRef="#ctx0" brushRef="#br0" timeOffset="14463">4402 407 1165 0,'79'-45'152'0,"13"-3"10"0,0-3-91 16,7-1-39-16,-1 4 2 16,-12 3-177-16,-14 5-289 0</inkml:trace>
  <inkml:trace contextRef="#ctx0" brushRef="#br0" timeOffset="15417">3864 1090 1074 0,'0'0'283'0,"13"44"31"16,-13-44-60-16,0 0-97 0,52 34-75 15,-52-34-53-15,46 18 8 16,-46-18-24-16,53 8 3 0,-53-8-12 15,0 0-20-15,0 0 13 16,0 0 7-16,0 0-10 16,0 0-24-16,0 0 3 0,0 0 35 15,-53-34-1-15,1 20-13 16,-7 10-9-16,6 4 28 0,0 4-7 16,7-8-21-16,0 4 30 15,7-8-4-15,39 8-19 0,-46-18 4 16,46 18 4-16,0 0 3 15,-39-33-28-15,39 33 10 0,0 0 15 16,0 0-4-16,0 0 13 16,0 0 69-16,0 0 14 0,0 0-9 15,-20 55-29-15,0-7 9 16,7-3-25-16,-7-9-30 16,-6 1 13-16,26-37-7 0,-33 45-14 15,33-45 4-15,-39 37 9 16,39-37-5-16,0 0-15 0,0 0-2 15,-40-11-16-15,40 11-13 16,-19-52 14-16,12 0 14 0,7 4-2 16,0 7-19-16,0 41 23 15,0 0 4-15,0 0-3 0,0 0 21 16,0 0 29-16,0 0-6 16,0 71-25-16,-13-1 12 15,-7-4 21-15,0 5-14 16,1-5-11-16,-8-3-17 0,8-15-12 15,6-4 31-15,13-44-14 16,-20 37 6-16,20-37-12 0,0 0-7 16,0 0 7-16,-46-4 9 15,46 4-25-15,-46-44 5 0,0-11 9 16,6-12 0-16,8-7-20 16,-1-3 20-16,6 10 6 0,8 12-10 15,-1 11-10-15,20 44-8 16,-20-37 18-16,20 37 12 15,0 0-15-15,0 0 2 0,0 48 16 16,7 14-11-16,13 12-8 16,6 19 17-16,7 10 11 0,6 12 36 15,7-1 33-15,7 1 20 16,-1 3-17-16,1-7-16 0,-14-4-31 16,-6-15-25-16,-7-14 19 15,-12-12 30-15,-14-18-12 0,-14-11-25 16,14-37-18-16,-52 34 7 15,-1-23-5-15,-6-22-5 0,0-12-6 16,-7-21 6-16,1-19-3 16,-1-22-14-16,20-14 6 15,0-1 4-15,20 0 7 0,6 11-5 16,7 8-2-16,19 11-16 16,1 7 9-16,6 15 3 0,13 11-3 15,-26 37-92-15,46-41-201 16,7 23-257-16,6 11-338 0</inkml:trace>
  <inkml:trace contextRef="#ctx0" brushRef="#br0" timeOffset="15603">3660 2690 2211 0,'6'37'283'0,"-6"-37"11"16,0 0-104-16,0 0-96 16,0 0-48-16,0 0-146 0,0 0-288 15,60-4-422-15</inkml:trace>
  <inkml:trace contextRef="#ctx0" brushRef="#br0" timeOffset="18657">9942 488 452 0,'0'0'87'0,"0"0"43"15,-26 22 11-15,-20 11 3 16,-27 15 31-16,-32 11-16 16,-26 19-24-16,-33 22-47 15,-40 18-17-15,-26 30-4 0,-26 22 8 16,-40 26 5-16,-39 22 6 16,-33 18-25-16,-13 8-8 0,-7 0-23 15,-13 3-12-15,-6 1-8 16,-7-1 4-16,0 8-3 0,6 0 2 15,-6 4-1-15,-6-1-2 16,6-10-2-16,19-19 0 0,14-11 8 16,26-15-14-16,33-18 3 15,20-11-27-15,26-12 18 16,20-14 15-16,19-11 4 16,20-19-7-16,27-15 29 0,26-18-43 15,19-15 0-15,27-10-5 16,13-16 16-16,32-11 1 0,14-7-13 15,59-26 1-15,-52 22-3 16,52-22-1-16,0 0 10 0,0 0-20 16,0 0-22-16,0 0 9 15,0 0-11-15,0 0-9 0,0 0-23 16,0 0-26-16,0 0-26 16,0 0-22-16,0 0-53 0,0 0 13 15,0 0-49-15,0 0-47 16</inkml:trace>
  <inkml:trace contextRef="#ctx0" brushRef="#br0" timeOffset="21246">6571 7304 490 0,'0'0'4'16,"0"0"-1"-16,-40 23 14 0,40-23 28 15,-46 11 4-15,46-11-13 16,-52 3-27-16,6-3-7 16,0 0 1-16,6 0 8 0,-12-3 4 15,6-1 26-15,-7 4-10 16,-6 0 9-16,0 0 6 0,-7 7-19 16,1-3 17-1,-8 7-13-15,-6 11-6 0,-6 4 0 16,-7 7-11-16,-7 1 33 15,-6 6-5-15,-6-3-2 16,12 8-18-16,1-1 5 0,-1 0 13 16,-6-3 14-16,13 7-9 15,-7-8 2-15,7 1 6 0,7-4-50 16,-7 0-1-16,6-7 16 16,-6-1 24-16,0-10-21 15,7-1 5-15,-7-3-26 0,7-4-11 16,6-7 6-16,0-4 37 15,0 0-11-15,7-4-34 16,-1-7-6-16,14-4 3 16,0-3 29-16,0-1 4 0,0-7-35 15,6-3-145-15,1-1-75 16,52 30-50-16,-53-44 12 16</inkml:trace>
  <inkml:trace contextRef="#ctx0" brushRef="#br0" timeOffset="22022">6308 8439 669 0,'0'0'20'16,"0"0"-24"-16,0 0 60 15,0 0-27-15,-13-48-19 16,13 48 24-16,0 0-7 0,0 0-4 16,0 0 21-16,-46-37-33 15,0 22-6-15,0 15 0 16,-7 11 71-16,-6 11 34 0,0 8-29 16,-7 10-2-16,-6 16-31 15,-7 6-48-15,0 16 0 16,0 11 39-16,1 7 37 0,-1 4-33 15,6-1-3-15,8-3-34 16,6-3-6-16,-1-5-11 16,8-6 37-16,-1-8 4 0,1-8-25 15,-1-3 8-15,-6-4-18 16,7-4-5-16,-1-3 25 16,-6-4-12-16,0-4-3 15,6-3 0-15,-6 3-18 0,6-7 28 16,1 0 8-16,-1-3-25 15,-6-1-10-15,7-7 20 0,-1 0 1 16,-6-1 5-16,-7-2 7 16,0 2-14-16,1-2-24 15,-1-5-11-15,-6 1-54 0,-7-5-52 16,7-6-9-16,6-1-16 16,0-11-44-16,7-10-38 15,13-12-35-15</inkml:trace>
  <inkml:trace contextRef="#ctx0" brushRef="#br0" timeOffset="22853">7221 9340 529 0,'-32'-4'74'0,"32"4"14"15,-40 4 9-15,7-4 12 0,0 7-46 16,1 1-37-16,32-8-14 15,-40 29-1-15,1 5-11 16,6 3 9-16,0 3 0 0,0 8-9 16,7 0 6-16,6 11 19 15,7 0 5-15,0 1-9 16,6-1-31-16,1 4 23 0,6-1-8 16,0 1 22-16,6 0-2 15,1 0-25-15,-1 0 54 0,-6 3 23 16,7-3-8-16,-7 0-49 15,-7-4 12-15,7 4-18 16,-6-1-22-16,6 5 14 16,0-4-18-16,6 3 46 15,-6 1 5-15,0 7 17 0,0-1 40 16,-6 1-20-16,6 8 5 16,-7-5 4-16,-6 5-22 0,0-9-32 15,-7 1-11-15,1-7 1 16,-1-1-21-16,-6-10 10 15,-1 3-15-15,-6-7 15 0,-6-8-2 16,-7-7-18-16,-7 0-42 16,-6-8-141-16,0-10-111 15,0-8-70-15,6-7-29 0</inkml:trace>
  <inkml:trace contextRef="#ctx0" brushRef="#br0" timeOffset="23690">8319 9355 480 0,'0'0'84'0,"0"0"-36"16,0 0-4-16,0 0-37 15,0 0-1-15,0 0 132 0,0 0-4 16,13 74 3-16,7 14-54 15,6 5-10-15,7 14-44 0,0 0 26 16,0 4-38-16,6 0 30 16,-6-12-8-16,0-2-11 15,6-5-16-15,-6-7-12 0,0-4 3 16,-7-3-20-16,-6-1 34 16,0 5 32-16,-7 6 22 0,-7 5-29 15,-6 3 2 1,0-4-35-16,0 0 19 0,0-7-24 15,7-7-2-15,-7-4-2 16,0-11 6-16,0-1-6 0,6-10-28 16,-6 0 28-16,7-4-7 15,-7 0-2-15,0-7 31 0,0-1-18 16,0 5 3-16,7-8 16 16,-7-1-23-16,0-6-4 0,0-30 4 15,6 41-18-15,-6-41 0 16,0 0-100-16,0 0-51 15,0 0-21-15,0 0-67 16,26-11-52-16</inkml:trace>
  <inkml:trace contextRef="#ctx0" brushRef="#br0" timeOffset="24301">10317 7951 367 0,'26'-44'70'16,"0"3"5"-16,0 4 5 16,-26 37-31-16,46-33 6 15,-13 14-22-15,-33 19-10 0,53 0-9 16,-7 8 5-16,-46-8-6 16,59 22 3-16,-13-7 4 0,7 3-6 15,-7 1-2-15,6-1 5 16,1 0-15-16,-7-6-14 0,13-9-5 15,-7-6 11 1,8-1 6-16,-1 0 7 0,0-3 11 16,0-1-15-16,0 5 7 15,0-5-15-15,7 8 8 0,-7-3-8 16,7 3 5-16,6 0 0 16,7-4-14-16,0-7 21 0,6-4-3 15,-6 0-27-15,6-11-39 16,-12 4-27-16,-1-4-55 0,-13-3-28 15</inkml:trace>
  <inkml:trace contextRef="#ctx0" brushRef="#br0" timeOffset="24725">10777 6843 712 0,'0'0'3'15,"0"0"49"-15,-40 18 62 0,40-18 33 16,0 0-8-16,0 0-35 16,0 0-35-16,0 0-29 0,0 0 2 15,59-48-38-15,7 0 8 16,0-4-12-16,13-11 26 0,6 1-26 16,7-5 26-16,0 8-8 15,7 0-6-15,-1 11-16 16,7 0 4-16,0 11 0 15,1 0-4-15,-1 11 35 0,0-3-47 16,-7 3 42-16,1 0-38 16,-7-4-168-16,-7 1-109 0,-6-5-9 15,-7 1 13-15</inkml:trace>
  <inkml:trace contextRef="#ctx0" brushRef="#br0" timeOffset="25323">7353 5760 478 0,'0'0'118'16,"0"0"6"-16,0 0 26 0,0 0 20 16,0 0 5-16,0 0 17 15,0 0-45-15,0 0-64 0,0 0-36 16,0 0-44-16,-53 18 79 15,-6-21-9-15,7-5 0 16,-14-6-41-16,7-9 10 0,-7-2-36 16,0-9 28-16,-6-6-16 15,0-5-18-15,-1-6 7 16,1-12-14-16,-7-7 20 0,0-12-13 16,7-3 5-16,6-7-5 15,7-4 0-15,7 4-11 0,12-4 2 16,1 7-3-16,13 4-33 15,-1 11-91-15,8 15-164 0,5 15-135 16,1 10-80-16</inkml:trace>
  <inkml:trace contextRef="#ctx0" brushRef="#br0" timeOffset="26277">14693 7508 617 0,'0'0'-7'16,"0"0"-28"-16,-39-15 48 15,-1 7 8-15,-6 1-21 0,-6 0 0 16,-14 3 16-16,-6-3-16 15,-7-1-3-15,-7-3 6 16,1-7-3-16,-7-5-10 16,0-6 14-16,0-4 3 0,6-12-14 15,8 1 22-15,5-8-22 16,8-3 16-16,5-1-26 0,14 5 32 16,14 6-37-16,5 5-35 15,8 10-107-15,19 30-21 0</inkml:trace>
  <inkml:trace contextRef="#ctx0" brushRef="#br0" timeOffset="26766">14562 8804 78 0,'0'0'24'0,"-27"19"53"0,-6-4 9 15,33-15 0 1,-32 7 20-16,32-7-24 0,-33 7 0 15,33-7 5-15,-40 0-15 16,40 0-18-16,-33 0-7 0,33 0-31 16,-39 4-7-16,6 0-4 15,-6-1 9-15,-1 5-14 0,-6 3 6 16,-13 4-16-16,0-1 5 16,-7 5 21-16,-6 3 18 0,0 0-18 15,-1-3 44-15,8-1-27 16,6-3 6-16,6 0-13 0,0 0-26 15,1-8 22 1,6 0-27-16,-7-7-10 0,1 0 40 16,-1-3-34-16,7-5 5 15,-13-3 0-15,13-7 1 0,-7-8-53 16,7-4-47-16,7-3-42 16,6 0 7-16,7 3-28 0,26 30-27 15</inkml:trace>
  <inkml:trace contextRef="#ctx0" brushRef="#br0" timeOffset="27125">14483 9584 741 0,'0'0'20'0,"-40"0"-28"15,7 7 24-15,-6 4-12 16,0 12 20-16,-7-1 88 0,-7 15 2 15,-13 3 22-15,-6 16-47 16,-7 6 7-16,0 20-19 0,-6 6-29 16,-1 9-13-16,-6 6-28 15,0-3-1-15,0-1 20 0,7-6-53 16,13-12-218-16,-1-11-156 16</inkml:trace>
  <inkml:trace contextRef="#ctx0" brushRef="#br0" timeOffset="27681">16678 9576 665 0,'39'37'119'15,"0"15"-41"-15,7 4 23 16,-6 6-29-16,6 9-39 16,0-1 18-16,0 0-8 0,0-4 7 15,6-3-29-15,1-4-21 16,0-3 16-16,-1-4-28 0,1-12 18 16,-1-3 0-16,1-15 5 15,-1-3-26-15,8-8-14 0,-8-11-63 16,14-8-57-1,-7-6-44-15,13-12-86 0</inkml:trace>
  <inkml:trace contextRef="#ctx0" brushRef="#br0" timeOffset="28051">17368 8572 623 0,'0'0'138'0,"46"48"0"16,13-11 31-16,6-4-18 0,1 0-76 15,6 0-20-15,14-3-45 16,6-4-7-16,13-4 4 16,-6 0-1-16,6-11-47 0,-7 4-78 15,7-8 16-15,1-3-49 16,-8 0-26-16,1-1-39 15,-14-3-38-15</inkml:trace>
  <inkml:trace contextRef="#ctx0" brushRef="#br0" timeOffset="28418">18222 7548 803 0,'52'-44'13'15,"21"3"9"-15,19 1 4 16,19-1-6-16,14-3-1 16,7-1-32-16,-1-3 10 0,0-3 3 15,1-1 5-15,-14 4-59 16,-13 3-102-16,-13 5-46 0</inkml:trace>
  <inkml:trace contextRef="#ctx0" brushRef="#br0" timeOffset="28773">17492 6440 449 0,'66'-45'72'16,"13"-3"0"-16,13-7-11 0,0-4-18 15,0-4-13-15,-7-7-34 16,-6-4 12-16,0-11-14 0,-13 0 3 16,0-4-70-16,-20 12-70 15,-7 14-73-15</inkml:trace>
  <inkml:trace contextRef="#ctx0" brushRef="#br0" timeOffset="29165">14686 7038 574 0,'0'0'137'0,"33"-40"57"16,-6-1 40-16,-8-3-27 0,-6-1-23 16,-6-6-44-16,-7-5-39 15,0-7-69-15,-7-7-28 16,-6-4 15-16,0-7 2 0,-7 0-8 16,7 0-52-16,-6-8-73 15,-1 0-114-15,0 4-103 0,7 8-13 16,6 3-22-1</inkml:trace>
  <inkml:trace contextRef="#ctx0" brushRef="#br0" timeOffset="29957">24662 6122 787 0,'0'0'107'0,"0"0"-39"15,0 0-22-15,-27-48 36 16,14-4-8-16,26 1-9 0,7-9-6 16,6-10 4-16,7-7-47 15,0-8 3-15,7-8-32 16,-1-6 30-16,-6-5-22 0,0-7 11 15,0-7 0-15,-7 11-18 16,-6 11-93-16,-14 15-94 16,-6 29-179-16</inkml:trace>
  <inkml:trace contextRef="#ctx0" brushRef="#br0" timeOffset="30313">23932 5815 1642 0,'0'0'40'0,"0"0"-29"16,-52-62 19-16,19-1-45 0,0 0 9 15,0-3 2-15,-6-5 42 16,-1-6-7-16,7-8-15 0,-6-8 3 16,13-6-10-16,-1-12-18 15,14-11-18-15,20-15 2 16,6-11 12-16,13-18-150 0,27-7-131 15,19-9-41-15,20-2-26 16</inkml:trace>
  <inkml:trace contextRef="#ctx0" brushRef="#br0" timeOffset="30974">25365 6632 342 0,'0'0'131'0,"0"0"23"15,0 0 29-15,0 0-12 0,59-15-3 16,0-14-28-16,0-19-45 15,13-8-34-15,7-10-17 16,13-12 1-16,7-3-18 0,13-4 8 16,6 4 0-16,0 7-25 15,-6 3 25-15,0 9-24 0,-1 10-6 16,1 8-5 0,0 7 0-16,-1 7-16 0,8 4 32 15,12 0-26-15,20 0-15 16,7 1 35-16,6-1 4 15,14-11-37-15,-1-8-26 0,1-6-93 16,-1-16-14-16,0-18-21 16,1-3-29-16,-14-8 11 0,-19 11-31 15</inkml:trace>
  <inkml:trace contextRef="#ctx0" brushRef="#br0" timeOffset="31873">25864 7371 410 0,'0'0'63'0,"0"0"21"15,0 0 13-15,0 0 30 16,33-52 18-16,6 4-44 15,-39 48-30-15,60-44-2 16,-1 14-25-16,0 15 49 0,0 19 32 16,13 11 14-16,1 22-64 15,5 11-19-15,14 15 13 16,7 7-7-16,13 7-8 0,19-3-25 16,14 0-27-16,19-7 11 15,20-8-4-15,13-15-6 0,0-18 0 16,0-19-17-16,-6-10 23 15,6-19 1-15,7-12-19 16,-14-10 6-16,1-8-18 0,-7-14 2 16,-13-8 6-1,0-7-31-15,-14-8-33 0,-12 4-55 16,-20 11-135-16,-27 15-137 16</inkml:trace>
  <inkml:trace contextRef="#ctx0" brushRef="#br0" timeOffset="35289">25023 8553 775 0,'40'15'11'16,"-1"0"-11"-16,0 11 21 15,14-1-28-15,6 9 13 16,13 6-17-16,1 1 5 0,5 3 28 15,-5 1 3-15,6 6 2 16,-14 1-23-16,1 3 8 16,-13 1 11-16,-1-1 53 0,-6 1-12 15,-13 3-20-15,0 0-27 16,-13 4 3-16,-1 0 43 0,1 3-46 16,-7 4-11-16,0 4 24 15,7 0 7-15,-7 4 8 16,7-5-5-16,6 5-40 15,14-8 46-15,12-7-46 0,7-15 32 16,20-11-5-16,20-7-27 16,-1-16 25-16,7-6-45 15,1-12 23-15,-1-3-12 0,0-4 9 16,0-12 15-16,-13 1-20 16,-7 0 10-16,-6 4-36 15,-13 3-11-15,-7 0-167 0,-13 0-87 16,-46 15-40-16</inkml:trace>
  <inkml:trace contextRef="#ctx0" brushRef="#br0" timeOffset="37253">24208 8971 360 0,'0'0'78'15,"0"0"-5"-15,0 0-5 16,0 0-24-16,0 0-13 16,0 0-25-16,13 59 0 0,-13-8-3 15,-6 1 24-15,-7 4 22 16,-7 6 21-16,7 5 6 16,0 7 17-16,0 0-36 0,13 0-11 15,0 3 3-15,13 1-36 16,6-4 46-16,8 3 5 15,6-3-21-15,13-4-31 16,6-7 6-16,-6 4-6 0,7-5-3 16,-7-2-7-16,0-1 38 15,-7 0-38-15,1-4 26 16,-1 4-19-16,-13-7-9 0,1 3 6 16,-8 1 19-16,-6-4 31 15,1-1-19-15,-1 1 15 0,-7 3-13 16,7 1 12-16,-6 3-4 15,0-4-15-15,-1 4-6 16,1 1-12-16,-1-1-42 16,1-4 28-16,-1-7-13 0,1-7 33 15,-7-41-37-15,13 44-140 16,-13-44-113-16,0 0-52 16,33 22-43-16</inkml:trace>
  <inkml:trace contextRef="#ctx0" brushRef="#br0" timeOffset="38889">22887 9085 325 0,'0'0'23'0,"0"0"-5"16,0 0 5-16,0 0 3 0,-52 19-7 15,12-12 2-15,-6 4 3 16,0 4 17-16,0 0 19 16,-6 3-27-16,6 8 9 15,-7 7 2-15,1 8 6 0,-7 7 32 16,-1 11 48-16,1 0-17 16,0 0-24-16,-7 11-3 15,1 1 17-15,-1-1 12 0,7 0-12 16,-7 4-22-16,7 3-16 15,0-6-1-15,-7-1-24 0,7-7-4 16,6-4-31-16,-6 0-10 16,7-11 8-16,-7 0-3 15,-1-11 0-15,-5 0-12 16,-8-8-5-16,-12-6-144 0,0-12-111 16,-7-8-83-16,0-10 14 15</inkml:trace>
</inkml:ink>
</file>

<file path=ppt/ink/ink33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5:01:42.869"/>
    </inkml:context>
    <inkml:brush xml:id="br0">
      <inkml:brushProperty name="width" value="0.1" units="cm"/>
      <inkml:brushProperty name="height" value="0.1" units="cm"/>
      <inkml:brushProperty name="color" value="#ED1C24"/>
      <inkml:brushProperty name="fitToCurve" value="1"/>
    </inkml:brush>
  </inkml:definitions>
  <inkml:trace contextRef="#ctx0" brushRef="#br0">0 0 799 0,'0'0'51'0,"0"0"-7"15,0 0-1-15,0 0-16 16,0 0 29-16,0 0 47 0,0 0-42 16,0 0-40-16,0 0-2 15,39 22-9-15,-39-22 3 16,27 51 16-16,-14 5-9 0,-7 3-26 15,-6 4 0-15,-6 7 6 16,-7 0-9-16,6 4 19 16,1 4-31-16,12-1 25 0,14-3-7 15,13-7 16-15,19-12-42 16,14-7-17-16,13-7-50 16,6-8 22-16,7-4 2 0,0 1 34 15,-6-8 11-15,-1 0 27 16,-13 1-13-16,-12 2 10 15,-8 9 12-15,-12-1-3 16,-8 4-1-16,-12-4 0 0,-13 11-16 16,-1 1 26-16,-6-1-9 15,0-3-21-15,7 7 3 0,-1-4 12 16,8 8 11-16,5-4-1 16,8 0-20-16,-1 4-1 0,7-4 20 15,0 0-9-15,13 3 0 16,-7 1 0-16,-6 4-9 15,6-5 17-15,7 8-8 16,-6-3-13-16,-1 3 10 0,7 0 13 16,-6 0-10-16,6 0 7 15,0 0-27-15,0 0 31 16,6 1-21-16,14-5 10 0,0 0 5 16,-1 1-5-16,1-1 5 15,0-3-9-15,6 3 4 0,-6-3-5 16,-7 4 5-16,0-5 22 15,-6 5 86-15,-7-1-43 0,0 1-32 16,0-1 3-16,0 0-10 16,-7 1-13-16,0-1 4 0,1-3-13 15,-1 7 44-15,-6-4-13 16,-7 1 42-16,-6 3 9 0,0 7 4 16,-7-3-36-16,0 7 3 15,-13-3-10-15,7 3-8 16,-14-3-26-16,1-1-8 0,-8 4 13 15,8-7-18-15,-7-4 0 16,6-3 7-16,1-12-2 0,-1-3-1 16,7-1-17-16,-7-6 17 15,7-5-66-15,7-3-123 0,-7-26-118 16,0 0-29-16,13 22 25 0</inkml:trace>
</inkml:ink>
</file>

<file path=ppt/ink/ink33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5:01:43.589"/>
    </inkml:context>
    <inkml:brush xml:id="br0">
      <inkml:brushProperty name="width" value="0.1" units="cm"/>
      <inkml:brushProperty name="height" value="0.1" units="cm"/>
      <inkml:brushProperty name="color" value="#ED1C24"/>
      <inkml:brushProperty name="fitToCurve" value="1"/>
    </inkml:brush>
  </inkml:definitions>
  <inkml:trace contextRef="#ctx0" brushRef="#br0">266 0 637 0,'0'0'14'16,"0"0"87"-16,0 0 7 16,0 0-13-16,0 0-2 0,0 0 61 15,0 0-3-15,-20 45-16 16,20-45-73-16,-13 63-17 0,-7-4-33 15,0-4-9-15,1 8-3 16,-8 3 6-16,1 8-6 0,-13 0 22 16,12 7 0-16,1 4-19 15,6-3 0-15,14 3 8 0,6-4-11 16,6-3 0-16,14-5-4 0,0-6 22 16,13-8-12-16,0-4-14 15,-1-6 16-15,8-13-8 0,-7 1-19 16,-33-37 16-16,46 48 14 15,-13-7-29-15,-7-4 18 16,-6 0 8-16,-1 4-16 0,-12 3 17 16,-1-7 29-16,-6 7 7 0,0 1 32 15,-6-1-37-15,-1 0 7 16,1 4 1-16,-1 0-17 0,1 4 22 16,6-4 5-16,-7 4-14 15,-6 3 8-15,6 4-3 0,-6 4-4 16,0 0-11-16,-7 0-21 0,1-4 4 15,-8-4-17-15,1-3 0 16,0-8 3-16,26-44-164 16,-33 48-228-16,33-48-144 0,-33 37-51 15</inkml:trace>
</inkml:ink>
</file>

<file path=ppt/ink/ink33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5:01:44.693"/>
    </inkml:context>
    <inkml:brush xml:id="br0">
      <inkml:brushProperty name="width" value="0.1" units="cm"/>
      <inkml:brushProperty name="height" value="0.1" units="cm"/>
      <inkml:brushProperty name="color" value="#ED1C24"/>
      <inkml:brushProperty name="fitToCurve" value="1"/>
    </inkml:brush>
  </inkml:definitions>
  <inkml:trace contextRef="#ctx0" brushRef="#br0">4837 17 828 0,'-59'-22'19'0,"6"15"-4"0,-12 10-18 16,-1 1 10-16,-6 7 4 0,-7 7 36 15,0 12 18-15,0 14-2 16,7 12-27-16,-1 10-26 16,8 12-6-16,-1-1 5 0,0 8 9 15,7-7-5-15,7 0-27 16,6-5 21-16,6-6-20 15,1-8 23-15,-1 0-17 0,7-3 20 16,7-5-13-16,6-3-27 16,1-7 7-16,6 0 38 0,-1-4-13 15,14-37 6-15,-19 44-1 16,19-44-19-16,-20 44-2 16,20-44-1-16,-26 48 33 15,26-48-4-15,-46 45-7 0,46-45-10 16,-46 40 29-16,13-6-22 15,33-34 27-15,-59 48-17 16,6 0 31-16,1 7-17 0,-14 8-10 16,-6 7-11-16,-1 0-10 15,-6 4 3-15,1 4 36 0,5-4 0 16,1-1 30-16,0-2-10 16,13-12-38-16,-1-11-6 15,14-4 5-15,14-14-17 0,32-30-32 16,0 0 38-16,-33 29 3 15,33-29-28-15,0 0 16 16,0 0 8-16,0 0-17 16,0 0-6-16,0 0 7 0,0 0 45 15,0 0-11-15,-40-22-1 16,7 11-9-16,1 15 8 0,-14 10-13 16,-14 9 11-16,1 6 26 15,0 4 26-15,-7 12-34 16,1-1-17-16,-1 12 2 0,0-1 3 15,1 8-3-15,-1 3 6 16,-6 4-4-16,-1 4 15 0,1 0 12 16,-7 0-34-16,7-4 14 15,-14-3-3-15,1-1 35 16,6-7 0-16,-13 1 7 16,0-5 0-16,7-7 1 0,-7-4-22 15,6-3-25-15,1-8-22 16,6 0 3-16,7-3-8 0,-1-11-15 15,8-5-186-15,-8-6-207 16,8-8-191-16,-8-4 16 0</inkml:trace>
</inkml:ink>
</file>

<file path=ppt/ink/ink33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5:01:38.247"/>
    </inkml:context>
    <inkml:brush xml:id="br0">
      <inkml:brushProperty name="width" value="0.1" units="cm"/>
      <inkml:brushProperty name="height" value="0.1" units="cm"/>
      <inkml:brushProperty name="color" value="#3165BB"/>
      <inkml:brushProperty name="fitToCurve" value="1"/>
    </inkml:brush>
  </inkml:definitions>
  <inkml:trace contextRef="#ctx0" brushRef="#br0">13228 12935 50 0,'-7'52'-18'16</inkml:trace>
  <inkml:trace contextRef="#ctx0" brushRef="#br0" timeOffset="758">15396 13393 972 0,'-46'-22'5'0,"-6"3"7"0,-1 12 51 16,-13 0 41-16,1 10 19 0,-8 8 43 15,1 11 24-15,-7 12-4 16,-6 14-23-16,-1 11-29 0,7 7-10 15,-13 8 10-15,7 11 26 16,0 11-21-16,-1 8-32 0,7 7-36 16,7 7-23-16,19 7-32 0,21 1-1 15,12 0 1-15,26-4-10 16,27-12-2-16,20-6 2 0,26-15-11 16,19-16 13-16,14-6 11 15,13-12 7-15,6-14 1 0,7-8-8 16,0-7-2-16,-6-11-7 15,-1 0-7-15,-13-12-7 0,1-6 6 16,-14-8 26-16,0-1 8 0,-13-6-10 16,-13-15-4-16,6-8-8 15,-6-18-5-15,7-11 3 0,-14-15-7 16,7-15-8-16,-7-14-3 0,-6-19 6 16,-7-8 7-16,-13-10-12 15,-20-4 1-15,-6-4-2 0,-20 0 6 16,-20 11 9-16,-26 4-6 15,-20 22-3-15,-26 11-7 0,-19 19 1 16,-14 22 6-16,-7 7 2 16,1 15 4-16,6 18-6 0,20 12-11 15,6 10-28-15,14 5-44 0,13 6-64 16,13-6-99-16,13 14-177 16,46-11-180-16,-40 26-45 0</inkml:trace>
  <inkml:trace contextRef="#ctx0" brushRef="#br0" timeOffset="1338">16237 13852 1129 0,'0'0'315'0,"-19"-37"-27"16,19 37-44-16,0 0-85 0,0 0-71 15,0 0-41-15,-40 15-11 16,-6 11 46-16,7 11-3 0,-7 7-30 16,0 0-17-16,-7 4 24 0,7 8 15 15,-6-1 1-15,6 1-17 16,-7-1-24-16,14-11-17 0,39-44-11 16,-40 45 8-16,40-45 1 0,0 0-12 15,-39 37 11-15,39-37 2 16,0 0 13-16,0 0-8 15,0 0-15-15,0 0 4 0,0 0-3 16,6-56-8-16,1 1-3 16,-1 3-3-16,1 8 16 0,-7 7 7 15,0 7 0-15,0 30-7 0,0 0-14 16,-39-7 19-16,-14 22 51 16,0 18 43-16,-12 19-4 0,-8 10-26 15,-5 9-36-15,-8 10-13 0,7 4-3 16,0 4-12-16,1-4-11 15,5-12-4-15,14-10 0 0,13-7-82 16,7-19-125-16,39-37-180 16,0 0-270-16,-33 22-75 0</inkml:trace>
  <inkml:trace contextRef="#ctx0" brushRef="#br0" timeOffset="1531">15738 13748 1945 0,'0'0'46'0,"33"-23"89"0,-33 23 79 15,46-22-43-15,-13 4-80 16,-1-1-44-16,14 5-27 0,0-5-8 16,0 1-15-16,0 3-137 15,-6 4-225-15,-14 3-185 0,-26 8-68 16</inkml:trace>
  <inkml:trace contextRef="#ctx0" brushRef="#br0" timeOffset="1759">15186 13456 2102 0,'-40'40'220'16,"8"12"-29"-16,5 4-41 0,-6-5-29 16,14 8-39-16,-1 0-35 15,7 1-21-15,6-5-17 0,1 0-16 16,-1-3-175-16,7-11-266 0,0-41-220 16,-13 48-20-16</inkml:trace>
  <inkml:trace contextRef="#ctx0" brushRef="#br0" timeOffset="2086">14916 13530 1830 0,'0'0'191'0,"-26"37"61"16,6 3 8-16,-6 8-44 15,6 8-43-15,1 10-45 0,-1 1-49 16,0 7-37-16,1-1-22 0,-1 1-5 16,-6 0 1-16,-7 0-7 15,-7-7-16-15,-6-8 13 0,-6-8 3 16,-1-6-9-16,-6-16-9 0,6-14 3 16,1-4-13-16,-1-14-9 15,7-16 3-15,7-10 17 16,-1-12-3-16,14-15-29 0,6-6-63 15,14-16-47-15,12-7-9 0,14-4 11 16,6 4-48-16,14 8-128 16,12 3-148-16,1 11-86 0</inkml:trace>
  <inkml:trace contextRef="#ctx0" brushRef="#br0" timeOffset="2270">14660 13700 959 0,'0'0'57'15,"0"0"109"-15,0 0 2 0,0 0-48 16,0 0-54-16,46 0-40 0,-6-8-9 16,-1-3-27-16,7-4-313 15,-7-3-231-15</inkml:trace>
  <inkml:trace contextRef="#ctx0" brushRef="#br0" timeOffset="-459">24681 7371 553 0,'0'0'53'0,"0"0"78"16,0 0 98-16,0 0 7 15,0 0-63-15,14 44-8 16,-14-44-41-16,13 45 4 0,-13-45-16 16,0 0-3-16,19 48-18 15,-19-48-40-15,0 0-36 16,46 36 11-16,-46-36-4 0,60 8-17 16,-60-8-17-16,52-4 25 15,-12-11 4-15,-40 15-6 16,0 0-11-16,39-44 3 0,-39 44 37 15,26-41 70-15,-26 41-1 16,0 0-43-16,0 0-38 16,-59-14 4-16,-20 25 19 0,-6 11-5 15,-14 7 11-15,-12 8-17 16,-14 0-23-16,6 4-12 0,1-4-5 16,6-8 4-1,14 1 4-15,19-8-5 0,13-3-3 16,14-8-7-16,52-11 15 15,-40 7 12-15,40-7-9 0,0 0-25 16,0 0-6-16,0 0 13 16,0 0 9-16,0 0-10 15,0 0 8-15,0 0-13 0,0 0 13 16,0 0 6-16,0 0 5 16,7 63-5-16,-7 0-9 15,6-8-6-15,-6-7 9 0,-6-3 16 16,6-45-1-16,-13 48 6 15,13-48-8-15,-40 40-7 16,40-40-6-16,-39 26-9 16,39-26 4-16,-46 0 9 0,46 0-18 15,-40-37-19-15,27-7-59 16,13-23-43-16,13-10-39 0,14-12 11 16,19-3 83-16,-7 7 39 15,1 18 3-15,-1 19 21 16,-39 48-2-16,33-37 42 0,-33 37 92 15,0 0 24-15,0 0 7 16,6 67-14-16,-19-1-17 16,-13-10-31-16,-20 3-38 15,-7 0-27-15,-6-7-16 0,0-12 11 16,0-7-1-16,0-7-5 16,6-7-11-16,7-15 3 15,7-8 2-15,39 4 2 0,0 0-4 16,-53-63 4-16,27 4-13 15,6-4-8-15,14 11 17 0,-1 12-7 16,7 40 1-16,-6-37 6 16,6 37 0-16,0 0 3 15,0 0 11-15,-53 33-11 0,7 11-3 16,0 4 9 0,-7 4 2-16,1 4-11 0,6-1-159 15,0-3-200-15,6-12-209 16,40-40-66-16,-32 48 45 0</inkml:trace>
  <inkml:trace contextRef="#ctx0" brushRef="#br0" timeOffset="-262">23788 7293 2150 0,'52'-29'251'16,"-52"29"26"-16,40-19-49 15,-40 19-54-15,39-3-66 16,-39 3-52-16,40 14-37 0,-40-14-4 16,0 0-20-16,32 45-158 15,-18-1-206-15,-21 4-316 0,-19 4-206 16</inkml:trace>
  <inkml:trace contextRef="#ctx0" brushRef="#br0" timeOffset="-18674">18156 916 877 0,'0'-29'197'0,"0"29"9"16,-20-33-4-16,-6 3-79 0,-13 1-68 16,-7-1-2-16,-20 4-23 15,-13-3-7-15,-19 6 7 0,-14-2-10 16,-20 2 14-16,-12 5 16 16,-14-1-12-16,-26 8 22 0,-6 4 9 15,-14 3-26-15,0 4-18 16,0 4 36-16,7 7 7 0,7 4-8 15,6 3 1-15,6 12-3 16,14 3-26-16,6 8 7 16,7 3-14-16,0 4-4 15,6 8 18-15,1-1-8 0,12 0-4 16,14 4-5-16,20-7-13 16,12 0 16-16,14 3 5 0,26 8-7 15,6 0 34-15,21 3-19 16,6 5 8-16,13 3 26 0,13 3-16 15,13 1 18-15,13 3 3 16,14-7-1-16,19 3-21 0,20 1 0 16,13-8-29-16,27-3-2 15,6-8-6-15,20-11-18 0,6-7 7 16,20-12-10 0,-7-7 17-16,7-3-17 0,-6-4 6 15,-1-8 5-15,1-3-14 16,-1-8 10-16,-13-7-4 0,-6-8-4 15,-7-10 10-15,-13-4-14 16,-6-19 8-16,-8-4 8 0,8-6-20 16,6-5 16-16,-7-3-4 15,14 0-5-15,-14-4-3 0,1 4 19 16,-7-1-17-16,-7 1 9 16,-13-4-3-16,-13 8-9 0,-20 10 20 15,-19 1-11-15,-14 3 0 16,-19 4 5-16,-14 0-14 15,-12 0 5-15,-14 4 8 0,-13 3-14 16,1-3 7-16,-8 3 3 16,1 4-7-16,-1 0 4 15,1 8 7-15,6-1-20 0,0 4 18 16,33 26-2-16,-39-37-10 16,39 37 14-16,-33-29-21 0,33 29 14 15,-26-30-39-15,26 30 1 16,0 0-38-16,0 0-13 0,-33-33-97 15,33 33-96-15,0 0-193 16,0 0-138-16,0 0-73 16</inkml:trace>
  <inkml:trace contextRef="#ctx0" brushRef="#br0" timeOffset="-17670">14325 2446 640 0,'-53'52'201'0,"-12"7"41"15,-1 7 21-15,-6 8-40 0,-1 4-56 16,1-4 34-16,-13 7-20 16,-1 8-9-16,-6-4-44 0,-6 3-26 15,-14 8-25-15,-19 12 6 16,-14 6-24-16,-13 4 6 16,-13 8 18-16,-26 7-30 0,-13 4-12 15,-13 3-2-15,-7 8-17 16,6-4-10-16,1-4-15 15,-1 1 12-15,1-8-2 0,13-8-4 16,6-3-3-16,0-4-3 16,7-7-4-16,7-7 31 0,-1-1-2 15,20-3-7-15,20-8-15 16,13-3 0-16,20-4 4 0,19-15-2 16,14-11 1-16,19-14-3 15,13-9-9-15,53-36 3 0,-46 34-2 16,46-34-15-16,0 0-69 15,-39 26-88-15,39-26-96 16,0 0-169-16,0 0-170 0,0 0-47 16</inkml:trace>
  <inkml:trace contextRef="#ctx0" brushRef="#br0" timeOffset="-17014">9561 6333 1303 0,'-20'-45'118'0,"0"5"39"0,-6-1 17 16,0-7-18-16,-14 0-35 15,1 4 18-15,-7 3-19 0,0 0-26 16,-7 8-38-16,-6 4-1 16,-6 6 27-16,-8 9-9 15,-19 10-6-15,-13 11 12 0,-26 19-5 16,-7 15-2-16,-27 14-1 16,-19 19 27-16,-13 15 8 0,0 7-33 15,0 7-4-15,13 4 7 16,26 8-38-16,14 0-3 15,32-1-7-15,20 8-21 0,20 4 19 16,13 7-11-16,26 7-15 16,13 4 34-16,20 8-43 15,13-1 15-15,7-3-4 0,19-8-9 16,14-7 19-16,19-11-7 16,27-18-11-16,12-19 12 0,27-19-1 15,14-22-9-15,5-18 11 16,8-18-7-16,-1-19-9 0,7-19 4 15,6-14 12-15,-6-19-7 16,-7-15 0-16,-6-14 5 16,-7-15-5-16,-6-15 0 15,-14-11 10-15,-6-8-10 0,-13-10-7 16,-14-12 18-16,-25-3-11 16,-14 0 0-16,-33 7 2 0,-33 22-2 15,-25 12 6-15,-28 21-11 16,-18 23 5-16,-21 14 11 0,-13 16-15 15,-6 14-1-15,6 11 13 16,7 7-13-16,7 8-5 0,12 4-53 16,20 0-143-16,20 3-141 15,46 4-216-15,0 0-109 16,0 0-48-16</inkml:trace>
  <inkml:trace contextRef="#ctx0" brushRef="#br0" timeOffset="-16286">15764 2383 815 0,'20'52'243'0,"0"11"136"15,-14 7-2-15,1 11-24 0,-7 12-31 16,0 6-97-16,-7 20-51 16,7 14-51-16,0 25-37 15,0 20-27-15,7 25-28 0,6 19-29 16,0 10 20-16,13 5-28 0,1-4 13 16,-1-12-7-16,0-3-4 15,0-7 15-15,-6-12-18 16,0-7 3-16,-7-14 7 15,0-16-10-15,-6-10 10 0,6-12-8 16,-7-10 5-16,1-12 7 16,0-7-7-16,-7-15 13 0,6-15-7 15,-6-7-10-15,0-19 9 16,0-14-5-16,0-12 13 0,0-29-10 16,0 0-3-16,0 30 12 15,0-30-18-15,0 0 14 0,0 0-3 16,0 0-11-1,0 0-9-15,0 0-85 0,0 0-130 16,0 0-165-16,0 0-102 16,0 0-95-16,0 0 17 0</inkml:trace>
  <inkml:trace contextRef="#ctx0" brushRef="#br0" timeOffset="-15762">16428 6964 1046 0,'-72'-40'212'16,"-1"3"60"-16,-6-4 13 15,-6 8-7-15,0 3-60 0,-1 5-36 16,-12 13-33-16,6 16-70 15,-14 22-3-15,-12 26 39 16,0 25-18-16,-7 34-16 0,-6 22 2 16,-1 33-14-16,-6 27 6 15,0 25-19-15,20 14-23 0,19 5 6 16,40-5 18-16,26-10 16 16,40-22-33-16,26-23-4 15,26-26-16-15,33-29-7 0,13-26-2 16,33-25-3-16,20-34-3 15,19-26-5-15,7-22 5 0,7-26 5 16,6-34-7-16,7-32 0 16,-1-34 6-16,-6-33-5 0,1-25 0 15,-21-27-4-15,-13-11 8 16,-19-3-4-16,-20-8 0 0,-20 11 8 16,-33 19-5-16,-32 22-4 15,-40 22 1-15,-40 26 5 16,-32 29-6-16,-20 23-8 15,-33 25 2-15,-20 27-7 0,-12 21 10 16,6 19-9-16,-1 19-6 16,28 14-71-16,12 4-115 0,20 3-121 15,20 5-167-15,26-1-195 16,19-7-32-16</inkml:trace>
  <inkml:trace contextRef="#ctx0" brushRef="#br0" timeOffset="-14942">17867 1814 424 0,'0'0'98'0,"0"0"70"16,-39 0 61-16,39 0 6 16,0 0-11-16,-20 56-30 15,13-5 0-15,20 12-68 0,7 11 20 16,26 11-28-16,13 15-39 15,20 11-35-15,26 14-16 16,33 19-19-16,20 12 21 0,13 21-14 16,6 19-5-16,7 14-8 15,7 8 1-15,-1 4 1 16,7 7 7-16,7-4-23 0,0-7 24 16,0-7 8-16,-1-12 42 15,8-6-21-15,-8-9-8 0,-12-6-2 16,-1-12-1-16,-19-7 26 15,-13-15-14-15,-7-11 10 0,-13-11-9 16,0-11 20-16,-20-12-16 16,-6-10-22-16,-13-15 3 15,-14-11 2-15,-13-12-14 16,-12-10 4-16,-8-8-5 0,-6-7-19 16,-46-26 8-16,46 26 9 15,-46-26-11-15,40 26-10 0,-40-26 11 16,0 0-7-16,39 22-3 15,-39-22 14-15,0 0-4 0,39 22-16 16,-39-22 16-16,40 19 3 16,-40-19-7-16,46 22-9 15,-46-22 18-15,46 18-6 0,-46-18-21 16,39 26 21-16,-39-26 5 16,46 26-11-16,-46-26-3 15,0 0 9-15,33 22-3 0,-33-22-18 16,0 0-136-16,0 0-213 15,0 0-288-15,46 30-108 16</inkml:trace>
  <inkml:trace contextRef="#ctx0" brushRef="#br0" timeOffset="-14366">24189 6462 1397 0,'0'0'265'0,"-33"-59"15"16,-7 11-10-16,40 48-30 16,-65-41-62-16,-8 15-29 0,-6 19-20 15,-13 18-24-15,-19 19-25 16,-14 21 1-16,-13 23-5 15,-7 19 6-15,1 17-9 0,6 16 2 16,0 3 4-16,19 4-19 16,8 4 8-16,25 0-16 15,14-1-12-15,33 5 10 0,19-1 17 16,26-3 7-16,27-8-13 16,26-7 3-16,20-7 11 0,33-8-21 15,19-11-27-15,7-11-2 16,14-11-11-16,-1-11-8 15,0-12 20-15,0-14-19 0,-6-15-3 16,6-14 10-16,-7-19-8 16,1-19-6-16,-7-18 6 0,6-18 8 15,-12-19-8-15,-1-19-17 16,-12-21 17-16,-14-20-6 16,-13-10 0-16,-27-7 3 15,-25-5 8-15,-27 5-22 0,-33-1 11 16,-26 5-5-16,-19 10 8 15,-21 18-9-15,-6 27 0 0,-20 22 18 16,-12 29-12-16,-8 26-23 16,-6 15 17-16,0 18 15 0,0 16-121 15,13 6-77-15,0 8-49 16,7 0-83-16,13 4-113 0,0-1-276 16,13-3-236-16</inkml:trace>
  <inkml:trace contextRef="#ctx0" brushRef="#br0" timeOffset="-9210">17584 1134 725 0,'0'0'142'15,"0"0"7"-15,0 0 48 16,0 0 11-16,0 0-30 0,0 0-26 16,0 0-23-16,14-36-32 15,-14 36-12-15,0 0-9 16,0 0 12-16,0 0-22 15,0 0-27-15,0 0-29 0,0 0-1 16,-53 33 15-16,14 7 25 16,-7 12-1-16,6 4-13 15,7 3-2-15,-6 0 6 0,6-4 10 16,0-3-16-16,0-8-20 16,7-3-2-16,0-8-17 0,-7-3-2 15,33-30-217-15,-53 26-250 16,14-15-187-16</inkml:trace>
  <inkml:trace contextRef="#ctx0" brushRef="#br0" timeOffset="-8993">17473 831 1608 0,'0'0'127'16,"39"-7"103"-16,-6 3-6 16,6-3-85-16,7 3-44 0,7 1-59 15,6-5-4-15,-6 5-21 16,-7-1-187-16,-7 0-303 16,-39 4-211-16</inkml:trace>
  <inkml:trace contextRef="#ctx0" brushRef="#br0" timeOffset="-8574">17144 909 1157 0,'0'0'323'16,"-6"44"-2"-16,6-44-56 15,-7 48-58-15,7-48-96 16,-26 48-33-16,-1-11-40 0,27-37-33 16,-46 41 22-16,0-15-33 15,7-11 10-15,39-15 1 0,-46 3-46 16,46-3 0-16,-39-14-8 16,39 14 19-16,-33-30 22 0,33 30-3 15,-27-26 8-15,27 26 3 16,0 0 0-16,0 0 102 15,0 0 1-15,0 0 33 0,-46-3 29 16,0 17-11-16,-6 8-8 16,-27 8-29-16,-6 0-22 15,-14 7-37-15,0-4-22 16,-6-4-11-16,0-3-25 0,0-7 12 16,13-5-7-16,13-6-1 15,20-8 4-15,6-4-23 0,7-7-98 16,46 11-184-16,0 0-379 15,-39-59-199-15</inkml:trace>
  <inkml:trace contextRef="#ctx0" brushRef="#br0" timeOffset="-8404">16250 1714 1742 0,'40'37'260'15,"-7"-11"54"-15,-33-26-49 16,0 0-110-16,33 8-94 0,-33-8-65 16,0 0-324-16,46-37-499 15</inkml:trace>
  <inkml:trace contextRef="#ctx0" brushRef="#br0" timeOffset="-8209">15817 798 2895 0,'33'30'229'16,"19"-12"-10"-16,27-10-48 0,26-8-79 16,13-4-37-16,20-3-41 15,0-5-162-15,-6 1-254 0,-14 0-447 16,-13 4-236-16</inkml:trace>
  <inkml:trace contextRef="#ctx0" brushRef="#br0" timeOffset="-7346">8996 7153 1033 0,'-40'11'190'0,"7"0"66"15,33-11-33-15,-52 22-29 16,19-7-17-16,33-15-56 16,0 0-48-16,0 0-17 0,-33 11-11 15,33-11 18-15,0 0-28 16,0 0-20-16,0 0-24 0,-6-29 18 15,6-1-32-15,0 30 26 16,26-37 1-16,-26 37-20 16,0 0 5-16,33-11-1 0,-33 11 24 15,33 18 16-15,-33-18 38 16,19 52 21-16,-12-8-1 16,-7 1-13-16,-7-5 2 0,-6-3-6 15,-7-3 2-15,20-34 5 16,-32 33-8-16,32-33 6 15,-40 26-3-15,40-26-24 0,-39-4-26 16,39 4-13-16,-33-33-4 16,13-8-9-16,0-7 9 0,7-11-4 15,0-15-4-15,0-18 8 16,6-8 0-16,1-3-4 0,-7 6-38 16,0 16-159-16,-1 11-145 15,1 15-308-15,0 10-137 0</inkml:trace>
  <inkml:trace contextRef="#ctx0" brushRef="#br0" timeOffset="-7119">9429 6307 1542 0,'0'0'348'0,"0"0"45"15,0 0-72-15,0 26-49 16,-13 11-99-16,-26 18-61 16,-20 12-54-16,-7 14-29 0,-13 7-11 15,-6 5-15-15,-7 7-44 16,-7-4-194-16,1-4-244 0,-1-3-303 16,0-8-64-16</inkml:trace>
  <inkml:trace contextRef="#ctx0" brushRef="#br0" timeOffset="-6618">8135 7142 1353 0,'0'0'172'0,"0"0"-12"0,0 0-37 16,-46-22-18-16,46 22-8 16,-40 11 18-16,40-11 19 15,-52 44-11-15,12 0-18 0,8 8-41 16,5-4-30-16,8 0-11 16,5-7 1-16,1-1 7 15,13-3-3-15,0-37-17 0,7 48-14 16,-7-48-2-16,13 37 16 15,-13-37 0-15,0 0-5 0,0 0 0 16,0 0 1-16,0 0 1 16,0 0 10-16,0 0-18 0,0 0 0 15,0 0-6-15,0 0 17 16,0 0-8-16,0 0-7 0,-39-44 10 16,39 44-14-16,-46-30 16 15,0 16-1-15,0 14 0 0,6 14 27 16,1 12 53-16,-7 8 14 15,0 14-5-15,-7 11-21 16,1 4-21-16,6 10-18 0,-7 1-8 16,-6 0-6-16,6-4-13 15,1-7-9-15,6-7-30 16,6-8-130-16,7-11-155 0,33-37-299 16,0 0-235-16</inkml:trace>
  <inkml:trace contextRef="#ctx0" brushRef="#br0" timeOffset="-6386">7675 6769 1692 0,'33'-45'212'0,"0"8"112"15,-1 4 14-15,1 11-30 0,-6 3-50 16,5 16-61-16,1-1-45 15,0 11-62-15,-33-7-32 0,33 26-19 16,-33-26-27-16,33 48-12 16,-20 4 6-16,-20 0-51 0,1 0-171 15,-14 3-238-15,-6 0-395 16,0-3-180-16</inkml:trace>
  <inkml:trace contextRef="#ctx0" brushRef="#br0" timeOffset="-4926">16756 7408 769 0,'0'0'177'16,"0"0"73"-16,0 0 27 15,-6 52-12-15,6-8-94 0,-7-4-24 16,7 1-36-16,0 0-8 16,-6-4-87-16,6 0-2 0,0-37-5 15,-13 44 13-15,13-44-6 16,-20 44-21-16,20-44 2 15,0 0 17-15,-26 37 10 0,26-37-10 16,0 0-28-16,0 0-46 16,0 0 0-16,-40-18-23 15,20-15 3-15,14 3 36 16,6 30 20-16,-7-33 10 0,7 33-3 16,0 0 5-16,0 0 18 15,0 0 64-15,0 0 26 0,-52 40-12 16,6 5 56-16,0 3-4 15,-13 3-26-15,-1 1-25 0,-12 0-19 16,0-8-10-16,0-3-3 16,-7-12-18-16,0-3-10 15,7-7-7-15,6-8 17 0,0-7-22 16,7-4 0-16,6-15 3 16,7-4-20-16,0-10 10 15,7-12-6-15,6-7-7 16,0-7 13-16,7-8-6 0,13 7-20 15,6 1-142-15,14 3-124 16,6 4-213-16,7 0-256 0</inkml:trace>
  <inkml:trace contextRef="#ctx0" brushRef="#br0" timeOffset="-4733">16356 7138 1977 0,'0'0'191'0,"0"0"70"15,0 0-45-15,0 0-116 16,0 0-68-16,32-11-13 0,-32 11-129 16,0 0-314-16,46 52-337 15</inkml:trace>
  <inkml:trace contextRef="#ctx0" brushRef="#br0" timeOffset="-4566">15915 8697 1379 0,'0'0'53'16,"46"4"96"-16,0-15 14 15,7-15-57-15,-1-11-38 0,-6-7-42 16,0-4-39-16,-6-8-244 15,-7-3-179-15,-7-7-69 16</inkml:trace>
  <inkml:trace contextRef="#ctx0" brushRef="#br0" timeOffset="-4402">16139 7622 899 0,'0'0'295'0,"0"0"-9"0,0 0-34 15,0 0-57-15,52-11-71 16,-19 7-57-16,-33 4-60 0,40 8 18 16,-40-8-134-16,0 0-232 15,0 0-245-15</inkml:trace>
  <inkml:trace contextRef="#ctx0" brushRef="#br0" timeOffset="-3950">15087 7925 1981 0,'0'0'288'15,"0"0"32"-15,0 0-83 16,0 0-95-16,20 44-49 0,0-3-49 15,6 0-9-15,-6-4-20 16,-20-37-8-16,13 51 6 16,0-10-13-16,-13-8 6 15,-7 0 1-15,7-33-15 0,-19 34 18 16,19-34-6-16,-33 26-12 16,33-26 19-16,-33 7-11 0,33-7-8 15,-33-11 2-15,33 11-8 16,0 0-2-16,-33-33 16 0,33 33-17 15,0 0 14-15,0 0 0 16,0 0-5-16,0 0 11 16,0 0 0-16,0 0 2 0,0 0 30 15,20 44 30-15,-13 8-8 16,-14 7-11-16,-13 0-29 16,-6 7-13-16,-7-6-4 0,-6 2 2 15,-7-10-2-15,6 0-171 16,1-12-234-16,6-10-317 0,0-8-191 15</inkml:trace>
  <inkml:trace contextRef="#ctx0" brushRef="#br0" timeOffset="-3790">15107 8793 1671 0,'39'8'134'16,"-39"-8"131"-16,0 0 20 15,0 0-131-15,0 0-74 16,0 0-84-16,0 0-269 0,0-37-319 16,-6 7-159-16</inkml:trace>
  <inkml:trace contextRef="#ctx0" brushRef="#br0" timeOffset="-3594">14739 8184 1756 0,'0'0'346'0,"0"0"40"15,-39 44-56-15,12 0-76 0,-12 8-97 16,6 0-86-16,-6-1-26 16,-1 1-36-16,1 4-131 0,6 3-265 15,0-11-351-15,7 0-218 16</inkml:trace>
  <inkml:trace contextRef="#ctx0" brushRef="#br0" timeOffset="18657">9942 488 452 0,'0'0'87'0,"0"0"43"15,-26 22 11-15,-20 11 3 16,-27 15 31-16,-32 11-16 16,-26 19-24-16,-33 22-47 15,-40 18-17-15,-26 30-4 0,-26 22 8 16,-40 26 5-16,-39 22 6 16,-33 18-25-16,-13 8-8 0,-7 0-23 15,-13 3-12-15,-6 1-8 16,-7-1 4-16,0 8-3 0,6 0 2 15,-6 4-1-15,-6-1-2 16,6-10-2-16,19-19 0 0,14-11 8 16,26-15-14-16,33-18 3 15,20-11-27-15,26-12 18 16,20-14 15-16,19-11 4 16,20-19-7-16,27-15 29 0,26-18-43 15,19-15 0-15,27-10-5 16,13-16 16-16,32-11 1 0,14-7-13 15,59-26 1-15,-52 22-3 16,52-22-1-16,0 0 10 0,0 0-20 16,0 0-22-16,0 0 9 15,0 0-11-15,0 0-9 0,0 0-23 16,0 0-26-16,0 0-26 16,0 0-22-16,0 0-53 0,0 0 13 15,0 0-49-15,0 0-47 16</inkml:trace>
  <inkml:trace contextRef="#ctx0" brushRef="#br0" timeOffset="21246">6571 7304 490 0,'0'0'4'16,"0"0"-1"-16,-40 23 14 0,40-23 28 15,-46 11 4-15,46-11-13 16,-52 3-27-16,6-3-7 16,0 0 1-16,6 0 8 0,-12-3 4 15,6-1 26-15,-7 4-10 16,-6 0 9-16,0 0 6 0,-7 7-19 16,1-3 17-1,-8 7-13-15,-6 11-6 0,-6 4 0 16,-7 7-11-16,-7 1 33 15,-6 6-5-15,-6-3-2 16,12 8-18-16,1-1 5 0,-1 0 13 16,-6-3 14-16,13 7-9 15,-7-8 2-15,7 1 6 0,7-4-50 16,-7 0-1-16,6-7 16 16,-6-1 24-16,0-10-21 15,7-1 5-15,-7-3-26 0,7-4-11 16,6-7 6-16,0-4 37 15,0 0-11-15,7-4-34 16,-1-7-6-16,14-4 3 16,0-3 29-16,0-1 4 0,0-7-35 15,6-3-145-15,1-1-75 16,52 30-50-16,-53-44 12 16</inkml:trace>
  <inkml:trace contextRef="#ctx0" brushRef="#br0" timeOffset="22022">6308 8439 669 0,'0'0'20'16,"0"0"-24"-16,0 0 60 15,0 0-27-15,-13-48-19 16,13 48 24-16,0 0-7 0,0 0-4 16,0 0 21-16,-46-37-33 15,0 22-6-15,0 15 0 16,-7 11 71-16,-6 11 34 0,0 8-29 16,-7 10-2-16,-6 16-31 15,-7 6-48-15,0 16 0 16,0 11 39-16,1 7 37 0,-1 4-33 15,6-1-3-15,8-3-34 16,6-3-6-16,-1-5-11 16,8-6 37-16,-1-8 4 0,1-8-25 15,-1-3 8-15,-6-4-18 16,7-4-5-16,-1-3 25 16,-6-4-12-16,0-4-3 15,6-3 0-15,-6 3-18 0,6-7 28 16,1 0 8-16,-1-3-25 15,-6-1-10-15,7-7 20 0,-1 0 1 16,-6-1 5-16,-7-2 7 16,0 2-14-16,1-2-24 15,-1-5-11-15,-6 1-54 0,-7-5-52 16,7-6-9-16,6-1-16 16,0-11-44-16,7-10-38 15,13-12-35-15</inkml:trace>
  <inkml:trace contextRef="#ctx0" brushRef="#br0" timeOffset="22853">7221 9340 529 0,'-32'-4'74'0,"32"4"14"15,-40 4 9-15,7-4 12 0,0 7-46 16,1 1-37-16,32-8-14 15,-40 29-1-15,1 5-11 16,6 3 9-16,0 3 0 0,0 8-9 16,7 0 6-16,6 11 19 15,7 0 5-15,0 1-9 16,6-1-31-16,1 4 23 0,6-1-8 16,0 1 22-16,6 0-2 15,1 0-25-15,-1 0 54 0,-6 3 23 16,7-3-8-16,-7 0-49 15,-7-4 12-15,7 4-18 16,-6-1-22-16,6 5 14 16,0-4-18-16,6 3 46 15,-6 1 5-15,0 7 17 0,0-1 40 16,-6 1-20-16,6 8 5 16,-7-5 4-16,-6 5-22 0,0-9-32 15,-7 1-11-15,1-7 1 16,-1-1-21-16,-6-10 10 15,-1 3-15-15,-6-7 15 0,-6-8-2 16,-7-7-18-16,-7 0-42 16,-6-8-141-16,0-10-111 15,0-8-70-15,6-7-29 0</inkml:trace>
  <inkml:trace contextRef="#ctx0" brushRef="#br0" timeOffset="23690">8319 9355 480 0,'0'0'84'0,"0"0"-36"16,0 0-4-16,0 0-37 15,0 0-1-15,0 0 132 0,0 0-4 16,13 74 3-16,7 14-54 15,6 5-10-15,7 14-44 0,0 0 26 16,0 4-38-16,6 0 30 16,-6-12-8-16,0-2-11 15,6-5-16-15,-6-7-12 0,0-4 3 16,-7-3-20-16,-6-1 34 16,0 5 32-16,-7 6 22 0,-7 5-29 15,-6 3 2 1,0-4-35-16,0 0 19 0,0-7-24 15,7-7-2-15,-7-4-2 16,0-11 6-16,0-1-6 0,6-10-28 16,-6 0 28-16,7-4-7 15,-7 0-2-15,0-7 31 0,0-1-18 16,0 5 3-16,7-8 16 16,-7-1-23-16,0-6-4 0,0-30 4 15,6 41-18-15,-6-41 0 16,0 0-100-16,0 0-51 15,0 0-21-15,0 0-67 16,26-11-52-16</inkml:trace>
  <inkml:trace contextRef="#ctx0" brushRef="#br0" timeOffset="24301">10317 7951 367 0,'26'-44'70'16,"0"3"5"-16,0 4 5 16,-26 37-31-16,46-33 6 15,-13 14-22-15,-33 19-10 0,53 0-9 16,-7 8 5-16,-46-8-6 16,59 22 3-16,-13-7 4 0,7 3-6 15,-7 1-2-15,6-1 5 16,1 0-15-16,-7-6-14 0,13-9-5 15,-7-6 11 1,8-1 6-16,-1 0 7 0,0-3 11 16,0-1-15-16,0 5 7 15,0-5-15-15,7 8 8 0,-7-3-8 16,7 3 5-16,6 0 0 16,7-4-14-16,0-7 21 0,6-4-3 15,-6 0-27-15,6-11-39 16,-12 4-27-16,-1-4-55 0,-13-3-28 15</inkml:trace>
  <inkml:trace contextRef="#ctx0" brushRef="#br0" timeOffset="24725">10777 6843 712 0,'0'0'3'15,"0"0"49"-15,-40 18 62 0,40-18 33 16,0 0-8-16,0 0-35 16,0 0-35-16,0 0-29 0,0 0 2 15,59-48-38-15,7 0 8 16,0-4-12-16,13-11 26 0,6 1-26 16,7-5 26-16,0 8-8 15,7 0-6-15,-1 11-16 16,7 0 4-16,0 11 0 15,1 0-4-15,-1 11 35 0,0-3-47 16,-7 3 42-16,1 0-38 16,-7-4-168-16,-7 1-109 0,-6-5-9 15,-7 1 13-15</inkml:trace>
  <inkml:trace contextRef="#ctx0" brushRef="#br0" timeOffset="25323">7353 5760 478 0,'0'0'118'16,"0"0"6"-16,0 0 26 0,0 0 20 16,0 0 5-16,0 0 17 15,0 0-45-15,0 0-64 0,0 0-36 16,0 0-44-16,-53 18 79 15,-6-21-9-15,7-5 0 16,-14-6-41-16,7-9 10 0,-7-2-36 16,0-9 28-16,-6-6-16 15,0-5-18-15,-1-6 7 16,1-12-14-16,-7-7 20 0,0-12-13 16,7-3 5-16,6-7-5 15,7-4 0-15,7 4-11 0,12-4 2 16,1 7-3-16,13 4-33 15,-1 11-91-15,8 15-164 0,5 15-135 16,1 10-80-16</inkml:trace>
  <inkml:trace contextRef="#ctx0" brushRef="#br0" timeOffset="26277">14693 7508 617 0,'0'0'-7'16,"0"0"-28"-16,-39-15 48 15,-1 7 8-15,-6 1-21 0,-6 0 0 16,-14 3 16-16,-6-3-16 15,-7-1-3-15,-7-3 6 16,1-7-3-16,-7-5-10 16,0-6 14-16,0-4 3 0,6-12-14 15,8 1 22-15,5-8-22 16,8-3 16-16,5-1-26 0,14 5 32 16,14 6-37-16,5 5-35 15,8 10-107-15,19 30-21 0</inkml:trace>
  <inkml:trace contextRef="#ctx0" brushRef="#br0" timeOffset="26766">14562 8804 78 0,'0'0'24'0,"-27"19"53"0,-6-4 9 15,33-15 0 1,-32 7 20-16,32-7-24 0,-33 7 0 15,33-7 5-15,-40 0-15 16,40 0-18-16,-33 0-7 0,33 0-31 16,-39 4-7-16,6 0-4 15,-6-1 9-15,-1 5-14 0,-6 3 6 16,-13 4-16-16,0-1 5 16,-7 5 21-16,-6 3 18 0,0 0-18 15,-1-3 44-15,8-1-27 16,6-3 6-16,6 0-13 0,0 0-26 15,1-8 22 1,6 0-27-16,-7-7-10 0,1 0 40 16,-1-3-34-16,7-5 5 15,-13-3 0-15,13-7 1 0,-7-8-53 16,7-4-47-16,7-3-42 16,6 0 7-16,7 3-28 0,26 30-27 15</inkml:trace>
  <inkml:trace contextRef="#ctx0" brushRef="#br0" timeOffset="27125">14483 9584 741 0,'0'0'20'0,"-40"0"-28"15,7 7 24-15,-6 4-12 16,0 12 20-16,-7-1 88 0,-7 15 2 15,-13 3 22-15,-6 16-47 16,-7 6 7-16,0 20-19 0,-6 6-29 16,-1 9-13-16,-6 6-28 15,0-3-1-15,0-1 20 0,7-6-53 16,13-12-218-16,-1-11-156 16</inkml:trace>
  <inkml:trace contextRef="#ctx0" brushRef="#br0" timeOffset="27681">16678 9576 665 0,'39'37'119'15,"0"15"-41"-15,7 4 23 16,-6 6-29-16,6 9-39 16,0-1 18-16,0 0-8 0,0-4 7 15,6-3-29-15,1-4-21 16,0-3 16-16,-1-4-28 0,1-12 18 16,-1-3 0-16,1-15 5 15,-1-3-26-15,8-8-14 0,-8-11-63 16,14-8-57-1,-7-6-44-15,13-12-86 0</inkml:trace>
  <inkml:trace contextRef="#ctx0" brushRef="#br0" timeOffset="28051">17368 8572 623 0,'0'0'138'0,"46"48"0"16,13-11 31-16,6-4-18 0,1 0-76 15,6 0-20-15,14-3-45 16,6-4-7-16,13-4 4 16,-6 0-1-16,6-11-47 0,-7 4-78 15,7-8 16-15,1-3-49 16,-8 0-26-16,1-1-39 15,-14-3-38-15</inkml:trace>
  <inkml:trace contextRef="#ctx0" brushRef="#br0" timeOffset="28418">18222 7548 803 0,'52'-44'13'15,"21"3"9"-15,19 1 4 16,19-1-6-16,14-3-1 16,7-1-32-16,-1-3 10 0,0-3 3 15,1-1 5-15,-14 4-59 16,-13 3-102-16,-13 5-46 0</inkml:trace>
  <inkml:trace contextRef="#ctx0" brushRef="#br0" timeOffset="28773">17492 6440 449 0,'66'-45'72'16,"13"-3"0"-16,13-7-11 0,0-4-18 15,0-4-13-15,-7-7-34 16,-6-4 12-16,0-11-14 0,-13 0 3 16,0-4-70-16,-20 12-70 15,-7 14-73-15</inkml:trace>
  <inkml:trace contextRef="#ctx0" brushRef="#br0" timeOffset="29165">14686 7038 574 0,'0'0'137'0,"33"-40"57"16,-6-1 40-16,-8-3-27 0,-6-1-23 16,-6-6-44-16,-7-5-39 15,0-7-69-15,-7-7-28 16,-6-4 15-16,0-7 2 0,-7 0-8 16,7 0-52-16,-6-8-73 15,-1 0-114-15,0 4-103 0,7 8-13 16,6 3-22-1</inkml:trace>
  <inkml:trace contextRef="#ctx0" brushRef="#br0" timeOffset="29957">24662 6122 787 0,'0'0'107'0,"0"0"-39"15,0 0-22-15,-27-48 36 16,14-4-8-16,26 1-9 0,7-9-6 16,6-10 4-16,7-7-47 15,0-8 3-15,7-8-32 16,-1-6 30-16,-6-5-22 0,0-7 11 15,0-7 0-15,-7 11-18 16,-6 11-93-16,-14 15-94 16,-6 29-179-16</inkml:trace>
  <inkml:trace contextRef="#ctx0" brushRef="#br0" timeOffset="30313">23932 5815 1642 0,'0'0'40'0,"0"0"-29"16,-52-62 19-16,19-1-45 0,0 0 9 15,0-3 2-15,-6-5 42 16,-1-6-7-16,7-8-15 0,-6-8 3 16,13-6-10-16,-1-12-18 15,14-11-18-15,20-15 2 16,6-11 12-16,13-18-150 0,27-7-131 15,19-9-41-15,20-2-26 16</inkml:trace>
  <inkml:trace contextRef="#ctx0" brushRef="#br0" timeOffset="30974">25365 6632 342 0,'0'0'131'0,"0"0"23"15,0 0 29-15,0 0-12 0,59-15-3 16,0-14-28-16,0-19-45 15,13-8-34-15,7-10-17 16,13-12 1-16,7-3-18 0,13-4 8 16,6 4 0-16,0 7-25 15,-6 3 25-15,0 9-24 0,-1 10-6 16,1 8-5 0,0 7 0-16,-1 7-16 0,8 4 32 15,12 0-26-15,20 0-15 16,7 1 35-16,6-1 4 15,14-11-37-15,-1-8-26 0,1-6-93 16,-1-16-14-16,0-18-21 16,1-3-29-16,-14-8 11 0,-19 11-31 15</inkml:trace>
  <inkml:trace contextRef="#ctx0" brushRef="#br0" timeOffset="31873">25864 7371 410 0,'0'0'63'0,"0"0"21"15,0 0 13-15,0 0 30 16,33-52 18-16,6 4-44 15,-39 48-30-15,60-44-2 16,-1 14-25-16,0 15 49 0,0 19 32 16,13 11 14-16,1 22-64 15,5 11-19-15,14 15 13 16,7 7-7-16,13 7-8 0,19-3-25 16,14 0-27-16,19-7 11 15,20-8-4-15,13-15-6 0,0-18 0 16,0-19-17-16,-6-10 23 15,6-19 1-15,7-12-19 16,-14-10 6-16,1-8-18 0,-7-14 2 16,-13-8 6-1,0-7-31-15,-14-8-33 0,-12 4-55 16,-20 11-135-16,-27 15-137 16</inkml:trace>
  <inkml:trace contextRef="#ctx0" brushRef="#br0" timeOffset="35289">25023 8553 775 0,'40'15'11'16,"-1"0"-11"-16,0 11 21 15,14-1-28-15,6 9 13 16,13 6-17-16,1 1 5 0,5 3 28 15,-5 1 3-15,6 6 2 16,-14 1-23-16,1 3 8 16,-13 1 11-16,-1-1 53 0,-6 1-12 15,-13 3-20-15,0 0-27 16,-13 4 3-16,-1 0 43 0,1 3-46 16,-7 4-11-16,0 4 24 15,7 0 7-15,-7 4 8 16,7-5-5-16,6 5-40 15,14-8 46-15,12-7-46 0,7-15 32 16,20-11-5-16,20-7-27 16,-1-16 25-16,7-6-45 15,1-12 23-15,-1-3-12 0,0-4 9 16,0-12 15-16,-13 1-20 16,-7 0 10-16,-6 4-36 15,-13 3-11-15,-7 0-167 0,-13 0-87 16,-46 15-40-16</inkml:trace>
  <inkml:trace contextRef="#ctx0" brushRef="#br0" timeOffset="37253">24208 8971 360 0,'0'0'78'15,"0"0"-5"-15,0 0-5 16,0 0-24-16,0 0-13 16,0 0-25-16,13 59 0 0,-13-8-3 15,-6 1 24-15,-7 4 22 16,-7 6 21-16,7 5 6 16,0 7 17-16,0 0-36 0,13 0-11 15,0 3 3-15,13 1-36 16,6-4 46-16,8 3 5 15,6-3-21-15,13-4-31 16,6-7 6-16,-6 4-6 0,7-5-3 16,-7-2-7-16,0-1 38 15,-7 0-38-15,1-4 26 16,-1 4-19-16,-13-7-9 0,1 3 6 16,-8 1 19-16,-6-4 31 15,1-1-19-15,-1 1 15 0,-7 3-13 16,7 1 12-16,-6 3-4 15,0-4-15-15,-1 4-6 16,1 1-12-16,-1-1-42 16,1-4 28-16,-1-7-13 0,1-7 33 15,-7-41-37-15,13 44-140 16,-13-44-113-16,0 0-52 16,33 22-43-16</inkml:trace>
  <inkml:trace contextRef="#ctx0" brushRef="#br0" timeOffset="38889">22887 9085 325 0,'0'0'23'0,"0"0"-5"16,0 0 5-16,0 0 3 0,-52 19-7 15,12-12 2-15,-6 4 3 16,0 4 17-16,0 0 19 16,-6 3-27-16,6 8 9 15,-7 7 2-15,1 8 6 0,-7 7 32 16,-1 11 48-16,1 0-17 16,0 0-24-16,-7 11-3 15,1 1 17-15,-1-1 12 0,7 0-12 16,-7 4-22-16,7 3-16 15,0-6-1-15,-7-1-24 0,7-7-4 16,6-4-31-16,-6 0-10 16,7-11 8-16,-7 0-3 15,-1-11 0-15,-5 0-12 16,-8-8-5-16,-12-6-144 0,0-12-111 16,-7-8-83-16,0-10 14 15</inkml:trace>
</inkml:ink>
</file>

<file path=ppt/ink/ink3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8:06.788"/>
    </inkml:context>
    <inkml:brush xml:id="br0">
      <inkml:brushProperty name="width" value="0.1" units="cm"/>
      <inkml:brushProperty name="height" value="0.1" units="cm"/>
      <inkml:brushProperty name="fitToCurve" value="1"/>
    </inkml:brush>
  </inkml:definitions>
  <inkml:trace contextRef="#ctx0" brushRef="#br0">3547 0 498 0,'0'0'18'0,"-26"34"-4"0,6-1 22 15,7 0 5-15,0-7-5 16,6 7 25-16,0 0-23 16,-6 1-2-16,7-5-30 0,-7 4-6 15,13-33 9-15,-14 41 4 16,8-8-20-16,6-33 4 0,-20 41 11 15,0-4-16-15,1-4 17 16,-1-3 2-16,0-1-26 0,1 1 30 16,5 3-5-1,-5 0-20-15,19-33 28 0,-27 45-21 16,8-12-10-16,19-33 6 16,-20 44 7-16,0-7 0 0,20-37-5 15,-19 48-1-15,12-7-6 16,0-4 12-16,1 3 13 0,-1-3-30 15,7 4-5-15,-6-4-12 16,12 7 16-16,-6-7 18 16,0 0-14-16,0 4 4 0,0-41 19 15,0 44-1-15,0-44-21 16,13 48 2-16,-13-48 27 0,7 45-20 16,6-8-6-16,-13-37 26 15,13 44-16-15,-13-44 0 16,13 48 0-16,1-11 69 15,-14-37-28-15,13 44-27 0,-7-7 11 16,-6-37-17-16,13 37-12 16,1-4 10-16,-8-3 0 0,1 3-17 15,-1 0 13-15,1 1-2 16,-1 3-4-16,-6-1 1 16,7 9 8-16,-7-1-14 0,-7 8 16 15,-6 3-14-15,7 4-3 16,-14 1 16-16,7 2-2 0,-7-3-8 15,0-3 14-15,1-1-5 16,6-3-16-16,-1-8 11 16,8-3-4-16,6-8-11 0,-7-3 25 15,7-30-10-15,7 44-5 16,-7-14-2-16,0-30 20 0,13 37-3 16,-6-8-7-16,-7-29 8 15,13 33-11-15,0-3 5 16,-13-30-13-16,26 37 2 0,-13-4-6 15,-6-7 3-15,-1 7 9 16,1 1 0-16,-14 2 0 0,1 5 7 16,-7 3-13-16,0 4 12 15,-7 1-6-15,-6 2 14 0,6 5-17 16,-6 6-2-16,6 5-67 16,0 3 22-16,-6 4 13 15,6 4 7-15,0-4 11 0,1-1-6 16,6 1 8-16,-1-7 13 15,1-4 12-15,7-4-18 16,-7-8 18-16,6-6-18 0,0-12 2 16,1-3 28-16,-1-5 55 15,7-25 16-15,0 0 35 0,-6 30-23 16,6-30-10-16,0 0-46 16,-13 33 41-16,13-33-2 0,0 0 24 15,-7 34 4-15,7-34-55 16,-13 44 34-16,0-3-45 15,6 3-11-15,-13 8-24 0,1-1-5 16,-1 5 5-16,7-1-8 16,-13 1-14-16,6-5-162 0,7-6-148 15,0-5-130-15</inkml:trace>
  <inkml:trace contextRef="#ctx0" brushRef="#br0" timeOffset="297">3849 6008 294 0,'0'0'-29'0,"0"0"12"16,0 0-4-16,7-30 12 16,-7 30 9-16,-13-37-6 0,13 37-22 15,-14-37-30-15</inkml:trace>
  <inkml:trace contextRef="#ctx0" brushRef="#br0" timeOffset="1097">3856 5446 478 0,'0'0'72'15,"0"0"-5"-15,0 0 19 16,0 0-11-16,0 0-33 0,0 0-12 16,-20-33-17-16,-13 7-19 15,-6 11 25-15,-7 0-27 0,-13 4 10 16,-7-4 52-16,-6 8-34 0,-14-8-3 16,-6 8-3-16,-6 0 9 15,-14-1-33-15,-13 1 20 0,-6 3-17 16,-14 4 15-16,-13 0-4 15,-6 0-12-15,-13 0 2 0,-7 4-5 16,6 3 22-16,1 4-11 0,6 0 10 16,13 8-10-16,14-1-12 15,6 8 18-15,13 7-12 0,7 4 16 16,12 8-17-16,8 14 14 16,12 4 7-16,1 10-8 15,6 9 12-15,0 6 57 0,7 5-33 16,6 3-30-16,14 4 8 0,6 3-24 15,13 4 10-15,7 0 7 16,12 4 1-16,14 4-14 0,14-4-3 16,12-1 17-16,13-6-21 0,20-8 72 15,7-4 54-15,13-7-67 16,6-11-8-16,21-7-22 16,5-8-4-16,21-15 3 0,19-11-4 15,13-11-24-15,14-10 1 0,6-9-9 16,19-10 23-16,1-8 6 15,0-11-18-15,-1-7-2 0,-6-8 13 16,7-18-19-16,-7-11 12 16,-13-11-82-16,-6-15-5 0,-21-19 30 15,-5-10-5-15,-21-16 36 0,-19-3 21 16,-14-4 2-16,-19 4-13 16,-33 0 13-16,-20 7 3 0,-19 8-6 15,-20 18 21-15,-20 19-27 16,-26 18-30-16,-20 19-14 0,-20 14 19 15,-19 8-24-15,6 14-25 0,1 8-70 16,12 4-74-16</inkml:trace>
  <inkml:trace contextRef="#ctx0" brushRef="#br0" timeOffset="1589">2397 6440 314 0,'0'0'105'0,"20"-26"36"0,-20 26-7 15,0 0-40-15,13-33-47 0,-13 33-5 16,0 0-22-16,0 0-9 16,0 0 19-16,0 0-14 0,0 0 26 15,0 0 11-15,-46 40-1 16,6 5-5-16,1-1-3 0,-7 4-25 16,6-4 13-16,-6 1-10 0,7-5 14 15,0-6 48-15,6-1-48 16,0-7 11-16,33-26-16 15,0 0-25-15,-40 26 33 0,40-26 7 16,-32 7-28-16,32-7-22 16,0 0-3-16,-40-18 11 0,40 18 20 15,-19-30-24-15,19 30 23 0,0 0 27 16,0 0-22-16,0 0 6 16,-40-11-24-16,7 22-25 0,-6 15 29 15,6 3-6-15,-6 1-5 0,-7 14-16 16,6 1 6-16,-6 3-3 15,7-8-253-15,-1-3-106 16,7-7-73-16</inkml:trace>
  <inkml:trace contextRef="#ctx0" brushRef="#br0" timeOffset="1793">2489 6041 1009 0,'66'-37'159'0,"-7"0"33"0,6 0 0 15,8 4-76-15,-8 3-58 16,1 4-36-16,0 4-26 16,-7 4 14-16,-6-1-187 0,-7 4-187 15,-46 15-168-15</inkml:trace>
  <inkml:trace contextRef="#ctx0" brushRef="#br0" timeOffset="2026">1858 5446 1349 0,'0'0'287'16,"0"63"13"-16,0 7-82 0,-6 4-80 16,-1 7-60-16,0 0-43 0,7 4-10 15,-13-7-19-15,7 3-238 16,-14-3-148-16,0-1-122 0,-6-3-3 16</inkml:trace>
  <inkml:trace contextRef="#ctx0" brushRef="#br0" timeOffset="2421">1543 5952 619 0,'0'0'183'0,"0"0"96"16,0 0 28-16,0 0-5 0,19 56-76 15,-12 3-28-15,-7 11-64 16,-7 0-37-16,-19 11-54 0,-13 1-12 15,-7 3-16-15,-13-4-15 0,-7-3 17 16,-13-8-22-16,7-7 15 16,-7-12-21-16,13-14 20 15,0-11-9-15,1-11 4 0,12-15-4 0,1-15-8 16,6-18-6-16,6-12-74 16,7-17-58-16,20-9-71 15,7-10-23-15,12-4-2 0,14 8 17 16,13 3 75-16,0 11 53 0,13 11 49 15,-7 15 16-15,7 8 16 16,7 10 9-16,-7 4 13 0,0 8-1 16,0 7-5-16,-14 0-3 15,-32 0-2-15,40 7 16 0,-14 5-22 16,-26-12 0-16,40 14 11 0,-14-3 20 16,7-7-38-16,0-4-180 15,13-4-72-15</inkml:trace>
</inkml:ink>
</file>

<file path=ppt/ink/ink34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5:02:34.972"/>
    </inkml:context>
    <inkml:brush xml:id="br0">
      <inkml:brushProperty name="width" value="0.1" units="cm"/>
      <inkml:brushProperty name="height" value="0.1" units="cm"/>
      <inkml:brushProperty name="color" value="#ED1C24"/>
      <inkml:brushProperty name="fitToCurve" value="1"/>
    </inkml:brush>
  </inkml:definitions>
  <inkml:trace contextRef="#ctx0" brushRef="#br0">6585 706 960 0,'0'0'264'16,"0"0"50"-16,0 0-100 0,0 0-109 15,0 0-62-15,0 0-5 16,0 0-35-16,0 0-11 16,0 0 31-16,0 0-16 0,-33-15-7 15,33 15 3-15,-33 0-6 16,0 15 6-16,1 14 69 0,-8 16 29 16,-6 14 25-16,0 7-24 15,0 8-33-15,7 0-4 0,-7 0 23 16,13-7-24-16,0-5-26 15,0-6-22-15,7-5-6 16,0-2-5-16,6-9 3 0,-13-3-12 16,33-37-53-16,-53 44-347 15,21-14-327-15</inkml:trace>
  <inkml:trace contextRef="#ctx0" brushRef="#br0" timeOffset="201">6256 314 1085 0,'33'-37'250'0,"13"4"50"16,0-8-105-16,7 1-93 15,6-1-42-15,-6 4-49 0,-7 0-8 16,0 8-203-16,-14 10-307 15,-32 19-139-15</inkml:trace>
  <inkml:trace contextRef="#ctx0" brushRef="#br0" timeOffset="621">5737 710 1042 0,'-6'40'348'0,"6"5"-3"16,0-5-124-16,-7 1-100 0,7-4-58 15,-13-4-33-15,0 0-9 16,0-3-14-16,-14 3 0 0,27-33-2 16,-46 37-5-16,7-15-5 15,6-7 14-15,0-8-14 0,33-7 0 16,-26-22 5-16,6-7-11 15,7-5 4-15,13 1 3 0,13 4-3 16,-13 29-8 0,0 0 26-16,0 0-23 0,27-15 16 15,-27 15 66-15,13 29 109 16,-13 8 2-16,-20 11-8 0,-13 8-56 16,-13 3-28-16,-13 4-44 15,-20-4-25-15,-13 4 1 0,-13-4-18 16,-7-4-6-16,1-3 19 15,6-8-16-15,6-7 0 0,0-11 5 16,21-8-15-16,5-14-77 16,14-4-223-16,7-11-322 0,52 11-214 15</inkml:trace>
  <inkml:trace contextRef="#ctx0" brushRef="#br0" timeOffset="790">5001 1718 1928 0,'40'4'354'0,"-40"-4"-93"16,39-15-142-16,-39 15-51 0,46-29-45 16,-46 29-316-16,40-49-474 15</inkml:trace>
  <inkml:trace contextRef="#ctx0" brushRef="#br0" timeOffset="986">4147 728 2022 0,'59'-59'203'15,"27"-4"-97"-15,12 0-57 16,21 4-41-16,-1 7-134 0,-13 8-404 16,-13 15-232-16</inkml:trace>
  <inkml:trace contextRef="#ctx0" brushRef="#br0" timeOffset="1332">3733 1774 1600 0,'0'0'337'0,"0"0"-48"16,0 0-120-16,-46 18-90 0,46-18-33 15,-66 48 102-15,7-4-33 16,-6 4-27-16,5 8-41 0,-12-1 3 16,0 1 5-16,-7 3-14 15,-6 0-12-15,-7 0-5 0,0-4-22 16,0-3 8-16,0-7-7 16,6-9-9-16,7-2 12 15,7-8-2-15,6-8-22 16,14-11-133-16,6-3-92 0,46-4-168 15,-46-18-190-15,46 18-48 16</inkml:trace>
  <inkml:trace contextRef="#ctx0" brushRef="#br0" timeOffset="1656">2734 2095 888 0,'0'0'288'0,"0"0"75"16,0 0-42-16,0 0-138 16,0 0-74-16,0 0 30 0,0 0-12 15,-39 48-45-15,-7 4-45 16,0-1-20-16,-7 9 4 0,7-1-16 16,-6 0-5-16,-1 0 8 15,1-4 0-15,12-7-16 0,1-7 16 16,39-41-3-16,-40 41-19 15,40-41 5-15,0 0 31 0,-13 37 9 16,13-37 7-16,40 11-9 16,12-11-17-16,14-11-21 15,6-4 16-15,7-7 1 0,13-1-8 16,-7 1-12-16,1 4-302 16,-20-1-359-16</inkml:trace>
  <inkml:trace contextRef="#ctx0" brushRef="#br0" timeOffset="2216">2025 2254 1292 0,'0'0'3'16,"0"0"109"-16,0 0-8 0,0 0-28 15,0 0-28-15,0 0-1 16,0 0 86-16,0 0-43 0,0 0 26 16,0 0-15-16,-7 59 43 15,0 0-12-15,1 8-34 0,-7 3-38 16,0 7-16-16,6 5-33 15,-13 6 0-15,7-3 6 16,-7-3-12-16,7-12 0 0,-6-4 2 16,12-14-15-16,-6-11-4 15,13-41 26-15,-7 37-3 0,7-37-22 16,0 0 23-16,0 0-2 16,0 0-16-16,0 0-9 0,0-41 22 15,7-11-3-15,-7-11-10 16,0-3 9-16,0-8-9 0,0 15-1 15,-7 11 7-15,7 7 3 16,0 41-10-16,0 0 7 0,0 0 3 16,0 0-3-16,-39 48-14 15,6 8 30-15,7 10-16 16,-7 8 67-16,0 4 43 16,0 3-45-16,0 0-36 0,-13-3 4 15,13-8-24-15,-6-3-2 16,6-8-1-16,0-8-13 0,33-51-120 15,-39 56-270-15,39-56-327 16,0 0-134-16</inkml:trace>
  <inkml:trace contextRef="#ctx0" brushRef="#br0" timeOffset="2406">1933 1633 1739 0,'46'-44'278'16,"0"0"-46"-16,0 3-86 0,0-3-61 15,0 7-36-15,0 3-35 16,-7 8-22-16,0 12-344 0,-39 14-342 16</inkml:trace>
  <inkml:trace contextRef="#ctx0" brushRef="#br0" timeOffset="2641">1197 1973 1642 0,'-40'-48'438'0,"40"48"-62"0,0 0-87 16,0 0-50-16,0 0-49 15,0 0-46-15,0 0-59 0,26 52-35 16,14 7-34-16,6 11-2 16,0 8 0-16,0-1-149 15,-7 12-175-15,-19 3-233 0,-7 1-234 16,-13-5 35-16</inkml:trace>
  <inkml:trace contextRef="#ctx0" brushRef="#br0" timeOffset="3092">894 2490 1474 0,'-26'-40'278'15,"26"40"83"-15,0 0-19 16,0 0-36-16,0 0-61 0,26 66-45 16,14 8-40-16,12 7-80 15,1 12-33-15,-7 6-13 16,-7 5-24-16,-6-1-10 0,-26 1 12 15,-14-1-4-15,-26-7-8 16,-13-7 2-16,-19-4 5 0,-8-15-4 16,-19-14-8-16,-13-16 17 15,0-14-12-15,-7-26-3 0,7-15 11 16,0-18-5-16,13-22-15 16,7-12 4-16,12-10 8 0,27-8-7 15,27-8-8-15,25-3-1 16,27 4-120-16,13 10-88 0,13 12-40 15,7 22-26 1,-7 19-32-16,-6 14 17 0,-7 22 32 0,-46-7 146 16,46 45 37-1,-27-1 53-15,-12-3 32 0,-7-41-9 16,-7 55 164-16,1-18 98 16,6-37-12-16,0 0-34 0,0 0-37 15,-20 37-36-15,20-37-69 16,0 0-34-16,0 0 1 0,0 0-14 15,33-19-161-15,-33 19-372 16,66-33-266-16</inkml:trace>
  <inkml:trace contextRef="#ctx0" brushRef="#br0" timeOffset="3861">4660 2668 1394 0,'0'0'33'0,"-27"48"-33"15,14-8 181-15,0-3-58 0,7-3-64 16,-8 2-23-16,1-2-21 16,-6 3 7-16,-8 0 1 0,1-4-23 15,0 4-3-15,-1-8-2 16,-5-3 29-16,-1-7-14 15,33-19 2-15,-40 7-33 0,40-7 6 16,-33-18 2-16,33 18 6 16,-26-34 18-16,26 34 4 0,-20-26-3 15,20 26-10-15,0 0-2 16,0 0-28-16,0 0 19 16,0 0 24-16,0 0-7 15,0 0 6-15,0 0-12 0,0 34 3 16,0-5 102-16,0-29 40 15,-19 45-55-15,6-12-26 0,13-33-24 16,-40 37 26-16,7-11 28 16,0-8-21-16,33-18 12 0,-46 11-32 15,14-11-21-15,-8-11-11 16,40 11-2-16,-39-44-7 16,6-8-14-16,0-14 0 0,0-5-11 15,13-2 6-15,-6-1-4 16,13 7 6-16,0 8-7 15,6 7 10-15,1 12-75 0,6 40-181 16,0 0-104-16,0 0-164 16,52-11-56-16</inkml:trace>
  <inkml:trace contextRef="#ctx0" brushRef="#br0" timeOffset="4101">4555 3370 1152 0,'0'0'384'15,"39"-34"10"-15,-6 8-95 0,0 4-101 16,-7 8-90-16,7 6-35 16,-7 8-18-16,-26 0-32 0,40 11-19 15,-40-11 14-15,26 33-32 16,-13 1 20-16,-13 3-86 0,-13 0-199 15,-13-4-139-15,-7 8-87 16,-13-1 10-16,-13 1 56 16</inkml:trace>
  <inkml:trace contextRef="#ctx0" brushRef="#br0" timeOffset="4245">3970 3806 1142 0,'0'0'315'16,"0"0"4"-16,0-45-93 0,33 1-96 15,13 3-65-15,13-3-34 16,6 3-9-16,8 4-50 16,-14 4-179-16,-7 0-310 0,-12 7-167 15</inkml:trace>
  <inkml:trace contextRef="#ctx0" brushRef="#br0" timeOffset="4501">3424 3152 1308 0,'0'0'420'16,"46"25"-21"-16,0 1-75 15,-6 4-79-15,-7-1-35 0,-1 8-95 16,-5 4-48-16,-8 0-28 15,-12 7-28-15,-7-4 6 16,-7 8-23-16,-12 0-7 16,-21 3-192-16,-6-3-205 0,-6-8-259 15,-7 0-114-15</inkml:trace>
  <inkml:trace contextRef="#ctx0" brushRef="#br0" timeOffset="4797">3181 3421 1252 0,'33'23'346'0,"-33"-23"-18"16,33 36-44-16,-33-36-108 16,13 52-75-16,-13-7-60 15,-20 3-21-15,-6-4 6 16,-13 0-26-16,-7-7 16 0,-7 0-13 15,7-15 10-15,-7-11-18 16,14-11 17-16,39 0-16 0,-46-40 12 16,26-8-19-16,14-15 33 15,12-7-20-15,14-4 14 0,13-4-20 16,13 4 6-16,0-7-22 16,13 3-97-16,0 1-355 0,0-1-200 15</inkml:trace>
</inkml:ink>
</file>

<file path=ppt/ink/ink34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5:02:41.889"/>
    </inkml:context>
    <inkml:brush xml:id="br0">
      <inkml:brushProperty name="width" value="0.1" units="cm"/>
      <inkml:brushProperty name="height" value="0.1" units="cm"/>
      <inkml:brushProperty name="color" value="#3165BB"/>
      <inkml:brushProperty name="fitToCurve" value="1"/>
    </inkml:brush>
  </inkml:definitions>
  <inkml:trace contextRef="#ctx0" brushRef="#br0">40 11 49 0,'0'0'-12'0,"0"0"8"0,-40-11 1 16,40 11 3-16,0 0 3 15</inkml:trace>
</inkml:ink>
</file>

<file path=ppt/ink/ink34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5:03:04.248"/>
    </inkml:context>
    <inkml:brush xml:id="br0">
      <inkml:brushProperty name="width" value="0.1" units="cm"/>
      <inkml:brushProperty name="height" value="0.1" units="cm"/>
      <inkml:brushProperty name="color" value="#3165BB"/>
      <inkml:brushProperty name="fitToCurve" value="1"/>
    </inkml:brush>
  </inkml:definitions>
  <inkml:trace contextRef="#ctx0" brushRef="#br0">9325 717 1004 0,'0'-23'257'0,"0"23"29"16,0 0-57-16,0 0-22 0,0 0 26 16,0 0-76-16,33 26-40 15,0 11-45-15,-14 7-36 0,14 8-22 16,-6 0 9-16,-1 0-33 15,-26 3 20-15,0-7 3 0,-13 4-9 16,-20 0-7-16,-20-4 3 16,1-4 6-16,-14-7-6 0,0-4-11 15,1-7-171-15,-1 0-132 16,26-11-143-16,-6-1-3 0,46-14-5 16</inkml:trace>
  <inkml:trace contextRef="#ctx0" brushRef="#br0" timeOffset="184">9069 1145 831 0,'0'0'254'0,"0"0"92"0,-53 44 19 16,1 4-33-16,-1 0-76 16,-6 4-108-16,-7 0-62 0,7 0-43 15,-13-4-8-15,-1 3-17 16,14-3-18-16,-6-3-133 0,-1-8-237 15,13-8-228-15,1-7-97 16</inkml:trace>
  <inkml:trace contextRef="#ctx0" brushRef="#br0" timeOffset="767">8274 809 1648 0,'32'37'206'0,"-12"3"-27"0,20 1-57 16,-14-4-35-16,-6 4-32 15,6-4-35-15,-13-4-8 16,-6 0-12-16,-7-33 10 0,-33 41 0 15,-13-12 1-15,-13-7-11 16,6-10-17-16,0-1 17 0,7-11-3 16,14-4 3-16,32 4-14 15,-27-30-13-15,34-7 1 0,13-11 16 16,12-11-32-16,21-3 4 16,0-1 20-16,-1 4 10 0,-6 3 4 15,-6 8-5-15,-14 8 28 16,-13 10-9-16,-13 30-18 15,0 0-5-15,-66 26 23 0,-13 11 87 16,-6 14-11-16,0 5-39 16,12 3-40-16,1-4 0 0,19-7 21 15,14-3-15-15,13-1-9 16,13-11 4-16,13-33 7 0,26 34-4 16,7-9-11-16,13-10-6 15,6-7-5-15,-6-5 18 0,0-3 4 16,-13-3-3-16,-33 3 0 0,0 0 90 15,0 0 12-15,0 0 31 16,-33 37-8-16,-26-4-20 0,-13 7-53 16,-7 1-34-1,-6 7-5-15,-7-4-2 0,0 1-9 16,0-5-8-16,6 1-36 16,14-4-205-16,0-7-236 0,12-8-268 15,14-11-128-15</inkml:trace>
  <inkml:trace contextRef="#ctx0" brushRef="#br0" timeOffset="1500">7262 281 1433 0,'0'0'148'0,"0"0"146"16,0 0-35-16,0 0-56 0,0 0-44 16,0 0-27-16,-40 36-62 15,-6 9-31-15,-6 7-24 0,-21 7-2 16,1 7 3-16,-7 4-7 16,0 4-9-16,7 4-7 0,6-4 11 15,7-8 5-15,7-10-12 16,19-5-7-16,6-6 6 15,14-8 13-15,20-8 4 0,-7-29-24 16,39 30 15-16,7-12 9 16,7-7-4-16,-7 0-9 0,-7 0-7 15,1 1 4-15,-40-12 8 16,0 0 7-16,0 0-12 0,0 0 0 16,0 0-5-16,-27 37 9 15,-12-15 9-15,-20-4-7 0,-7-3-6 16,-13-8-4-16,7-7-1 15,-13-7 13-15,6-8-5 16,6 0-12-16,1-10-4 0,6-5 13 16,7-11-16-16,7-7-21 15,12-3-16-15,7-12 1 0,14 0 34 16,6 4 11-16,13 11-11 16,6 11 6-16,-6 37 12 0,26-30 3 15,1 16-8-15,6 14-8 16,6 7 22-16,-13 8 1 0,7 7-8 15,-33-22-15-15,33 26 23 16,-33-26 1-16,0 0 8 0,13 37 76 16,-13-37-41-16,-33 26-9 15,-13-8 66-15,-13 0-23 16,-13 5-33-16,-7-9 9 0,0 5 0 16,-6 3-10-16,6 4 7 15,-7 3-25-15,14 5-15 0,0 6-15 16,19 5-6-16,1 3 14 15,12 0-6-15,7 3-4 0,14 1-10 16,12-4 6-16,7-7 14 16,7 0-14-16,-7-41-9 0,33 44-24 15,-33-44-175-15,46 29-140 16,-46-29-158-16,65 8-185 0,-12-16 0 16</inkml:trace>
  <inkml:trace contextRef="#ctx0" brushRef="#br0" timeOffset="1736">5776 0 1658 0,'-46'26'367'16,"14"11"9"-16,-1 14-31 0,6 8-72 15,1 8-90-15,6 7-91 16,14 3-49-16,6 1-12 0,6 0-7 16,8-1-27-16,5-7 0 15,1-7-256-15,-7 0-327 16,13-11-350-16</inkml:trace>
  <inkml:trace contextRef="#ctx0" brushRef="#br0" timeOffset="1940">6138 510 1986 0,'0'0'309'0,"0"0"42"16,0 0-65-16,0 0-120 15,0 0-86-15,0 0-33 16,0 0-17-16,0 0-25 0,0 0-174 15,0 0-291-15,0 0-334 16,0 51-74-16</inkml:trace>
  <inkml:trace contextRef="#ctx0" brushRef="#br0" timeOffset="2644">3897 994 1056 0,'0'0'343'0,"0"0"-8"0,0 0-62 15,33-30-107-15,-33 30-32 16,0 0-45-16,6-30-56 0,-6 12-14 16,0 18-2-16,7-37-13 15,6 0-1-15,7-4-9 0,6-3 6 16,7 11-11-16,0 0 1 15,-7 10 10-15,-26 23 0 0,40-7 3 16,-8 14-1-16,-32-7-7 16,27 45 5-16,-8 10 7 0,-12 4 15 15,-7 4-19-15,-13 0 5 16,-7 0 7-16,7 0-5 16,-7-4-6-16,-6-8 11 0,0-3-5 15,6-7 10-15,0-8 30 16,20-33 50-16,-19 30 9 0,19-30-5 15,0 0-43-15,0 0-28 16,0 0-13-16,0 0-11 0,0-48-9 16,19-8-9-16,14-14-1 15,7-11 10-15,6-15-6 0,6-8 1 16,7 1-3-16,-6 7 1 16,-1 18 13-16,-6 19-6 0,-6 15 0 15,-14 22 4-15,-26 22-2 16,33 0 5-16,-33 0-10 15,20 40 3-15,-14 8 23 0,-6 8 50 16,-6-1 5-16,-1 8-17 16,-6 4-22-16,0-1-22 0,0-3-8 15,6 3 0-15,7-10-1 16,-6-1-8-16,6-7-3 0,6-7-19 16,-6-41-294-16,0 48-280 15,0-48-262-15</inkml:trace>
  <inkml:trace contextRef="#ctx0" brushRef="#br0" timeOffset="2948">3378 77 1688 0,'0'0'331'16,"0"0"66"-16,-20 37-64 0,7 26-97 16,7 15-55-16,6 10-65 15,13 16-45-15,6 3-32 16,14 7-19-16,0-3-7 0,13-7-7 15,-7-4-152-15,-6-12-205 16,-13-10-306-16,-13-8-185 0</inkml:trace>
  <inkml:trace contextRef="#ctx0" brushRef="#br0" timeOffset="3383">3128 650 1705 0,'0'0'284'0,"0"0"-13"16,0 0-57-16,20 41-92 0,-13 3-28 16,-1 0 2-16,-12 1-42 15,-1-1-22-15,-6-3-16 0,-7 3-2 16,-6-11-14-16,-7 0 3 15,7-10 0-15,-7-5 2 16,0-7-5-16,0-11 0 16,33 0 4-16,-39-15-11 0,-1-14-45 15,14-15 15-15,6-8 17 16,7 0 5-16,-7 4 11 0,7 11-2 16,7 4 6-16,6 33-6 15,0 0 6-15,-33 0 40 0,-7 22 80 16,-12 22-1-16,-7 4-31 15,-7 8-39-15,-6-1-27 0,-7-3-13 16,7-4-3-16,-1 0-2 16,1-15 0-16,13 0-1 0,0-10-8 15,13-5-92-15,0-7-124 16,46-11-116-16,-46-7-124 16,46 7-141-16,-33-37-9 0</inkml:trace>
  <inkml:trace contextRef="#ctx0" brushRef="#br0" timeOffset="3565">2635 125 1028 0,'40'-11'228'16,"-40"11"32"-16,46-11 7 0,-46 11-49 15,52-15-78 1,-12 4-72-16,-40 11-23 0,46-18-18 15,-7 3-36-15,-39 15-367 16,46-18-267-16</inkml:trace>
  <inkml:trace contextRef="#ctx0" brushRef="#br0" timeOffset="3801">2261 606 1521 0,'39'-52'75'0,"7"15"-26"15,0 4-24-15,7 7-8 0,6 4-15 16,0 7-14-16,-6 8-261 15,-1 7-162-15</inkml:trace>
  <inkml:trace contextRef="#ctx0" brushRef="#br0" timeOffset="4572">2083 1404 996 0,'0'0'210'0,"0"0"15"15,-39-22-45-15,39 22-73 0,0 0-41 16,-39-37-37-16,39 37 3 16,-27-37-15-16,27 37-7 0,-13-45-10 15,0 12 11-15,13 33-6 16,-13-44-8-16,13 44 3 15,-20-41-5-15,20 41-6 16,0 0 21-16,-39-29 24 0,39 29-10 16,-53-4-3-16,14 4-24 15,39 0 11-15,-53 18 7 0,14-3 0 16,39-15-4-16,-40 19-1 16,40-19-6-16,0 0 26 0,0 0 32 15,-33 11-2-15,33-11-23 16,0 0-10-16,0 0-30 0,0 0 0 15,0-30 3-15,0 30 4 16,27-41-8-16,6 4 13 0,-7 1-3 16,7-1-14-16,0-4 21 15,-1 4-8-15,-5 7-11 16,-27 30 9-16,33-33-6 0,-33 33-4 16,0 0-13-16,26 11 20 15,-6 19 13-15,-7 10 2 0,-7 9-8 16,1 2-7-16,-1-3 44 15,1-7-56-15,-7 0 12 0,7-5 8 16,-7-36-2-16,13 37-9 16,-13-37 16-16,0 0 1 15,13 37 1-15,-13-37 0 0,0 0 71 16,0 0-14-16,0 0 15 0,0 0 5 16,0 0-36-16,0 0-11 15,0 0-31-15,-40 19-9 16,-6-4-5-16,0-4 2 0,-13-4 3 15,0 4-1-15,0-7 2 16,0 3-2-16,6-7 0 0,1 0 30 16,6-7 34-16,6-4-9 15,7-4 0-15,33 15-15 0,-32-41 11 16,5 4-23-16,14-11-13 16,7-3-12-16,6-12-7 0,6-4-4 15,7-3 4-15,-6 4-8 16,13 3 3-16,-7 7-29 15,6 12-217-15,8 3-165 16,-27 41-191-16,46-40-36 0</inkml:trace>
  <inkml:trace contextRef="#ctx0" brushRef="#br0" timeOffset="4748">1952 524 1228 0,'0'0'177'16,"39"-29"106"-16,-39 29-42 0,27-26-74 16,-27 26-90-16,0 0-34 15,0 0-26-15,0 0-38 16,0 0-222-16,0 0-246 0,0 0-51 16</inkml:trace>
  <inkml:trace contextRef="#ctx0" brushRef="#br0" timeOffset="5084">1170 979 1010 0,'0'0'174'0,"0"0"123"0,0 0 40 16,-33-4-25-16,33 4-22 15,0 0-36-15,0 0-39 0,-39 30-46 16,12-1-39-16,-12 1-51 16,-7-4 2-16,-13 3-8 0,-7-3 9 15,-6-4-2-15,-14-3-25 16,1-8-21-16,-7-8-10 0,0-3-10 16,13-7 5-16,7-4-3 15,6-7-4-15,7-8-12 16,6-8 0-16,7 1 0 0,14 0-4 15,5 3-6-15,27 30-112 16,0 0-154-16,0 0-186 0,0 0-136 16,0 0-169-16</inkml:trace>
  <inkml:trace contextRef="#ctx0" brushRef="#br0" timeOffset="5269">605 1740 2472 0,'0'0'287'16,"0"0"33"-16,46 18-31 0,-46-18-93 15,0 0-99-15,0 0-41 16,46 8-38-16,-46-8-150 0,0 0-165 16,0 0-234-16,0 0-299 15,0 0-33-15</inkml:trace>
</inkml:ink>
</file>

<file path=ppt/ink/ink34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5:03:01.132"/>
    </inkml:context>
    <inkml:brush xml:id="br0">
      <inkml:brushProperty name="width" value="0.1" units="cm"/>
      <inkml:brushProperty name="height" value="0.1" units="cm"/>
      <inkml:brushProperty name="color" value="#3165BB"/>
      <inkml:brushProperty name="fitToCurve" value="1"/>
    </inkml:brush>
  </inkml:definitions>
  <inkml:trace contextRef="#ctx0" brushRef="#br0">4469 4 1229 0,'0'0'235'15,"0"0"-84"-15,0 0-53 16,52 0-37-16,21-3-24 0,25 3-14 16,14 0-23-16,26 7 0 15,6 4 0-15,8 4-161 16,12 0-90-16,0 3-12 16,0 4-22-16,-6 4 3 0</inkml:trace>
  <inkml:trace contextRef="#ctx0" brushRef="#br0" timeOffset="316">4883 496 1474 0,'0'0'42'0,"0"0"-7"16,0 0 40-16,79-30-46 0,32 19 10 16,14 7-24-16,20 12-15 15,-1-1-20-15,7 8 2 0,-6-4-10 16,-7 4-83-16,-20 0 19 15,-6-4-69-15,-27 4-34 16,-12-4-36-16,-27 3-12 0</inkml:trace>
  <inkml:trace contextRef="#ctx0" brushRef="#br0" timeOffset="565">4797 825 1301 0,'0'0'45'0,"0"0"23"16,0 0-77-16,73 59 16 15,-1-4 14-15,0-3-16 16,7 3-5-16,0 4-14 0,0 1-4 15,-7 2-78-15,-6-3-95 16,-7-3-66-16,-7-4-54 16</inkml:trace>
  <inkml:trace contextRef="#ctx0" brushRef="#br0" timeOffset="842">4567 1926 683 0,'0'0'16'16,"0"0"5"-16,0 0-8 15,53 59 7-15,6-11-2 0,7 0 13 16,6 4 46-16,7-1-23 15,0 1-54-15,-7 0 5 0,0-1 21 16,1-3-21-16,-14-7-32 16,-7-4-100-16,-52-37-69 15,59 41-37-15</inkml:trace>
  <inkml:trace contextRef="#ctx0" brushRef="#br0" timeOffset="1087">4396 1693 1862 0,'0'0'54'15,"0"0"-13"-15,-13 66 0 0,26 5-11 16,7 6-30-16,20 4-7 15,6 8 7-15,0 7-11 16,13-3 33-16,6-9-32 0,1 1-202 16,-7-11-64-16,-6-15-59 15,-7-7-22-15</inkml:trace>
  <inkml:trace contextRef="#ctx0" brushRef="#br0" timeOffset="1364">3739 1593 1915 0,'0'0'73'15,"-19"78"-32"-15,25-4-10 16,14 7 41-16,13 8 26 15,6-1-44-15,1 5-22 0,6-1-6 16,0 4-11-16,0 4-23 16,0-4 17-16,0-8-19 15,0-6-87-15,-7-12-136 16,-6-7-101-16,0-19-81 0,-33-44 22 16</inkml:trace>
  <inkml:trace contextRef="#ctx0" brushRef="#br0" timeOffset="1620">3306 1937 1397 0,'-53'7'295'0,"53"-7"-76"16,-52 67-94-16,19 6-54 15,13 12-22-15,0 8-10 0,1 7-26 16,12-1-11-16,0 1-8 16,7-8 27-16,7-14-19 15,6-4-18-15,0-15-185 0,0-7-90 16,-13-52-58-16,20 48-60 16,-20-48-31-16</inkml:trace>
  <inkml:trace contextRef="#ctx0" brushRef="#br0" timeOffset="1848">2649 1867 2054 0,'-53'107'39'0,"14"0"-5"0,-1 4-10 15,1-8-27-15,6 4-2 16,0-11 0-16,0-3 5 16,13-16 0-16,1-10-127 15,6-16-273-15,13-51-91 0,-7 45-2 16</inkml:trace>
  <inkml:trace contextRef="#ctx0" brushRef="#br0" timeOffset="2060">2110 1830 2113 0,'-99'66'148'0,"-6"8"1"16,0 11-29-16,-7 0-34 15,7 4-52-15,0-1-10 16,19-10-8-16,8-8-21 0,12-15-228 15,66-55-254-15,-59 56-122 16,59-56 19-16</inkml:trace>
  <inkml:trace contextRef="#ctx0" brushRef="#br0" timeOffset="2253">1242 1238 2045 0,'-72'26'114'16,"-13"19"-48"-16,-7 17 49 0,-20 9 19 16,7 3-18-16,-7-1-54 15,7-2-46-15,6-9-16 0,7-2 0 16,13-12-162-16,14-11-215 16,19-19-202-16,0-14 7 15</inkml:trace>
  <inkml:trace contextRef="#ctx0" brushRef="#br0" timeOffset="2360">73 1309 873 0,'-40'-45'74'15,"40"45"-41"-15,0 0-23 16,0 0-53-16,-33-40-283 16</inkml:trace>
</inkml:ink>
</file>

<file path=ppt/ink/ink34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5:02:59.388"/>
    </inkml:context>
    <inkml:brush xml:id="br0">
      <inkml:brushProperty name="width" value="0.1" units="cm"/>
      <inkml:brushProperty name="height" value="0.1" units="cm"/>
      <inkml:brushProperty name="color" value="#3165BB"/>
      <inkml:brushProperty name="fitToCurve" value="1"/>
    </inkml:brush>
  </inkml:definitions>
  <inkml:trace contextRef="#ctx0" brushRef="#br0">289 2132 1147 0,'0'0'118'0,"0"0"-9"16,0 0-21-16,0 0-32 0,0-55-54 15,0-5-7 1,-6-13 5-16,-7-5 2 0,0-14 12 15,-1-8-8-15,1-7-20 16,0-11 1-16,-7-8 0 16,-6-14 9-16,-7-16 23 0,0-17-36 15,1-8-2-15,5 3 2 16,8 19 26-16,5 30-15 0,8 29-216 16,6 34-94-16,13 25-50 15</inkml:trace>
  <inkml:trace contextRef="#ctx0" brushRef="#br0" timeOffset="328">973 1659 920 0,'-72'33'169'16,"12"-7"29"-16,60-26 18 15,-65 30-75-15,65-30-47 16,0 0-55-16,-66 0 10 16,66 0-19-16,0 0-30 0,-26-59 0 15,19 0-16-15,20-8 7 16,7-3 26-16,6-11 1 0,20-8-23 15,0-11-27-15,13-11 36 16,1 0-28-16,12-3 29 16,-6 14-163-16,-7 19-170 0,0 18-88 15</inkml:trace>
  <inkml:trace contextRef="#ctx0" brushRef="#br0" timeOffset="628">1104 2077 957 0,'-59'3'243'0,"59"-3"-35"15,0 0-27-15,0 0-19 16,-26-77-29-16,26-1-64 0,26-3-45 16,14-12-28-16,12-10 6 15,14-15-2-15,6-12 6 16,7-6-146-16,6-8-30 16,-6 14 6-16,-7 23-89 0,-19 22-161 15</inkml:trace>
  <inkml:trace contextRef="#ctx0" brushRef="#br0" timeOffset="904">1341 2483 1256 0,'0'0'31'0,"0"0"-16"15,0 0 25-15,-20-78-9 16,33 8 23-16,27-7-20 0,19-8-28 16,26-8 5-16,20-6-9 15,27-12-34-15,6-4-181 16,13 4-59-16,-7 12-56 15</inkml:trace>
  <inkml:trace contextRef="#ctx0" brushRef="#br0" timeOffset="1192">1794 2524 1102 0,'-6'-59'185'0,"12"-1"44"16,7 9 16-16,20 3-52 0,13 7-56 16,20 0-50-16,19 8-32 15,14 4-31-15,19 6-29 16,7 1-3-16,20 0-72 0,-7 4-83 15,6-1-86-15,-6-3-33 16,-13 0-15-16,-7 0-51 16,-13 3-10-16</inkml:trace>
  <inkml:trace contextRef="#ctx0" brushRef="#br0" timeOffset="1449">1834 2908 1326 0,'65'-59'223'15,"27"7"-43"-15,13 0-52 16,14 4-65-16,19 0-10 0,6 0-48 15,14 4 17-15,13 7-45 16,-7-4-259-16,-6 4-98 16,-7 8-22-16,-13 3 44 0</inkml:trace>
</inkml:ink>
</file>

<file path=ppt/ink/ink34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5:02:48.696"/>
    </inkml:context>
    <inkml:brush xml:id="br0">
      <inkml:brushProperty name="width" value="0.1" units="cm"/>
      <inkml:brushProperty name="height" value="0.1" units="cm"/>
      <inkml:brushProperty name="color" value="#3165BB"/>
      <inkml:brushProperty name="fitToCurve" value="1"/>
    </inkml:brush>
  </inkml:definitions>
  <inkml:trace contextRef="#ctx0" brushRef="#br0">2135 1774 885 0,'-19'-48'114'0,"-1"3"-4"16,0 5-4-16,-6-5-15 15,0-6 20-15,-7-9-43 16,-7-2 38-16,1-12-30 0,-7-8-23 16,0-10-8-16,-7-11-12 15,7-8-19-15,7-11-32 16,6 4 12-16,7 7 27 0,6 7-7 15,20 12-25-15,20 14-265 16,13 12-90-16,19 14-65 0</inkml:trace>
  <inkml:trace contextRef="#ctx0" brushRef="#br0" timeOffset="392">1636 1896 501 0,'0'0'46'0,"-20"33"99"15,20-33 105-15,0 0-65 16,0 0-42-16,-52 26-31 16,6-15-61-16,0-4 8 0,0-11 8 15,-14-3-27-15,1-8 33 16,-6-3-6-16,-8-8-33 0,1-7-29 16,6-19 5-16,-6-15 10 15,6-18-8-15,1-11-12 16,12-7 0-16,7 11-4 0,13 10 10 15,0 12-21-15,20 11-265 16,7 7-18-16,25 15 2 16,14 8 34-16,13 18 26 0</inkml:trace>
  <inkml:trace contextRef="#ctx0" brushRef="#br0" timeOffset="764">2116 2719 172 0,'0'0'57'0,"0"0"9"16,0 0 21-16,0 0 45 15,0 0-26-15,0 0 10 16,-66-18-31-16,20-8-37 0,0-7-14 16,-7 0-2-16,1-4 20 15,-1 0 44-15,-13 3 6 16,1 1-22-16,-1 7-4 0,-13 12-49 16,0 2 19-16,0 9-56 15,-6-1 30-15,6 8-17 0,0 3 5 16,7 1-19-16,13 3 17 15,6 0-9-15,7 0-90 16,7 4-38-16,39-15-83 16,-53 7-49-16,7 0-17 0</inkml:trace>
  <inkml:trace contextRef="#ctx0" brushRef="#br0" timeOffset="1125">1537 3008 697 0,'0'0'117'0,"-52"-30"10"16,-1 4 12-16,-13 8-16 15,-6 7 26-15,-7 7-1 0,-13 0-27 16,0 4-14-16,-6 8-56 16,-7 3-18-16,-1 0-25 0,1 4 2 15,7-4 0 1,-1 0-5-16,7 0-13 0,7 0-137 15,-1-4-98-15,21 1-40 16,12-5-68-16,14-6-52 0</inkml:trace>
  <inkml:trace contextRef="#ctx0" brushRef="#br0" timeOffset="1504">1761 3447 321 0,'0'0'103'0,"-27"41"19"16,1-12 15-16,-13 5-37 0,-1 3-1 16,-19 3 5-1,0 8-36-15,-20 8-6 0,0 3-22 16,-13 4-15-16,0-1 4 16,-6 5-26-16,-1 3 18 0,1-7-52 15,-1 0 58-15,7-12-17 16,0 1-27-16,0-7 41 15,0-1-18-15,13-7-6 0,0-8-34 16,0-6-162-16,14-9-99 16</inkml:trace>
  <inkml:trace contextRef="#ctx0" brushRef="#br0" timeOffset="1944">1412 3935 523 0,'-26'15'-11'0,"-13"7"15"16,-7 11-4-16,-13 4 6 0,-14 11-18 15,1 8 12-15,-13-1 0 16,-7 8-11-16,-14 0 11 16,14-1-10-16,0-3 4 15,14-11-128-15</inkml:trace>
  <inkml:trace contextRef="#ctx0" brushRef="#br0" timeOffset="2276">1971 4042 834 0,'0'0'83'0,"7"44"41"16,-14 1-37-16,-6 10-2 15,-7 8 8-15,0 11-30 0,-6 0-17 16,-7 14-29-16,7 1-20 15,-7-4-13-15,7 0 25 16,0-4-16-16,-1-3 16 16,14-15-19-16,0-12-189 0,6-3-119 15,1-11-31-15</inkml:trace>
  <inkml:trace contextRef="#ctx0" brushRef="#br0" timeOffset="2608">2819 3735 605 0,'-13'41'22'0,"-1"7"17"16,8 8 4-16,6-1 4 16,0 8-5-16,13 3-36 15,0 4 12-15,20-3-18 0,0 3 5 16,6 0-3-16,7-3-2 16,7-4-10-16,-1-4 10 0,8-8 4 15,5-6-11-15,1-16 4 16,0-3-73-16,6-4-27 15,-13-7-24-15,0-11-38 0</inkml:trace>
  <inkml:trace contextRef="#ctx0" brushRef="#br0" timeOffset="2941">3482 3798 540 0,'0'0'35'0,"0"0"69"16,0 0 34-16,40 15 8 0,-40-15 14 15,52 37-6-15,-6 7-41 16,0 8-47-16,0 3-26 0,7 1-26 15,-7-1-24-15,7 1 2 16,-1-8 27-16,-6-4-11 0,0 0 6 16,0-7-5-16,-46-37-20 15,59 34-6-15,-13-12 3 16,-46-22-62-16,46 11-114 16,-46-11-26-16,46-8-54 0,-46 8-8 15</inkml:trace>
  <inkml:trace contextRef="#ctx0" brushRef="#br0" timeOffset="3241">3850 3093 863 0,'0'0'175'16,"60"-34"-20"-16,-8 16-34 15,1 14-1-15,6 8-47 16,7 7-25-16,-1-4-15 0,14 4-8 16,7 0-9-16,-1-7-16 15,7 0 20-15,-7-4-11 0,1-4-33 16,-7 4-118-16,-7-7-18 15,0 3-70-15,-13-3-4 0,-6-1-65 16</inkml:trace>
  <inkml:trace contextRef="#ctx0" brushRef="#br0" timeOffset="3565">4324 2679 991 0,'0'0'19'0,"-40"-56"-48"15,40 56 38-15,7-62 13 0,19 14-22 16,27 3 15-16,19 5-6 16,20-5 15-16,13 5-2 15,13-1-30-15,7 0-4 0,7 4-69 16,-8-3-10-16,-5 6-46 16,-14 5-42-16,-7-1-51 0</inkml:trace>
  <inkml:trace contextRef="#ctx0" brushRef="#br0" timeOffset="3865">4803 1785 1023 0,'0'0'118'15,"0"-48"35"-15,27 7-1 0,19-3-29 16,13 7-12-16,13-4-33 16,13 0-35-16,7 1-18 15,7 3-8-15,-1 0-45 0,1 11-104 16,-7 4-129-16,-20 3-12 15,-6 12-9-15,-13 3 18 0,-14 8 23 16</inkml:trace>
  <inkml:trace contextRef="#ctx0" brushRef="#br0" timeOffset="4208">4107 1548 499 0,'-40'-3'141'16,"40"3"85"-16,0 0 18 15,0 0-26-15,0 0-52 16,0 0-46-16,-6-48 6 0,6 48-43 16,46-63-27-16,6 7-27 15,14 5 2-15,6-5-15 0,14 1-29 16,-1-4 9-16,-13 0 11 16,7-4-179-16,-6 0-78 0,-14 4-71 15,0 0-5-15,-13 14 4 16</inkml:trace>
  <inkml:trace contextRef="#ctx0" brushRef="#br0" timeOffset="4476">3588 1153 757 0,'19'-74'-3'16,"8"-15"8"-16,12-10 18 15,7-5-33-15,0-3 1 0,0 0 14 16,0 7 1-16,0 15-24 15,0 8-178-15</inkml:trace>
  <inkml:trace contextRef="#ctx0" brushRef="#br0" timeOffset="5217">3758 931 588 0,'0'0'157'0,"0"0"24"16,0 0-61-16,0 0 12 16,0 0-37-16,0 0-23 15,-13-59-62-15,13 0 28 0,7-4-38 16,13-11 23-16,-1-7-46 16,8-8 33-16,-1-7-24 0,-6 0 25 15,6-3-235-15,0-5-94 16,0 4-61-16</inkml:trace>
  <inkml:trace contextRef="#ctx0" brushRef="#br0" timeOffset="5644">4205 1267 457 0,'53'-55'64'0,"13"-15"10"16,-1-4 41-16,14-4-6 0,-13-7 25 15,6-7-30-15,-6-4-17 16,0-4-61-16,-7 0-33 16,0 4-109-16,0 11-80 0,0 12-78 15</inkml:trace>
  <inkml:trace contextRef="#ctx0" brushRef="#br0" timeOffset="5997">4074 1345 1019 0,'0'0'159'0,"0"0"-32"15,-33-33-56-15,33 33 37 0,7-56-27 16,6 5-30 0,6-5-9-16,21 1-19 0,6-1-38 15,6 1 15-15,-6-4-4 16,7 3 19-16,-7 1-106 15,7 3-145-15,-7 8-43 0,-46 44-52 16,52-52 6-16</inkml:trace>
  <inkml:trace contextRef="#ctx0" brushRef="#br0" timeOffset="6243">3956 861 681 0,'0'-59'93'0,"19"-4"38"16,1-7 20-16,13-15-7 15,0-4-58-15,13 1 0 16,13-1-12-16,-7 8-56 0,14 10-24 15,0 9-140-15,13 10-156 16,6 0-114-16</inkml:trace>
  <inkml:trace contextRef="#ctx0" brushRef="#br0" timeOffset="6648">4080 1666 817 0,'60'-29'157'0,"5"-23"37"15,21-18-36-15,19-11-46 0,7-8-66 16,12-3-33-16,14-4-13 16,7 0-55-16,6 3-220 15,0 1-88-15</inkml:trace>
  <inkml:trace contextRef="#ctx0" brushRef="#br0" timeOffset="7045">4514 1896 1649 0,'0'0'210'16,"0"0"-6"-16,53-37-62 0,26-8-91 16,32-6-20-16,27-1-16 15,13-4-76-15,20 1-196 0,7 3-162 16,-8 4-114-16</inkml:trace>
  <inkml:trace contextRef="#ctx0" brushRef="#br0" timeOffset="7325">4416 2409 1174 0,'0'0'19'0,"0"0"-16"15,0 0 15-15,0 0-9 16,105 0-13-16,26 0-17 0,33-4-112 16,14 1-64-16,12-1-31 15,-12 0 2-15</inkml:trace>
  <inkml:trace contextRef="#ctx0" brushRef="#br0" timeOffset="7632">4238 2997 1412 0,'0'0'19'16,"0"0"76"-16,0 0 81 0,53-4-41 15,6 22-9-15,13 19-62 16,7 15-12-16,6 7-18 15,7 15-24-15,14 7-35 16,5 4-208-16,1-4-170 16,6-7-76-16</inkml:trace>
  <inkml:trace contextRef="#ctx0" brushRef="#br0" timeOffset="7948">4179 3462 961 0,'7'78'177'0,"19"10"-54"16,20 5-78-16,20 3-9 15,12 0 5-15,14-8-61 16,7 1 30-16,6-11-20 16,0-1-128-16,-13-10-68 0,0-8-70 15,-19-11-77-15</inkml:trace>
  <inkml:trace contextRef="#ctx0" brushRef="#br0" timeOffset="8216">3929 3695 1277 0,'-13'55'29'15,"20"12"-18"-15,12 7-19 16,14 7 16-16,7 4 37 0,-1 0-21 16,14-4-11-16,-1 4-13 15,14-4-20-15,-7 1 20 0,7-20-237 16,0-2-131-16</inkml:trace>
  <inkml:trace contextRef="#ctx0" brushRef="#br0" timeOffset="8488">3818 4064 1354 0,'0'0'16'0,"0"0"-16"16,0 0 20-16,0 0-11 0,0 0-21 16,-20 70-7-16,13 12 14 15,7 6 11-15,13 8-2 16,1 8-17-16,12-4-84 0,7-4-88 15,-7-11-98-15,0-11-61 16</inkml:trace>
  <inkml:trace contextRef="#ctx0" brushRef="#br0" timeOffset="8756">2661 4094 849 0,'-53'77'38'15,"7"19"54"-15,14 4 34 0,-14 4 27 16,13-5-56-16,0-3-48 15,0-3-8-15,13-8-46 16,1-11-18-16,5-12-299 0,8-10-136 16</inkml:trace>
  <inkml:trace contextRef="#ctx0" brushRef="#br0" timeOffset="8996">1899 4216 920 0,'-40'44'76'0,"-12"19"-4"15,-7 14 17-15,-7 12-36 16,-6 3-46-16,-1 1 2 15,8-12-14-15,5-7 0 0,8-4-208 16,12-18-151-16</inkml:trace>
  <inkml:trace contextRef="#ctx0" brushRef="#br0" timeOffset="9216">1150 4219 1143 0,'-119'63'0'16,"1"4"12"-16,13-8 5 0,6-11-38 15,20-8 31-15,20-10-151 16,13-8-163-16</inkml:trace>
  <inkml:trace contextRef="#ctx0" brushRef="#br0" timeOffset="9557">1899 2224 817 0,'-46'23'115'16,"-7"-5"47"-16,-6-7 1 16,-7-7 15-16,1-4-66 0,-1-4-38 15,0-7-34-15,7-4-16 16,6-7-24-16,27-8-378 16,20-18-195-16</inkml:trace>
  <inkml:trace contextRef="#ctx0" brushRef="#br0" timeOffset="9845">2319 1024 1662 0,'-39'-41'38'0,"-14"4"-14"0,-6 7-31 15,-7 5-9-15,-12-5 22 16,-14-7 10-16,6 0-8 16,-6-7-31-16,7-4 12 0,-1-4 16 15,14-7-5-15,0 0-107 16,13-8-179-16,13 8-89 15</inkml:trace>
</inkml:ink>
</file>

<file path=ppt/ink/ink34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5:02:43.192"/>
    </inkml:context>
    <inkml:brush xml:id="br0">
      <inkml:brushProperty name="width" value="0.1" units="cm"/>
      <inkml:brushProperty name="height" value="0.1" units="cm"/>
      <inkml:brushProperty name="color" value="#3165BB"/>
      <inkml:brushProperty name="fitToCurve" value="1"/>
    </inkml:brush>
  </inkml:definitions>
  <inkml:trace contextRef="#ctx0" brushRef="#br0">3555 2350 365 0,'0'-37'50'0,"0"37"-9"0,6-41-16 15,-6 41 9-15,0 0-5 16,13-33-9-16,-13 33-6 0,0 0-1 15,-13-37-4-15,13 37 1 16,0 0 0-16,-52-18-8 16,-1 7 5-16,7 7 13 15,0 0-12-15,-6-7 1 0,-1-4-6 16,0-7-3-16,-6-4 12 16,-6 0-5-16,-1-3 50 0,-6 3-7 15,-7 0-11-15,0 4-29 16,-7 3 6-16,-6 5-1 0,7-1 16 15,-14 11 54-15,1 1 4 16,-7 6-41-16,0 1-25 16,-7 7-2-16,-6-4-12 15,-1 1-27-15,-6-1 36 0,7 1-24 16,0-12 1-16,6-11 8 16,7-18 10-16,13-15 9 0,7-19-42 15,19-10 17-15,13-8-2 16,14 3 1-16,6 5-7 15,13 7-6-15,7 3 7 0,13 8-198 16,0 7-104-16</inkml:trace>
  <inkml:trace contextRef="#ctx0" brushRef="#br0" timeOffset="629">4770 1467 464 0,'0'0'71'16,"0"0"88"-16,0 0 23 15,0 0-17-15,0 0-5 0,0 0 8 16,0 0-49-16,-52-4 5 16,52 4-17-16,-40-40-29 15,8-9 32-15,-1-2-56 0,0-5-23 16,0-6-31-16,-13-9 9 16,-7-6 6-16,-12-8-6 15,-1-11-9-15,-13-8-23 16,0-10 28-16,0-4-10 0,7-4-43 15,6 3-209-15,7 9-86 16,20 10-75-16,13 11-12 0</inkml:trace>
  <inkml:trace contextRef="#ctx0" brushRef="#br0" timeOffset="1847">6308 2269 402 0,'26'-26'82'0,"14"-4"19"0,-7-3-5 16,6-8-16-16,1-3-22 15,6 0-13-15,6 3-14 0,1 0-23 16,6 8-5 0,0 11 3-16,7 3-14 0,6 8-2 15,7 4 14-15,6 3 3 16,14 1-2-16,6-1 3 0,0 0-2 16,0-7-11-16,-6-4-67 15,-7 1-66-15,-13-9-13 16,-7-2-3-16,-19-5-14 0</inkml:trace>
  <inkml:trace contextRef="#ctx0" brushRef="#br0" timeOffset="2452">3154 3824 279 0,'0'0'85'16,"0"0"8"-16,0 0-28 15,-59-15-24-15,59 15-13 16,-79-22-9-16,7 7-22 0,-14 4 53 16,1 7 21-16,-7 8 10 15,-13 11 5-15,-7 11-2 0,-13 7-43 16,-13 11-4-16,-13 8 20 15,-7 4 14-15,-6 6 1 16,0 1 22-16,-7 11-71 0,0-4 17 16,13 8-40-16,1-4-15 15,12-4 40-15,7-4-25 16,13 1 0-16,7-12-116 16,13-3-87-16,0-4-27 0,13-11-3 15,13-7-15-15</inkml:trace>
  <inkml:trace contextRef="#ctx0" brushRef="#br0" timeOffset="2972">3634 3909 529 0,'-60'15'20'15,"1"3"18"1,0 8 2-16,7 7 9 0,6 8 0 16,0 0-14-16,0 10-38 15,6 12 68-15,-6 7 10 0,13 12-59 16,-13 6 38-16,7 12-11 16,-7 7-10-16,-7 8 52 15,-6-1-50-15,0 4 50 0,0 4-4 16,0 0-7-16,0 0-21 15,-1 4-30-15,8-4-8 0,6-8-27 16,-7-7 12-16,7-11 3 16,0-11-7-16,-6-7 4 15,-7-8 23-15,-7-11-52 0,-6-11 36 16,-7-3 6-16,0-12-35 16,-20-11 18-16,7-3-49 15,-6-19-133-15,-1-11-57 16,7-15-17-16,7-22-51 0</inkml:trace>
  <inkml:trace contextRef="#ctx0" brushRef="#br0" timeOffset="3416">4186 4027 733 0,'-53'0'19'15,"0"19"34"-15,7 14-5 16,-6 19 18-16,-1 18-33 16,7 15 38-16,-6 22 15 15,12 15-49-15,1 11-4 0,13 4-12 16,-1 3-27-16,8 4 0 16,12-11-7-16,0 0 15 0,14-4-2 15,6-14 13-15,0-4-18 16,7-15 12-16,0-8-26 15,6-10-1-15,-13-19 42 0,0-7-19 16,-6-4-1-16,-7-4 3 16,-7-3-30-16,-6-8-44 0,-13-3-79 15,0-4-63-15,-7-4-47 16</inkml:trace>
  <inkml:trace contextRef="#ctx0" brushRef="#br0" timeOffset="3868">5112 3924 482 0,'0'0'-3'0,"0"0"9"16,-46 29 60-16,46-29 34 15,-33 59 56-15,14 8-15 0,19 10-33 16,6 8-40-16,7 19-18 15,0 10-1-15,7 12 29 16,6 0 55-16,-6-1 48 16,0-3-16-16,-7-4-23 0,7 1-29 15,-20-1-35-15,0 4-33 16,-7 7-12-16,-6 4-30 16,-7-4-16-16,-6-7 27 0,-7-7-21 15,0-15-12-15,0-12 19 16,-6-14-93-16,0-15-139 0,-1-11-112 15,7-14-57-15,-6-16-24 16</inkml:trace>
  <inkml:trace contextRef="#ctx0" brushRef="#br0" timeOffset="4280">6124 3399 539 0,'0'0'8'0,"0"0"33"0,0 0 20 15,0 0 2-15,-13 37 24 16,13-37-36-16,33 67-1 0,6-5-23 16,7-3-15-16,0-7-12 15,0 4-9-15,0-8 12 16,-6-8-12-16,-7 1 72 0,-7 3 6 16,-13 1-26-16,0 3-41 15,0 0-2-15,0 0 0 0,1-8-8 16,5 1 11-16,-19-41 12 15,40 41 0-15,-40-41-15 16,46 25-12-16,-13-10-1 16,-33-15-88-16,52-15-60 0,-6-7-38 15,-6-7-30-15</inkml:trace>
  <inkml:trace contextRef="#ctx0" brushRef="#br0" timeOffset="4568">6019 3056 947 0,'0'0'13'0,"0"0"1"16,33 0-6-16,19-8-8 16,21-14 19-16,6-4-11 0,13-11-16 15,0-7-4-15,0-4-7 16,0-4-60-16,0-7-61 16,-7-8-56-16,-13-3-69 0</inkml:trace>
  <inkml:trace contextRef="#ctx0" brushRef="#br0" timeOffset="4847">6249 1947 616 0,'0'0'166'15,"-33"-59"12"-15,20 4-45 16,26-12 45-16,13-7-14 0,20-7-57 16,27-11-61-16,12-4-50 15,14 3 4-15,6 4-171 16,7 8-119-16,6 7-120 0</inkml:trace>
</inkml:ink>
</file>

<file path=ppt/ink/ink34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5:03:16.032"/>
    </inkml:context>
    <inkml:brush xml:id="br0">
      <inkml:brushProperty name="width" value="0.1" units="cm"/>
      <inkml:brushProperty name="height" value="0.1" units="cm"/>
      <inkml:brushProperty name="color" value="#3165BB"/>
      <inkml:brushProperty name="fitToCurve" value="1"/>
    </inkml:brush>
  </inkml:definitions>
  <inkml:trace contextRef="#ctx0" brushRef="#br0">9909 591 674 0,'0'0'53'15,"0"0"16"-15,46-33-16 0,20 7-26 16,0 0-4-16,-1 4-23 16,-5 0 9-16,12 3-18 0,-20 5-3 15,-6 10-114-15,0 0-97 16,-19 12-39-16</inkml:trace>
  <inkml:trace contextRef="#ctx0" brushRef="#br0" timeOffset="-1736">10934 1378 896 0,'0'0'111'0,"0"0"97"16,0 0 28-16,0 0-46 0,0 0-2 16,0 0-71-16,-26-7-58 15,0-1-20-15,-7 8-17 16,-7-3 3-16,1-1-25 0,0-3-9 16,6-1 22-16,33 8-9 15,-33-15-14-15,33 15 21 0,-13-29-11 16,26-4-9-16,20 3 16 15,13 4-18-15,6 0-10 0,7 8 31 16,7 10-14-16,-13 12-9 16,-7 7 8-16,-13 11 10 0,-14 12-5 15,-12 10 15-15,-20 4-10 16,-27 7 3-16,-6 1 2 0,-13-1 11 16,-13 1 27-16,0 3-7 15,-7-4-20-15,-7-3-9 0,-6-4-6 16,0-4-2-16,0-3-420 0,-6-11-302 15</inkml:trace>
  <inkml:trace contextRef="#ctx0" brushRef="#br0" timeOffset="-492">10054 1127 768 0,'0'0'53'0,"0"0"-33"0,0 0-2 16,0 0 130-16,0 0 12 16,0 0 15-16,0 44-25 0,-13 1 4 15,26 3-75-15,-13-4-14 16,0 4 18-16,0-7-4 15,0-1 1-15,0-3 11 0,-13-4-22 16,13-33-11-16,-27 34-51 16,27-34 16-16,-46 33-9 0,7-15-12 15,6-7-8-15,0-3 6 16,0-8 13-16,33 0-9 0,-39-4-4 16,6-3-4-16,33 7 11 15,-33-11-7-15,33 11-9 0,-33-19 24 16,33 19-28-16,0 0 9 15,0 0 10-15,-32-26-6 0,32 26-7 16,0 0 4-16,-20-29 3 16,20 29-8-16,0-30-5 15,0 30 26-15,0 0-13 0,13-29-11 16,-13 29 11-16,0 0 9 16,0 0-13-16,0 0-2 0,0 0 18 15,0 0-25-15,13-30 4 16,-13 30 11-16,0 0 10 0,0 0-15 15,0 0-5-15,0 0 15 16,0 0-2-16,0 0-5 0,0 0-10 16,0 0 20-16,0 0-10 15,0 0-14-15,0 0 16 0,0 0 13 16,0 0-23-16,0 0 0 16,0 0 23-16,0 0-13 15,0 0-18-15,0 0 16 0,0 0 16 16,0 0-7-16,0 0-20 15,0 0-3-15,0 0 22 0,26-37 0 16,-26 37-8-16,20-26-14 16,-20 26 17-16,0 0 3 0,0 0-6 15,40-29-3-15,-40 29 6 16,0 0-3-16,0 0 0 0,0 0 3 16,0 0 0-16,0 0-3 15,0 0-16-15,0 0 20 16,0 0 10-16,0 0-9 15,0 0-21-15,0 0 10 0,0 0 18 16,0 0-12-16,0 0-19 16,0 0 19-16,0 0 12 0,0 0-2 15,0 0-7-15,0 0-15 16,0 0 18-16,0 0 0 0,0 0-13 16,0 0-6-16,0 0 16 15,0 0 5-15,0 0-28 0,0 0 20 16,0 0 6-16,0 0-2 15,0 0-4-15,0 0 6 0,0 0 0 16,0 0-10-16,0 0 0 16,0 0-5-16,0 0-130 15,0 0-28-15,0 0 41 0,0 0 27 16,0 0-50-16,0 0 41 16,0 0 32-16,0 0 16 0,0 0 28 15,26-11-47-15,-26 11-13 16,0 0-78-16,0 0-88 0</inkml:trace>
  <inkml:trace contextRef="#ctx0" brushRef="#br0" timeOffset="396">9620 1688 541 0,'0'0'171'0,"0"0"7"0,0-40-21 15,0 40-39-15,-6-41-17 16,6 4-1-16,0 37-40 0,0-48-12 16,0 8-9-16,6 3-36 15,-6 37 13-15,20-45-37 0,-20 45 32 16,39-37-28-16,-6 15 34 15,-33 22 54-15,40 11 82 16,-40-11 45-16,32 45-32 0,-25-1 0 16,-14 4-21-16,-19 4-13 15,-7-4 3-15,-6 3-71 0,-7 1-10 16,0-7-21-16,-7-1-23 16,1-4 6-16,-1-3-16 0,1-7-5 15,-8-4 13-15,14-8-199 16,-6-3-153-16,6-8-118 0,6-7-67 15,40 0 5-15</inkml:trace>
  <inkml:trace contextRef="#ctx0" brushRef="#br0" timeOffset="1175">9397 1204 607 0,'0'0'121'16,"0"0"-20"-16,0 0-5 0,0 0-7 15,0 0 10-15,0 0-48 16,0 0-38-16,0 0 13 16,0 0-1-16,0 0-18 0,-20 49-24 15,20-49 41-15,-26 44-17 16,26-44 9-16,-53 37-23 0,53-37 18 15,-33 29 3-15,33-29-8 16,-52 11-3-16,52-11-30 0,0 0 40 16,0 0-8-16,-33-7 7 15,33 7-26-15,0 0-12 0,-7-41 21 16,7 41-3-16,7-33 21 16,-7 33-6-16,0 0-19 0,0 0 12 15,0 0 12 1,0 0-35-16,0 0 26 0,0 0 12 15,0 0-5-15,0 0-17 16,-20 44 15-16,20-44-4 0,-26 45 20 16,26-45-11-16,-33 37-34 15,33-37 27-15,-46 29 0 0,46-29-6 16,-33 19-5-16,33-19 7 16,0 0 12-16,-39 3-4 0,39-3-16 15,0 0-10-15,0 0 39 16,0 0-15-16,-13-33-20 0,13 33-5 15,0 0 26-15,0 0-19 16,0 0 5-16,0 0 80 16,0 0 91-16,0 0-2 0,-20 45-44 15,20-45 8-15,-46 48-33 16,0-15-54-16,-7-7-4 0,7-4-30 16,-6-11 3-16,-1 0-2 15,1-7-17-15,6-4 9 0,46 0 8 16,-40-11 2-16,40 11-10 15,0 0-20-15,-33-45 15 0,27 1-7 16,19-4-10-16,13-4-39 16,14 4 18-16,6 4 43 0,-7 14-14 15,-39 30 11-15,46-18 3 16,-46 18-3-16,0 0 18 16,0 0 5-16,0 40 84 0,-20 5-24 15,-19-12 13-15,-7 8-40 16,0-8-27-16,-13-3 7 0,0-1-29 15,-7-7 3-15,7 0 3 16,-7-7-100-16,13-4-204 0,7-11-206 16,46 0-34-16</inkml:trace>
  <inkml:trace contextRef="#ctx0" brushRef="#br0" timeOffset="1385">8306 477 1203 0,'0'0'263'0,"39"29"35"15,-39-29-1-15,33 59-39 16,-13-7-68-16,6-4-69 0,-6 4-65 16,-14 0-15-16,1 7-32 15,-7 0 8-15,-13 4-29 0,-7-1-246 16,-19 1-273-16,-14 0-205 15</inkml:trace>
  <inkml:trace contextRef="#ctx0" brushRef="#br0" timeOffset="1620">7872 1075 1253 0,'0'0'152'0,"-33"63"77"15,7-11 21-15,-7-4-78 0,-13 0-68 16,-6-4-67-16,-8-3 1 16,1-1-30-16,0-3-90 15,-7-3-280-15,7-5-178 0,7-10-50 16</inkml:trace>
  <inkml:trace contextRef="#ctx0" brushRef="#br0" timeOffset="1976">7557 1060 883 0,'0'0'135'16,"0"0"90"-16,0 0-11 0,0 0-75 16,0 0-86-16,-59 0-7 15,6-3-21-15,53 3-25 0,-53-4 17 16,53 4-28-16,0 0 35 16,0 0-37-16,0 0 4 0,0 0-14 15,0 0 23-15,0 0 11 16,0 0-28-16,46-33 40 0,-46 33-38 15,46 3 21-15,-46-3 23 16,20 45 145-16,-26 7 3 16,-14 7-65-16,-13-4-25 0,-13 4-51 15,-13 0-10-15,0 0-16 16,-7-7-5-16,-6 0 7 0,-1 0-189 16,1-12-287-16,-7-7-152 15</inkml:trace>
  <inkml:trace contextRef="#ctx0" brushRef="#br0" timeOffset="2520">7116 791 760 0,'0'0'9'0,"0"0"93"16,0 0 76-16,0 0 20 0,0 0-14 16,-46 48-19-16,7 0-70 15,0 7-22-15,6 4-53 0,-7 0 32 16,7 8-48-16,-6-8 44 16,0 4-6-16,-7 0 17 0,0-4-21 15,0 4-10-15,-7-8-7 16,7-3-16-16,46-52 12 0,-46 51-29 15,46-51 19-15,-46 48 2 16,46-48-2-16,0 0-3 16,0 0-30-16,0 0-3 0,0 0-45 15,0 0-22-15,0 0 17 16,39-66-42-16,-6 3 73 0,7-3 16 16,-14 10 5-16,0 1 30 15,-6 3-18-15,-13 8 40 0,-7 3-20 16,0 41 41-16,-40-59-16 15,-12 15 58-15,-8 7-10 0,1-4-3 16,-13 0 11-16,13 1 4 16,0-8 13-16,6-4-52 0,14-3 12 15,6-8-1-15,7-4-31 16,12-3 8-16,8-7-20 16,12-5-25-16,8-3 6 0,5 8-20 15,8 3 26-15,-1 15-27 16,0 7-13-16,-26 52-298 0,53-48-248 15,-1 22-99-15</inkml:trace>
  <inkml:trace contextRef="#ctx0" brushRef="#br0" timeOffset="2716">6854 177 918 0,'0'0'266'0,"59"-7"60"16,-13 3-14-16,-46 4-88 16,52 11-85-16,-52-11-62 0,46 37-45 15,-46-37-16-15,27 59-10 16,-27-3-260-16,-27 3-299 0,-19 4-88 16</inkml:trace>
  <inkml:trace contextRef="#ctx0" brushRef="#br0" timeOffset="3139">5914 772 1008 0,'0'0'274'16,"0"0"-30"-16,0 0-56 0,0 0-56 15,0 0-67-15,0 0-10 16,0 0-32-16,-53 11-15 0,7 23 21 16,-6 14 48-16,-1 14 21 15,1 9 16-15,-8 10-3 16,8-4 0-16,-1 1-61 0,7-4 17 16,0-8-36-16,7-3 23 15,6-11 1-15,33-52 0 0,-39 55 5 16,39-55-27-16,-40 41 16 15,40-41-26-15,-59 15-9 0,59-15 8 16,-53-11 4-16,53 11 14 16,-52-37-25-16,12-11 10 0,21-8-25 15,12-10 5-15,1-12-5 16,19-7 3-16,0 0-3 16,7 8-8-16,-1 7 12 0,8 14-16 15,12 8-8-15,-39 48-222 16,66-44-200-16,-7 18-241 0,7 18-48 15</inkml:trace>
  <inkml:trace contextRef="#ctx0" brushRef="#br0" timeOffset="3329">5480 1947 1295 0,'53'30'305'0,"12"-19"-80"16,1-15-75-16,0-7-102 0,6 0-7 15,-6-8-28-15,0 5-199 16,-14-9-413-16</inkml:trace>
  <inkml:trace contextRef="#ctx0" brushRef="#br0" timeOffset="3916">4343 979 1653 0,'0'0'43'0,"0"0"-20"0,0 0 53 16,0 0-14-16,33-4-28 16,-33 4-28-16,40 4 20 0,-40-4-14 15,39 4-25-15,-39-4 37 16,33 4-35-16,-33-4 31 0,39-12-4 16,-39 12-26-16,0 0 13 15,40-44-3-15,-14 3-19 16,-6 1 30-16,-14 3-18 0,-6 37 2 15,7-37 97-15,-7 37-20 16,0 0-24-16,0 0 83 16,-46 7 16-16,0 15-11 0,-20 8-11 15,0 11-34-15,-12-1 2 16,5-3 2-16,8 0-35 0,5-4-20 16,1-7 13-16,13-4-5 15,14-7 3-15,32-15 12 16,-40 15-25-16,40-15-9 0,-33 4 0 15,33-4-15-15,0 0-3 16,0 0 7-16,-19-45-22 0,12 5-1 16,7-8 7-16,0-8 6 15,13-6-15-15,-6-12-1 0,-1-4 13 16,1-3-12-16,-1 7 4 16,-6 7 3-16,7 12-8 0,-7 7 11 15,0 48-12-15,-7-37-16 16,7 37-61-16,0 0-57 15,0 0-80-15,0 0-106 16,0 0-161-16,0 0-151 0,-46 0-28 16</inkml:trace>
  <inkml:trace contextRef="#ctx0" brushRef="#br0" timeOffset="4519">3594 883 822 0,'0'0'307'0,"0"0"55"0,-19 41-79 16,19-41-79-16,-20 37-56 0,20-37-57 16,-13 40-40-16,13-40-9 15,-20 34-32-15,20-34 2 16,0 0 6-16,-26 36-21 0,26-36 7 15,0 0 5-15,-53 19-20 16,53-19 8-16,-46-7 11 0,46 7-26 16,0 0-1-16,-39-56 25 15,12 8-25-15,21 11 19 0,6 37 16 16,-13-37-25-16,13 37 9 16,0 0-4-16,0 0-20 0,0 0 37 15,0 0-18-15,0 0 5 16,0 0 11-16,0 0-20 15,-7 45 22-15,7-45-5 16,-26 48-5-16,26-48-3 0,-40 44 6 16,40-44-1-16,-59 37 8 15,13-11-16-15,7-15 0 0,39-11 14 16,-53 7-33-16,14-14 39 16,39 7-17-16,-40-26-3 0,40 26 8 15,-32-63-14-15,12 0-19 16,13 1 21-16,7 2 4 0,0 9-20 15,7 10 23-15,-7 41 5 16,0 0-17-16,0 0 4 0,0 0 8 16,0 0 5-16,0 0 17 15,-7 48 3-15,-6 8 36 16,-13-5 26-16,-7 5-40 16,-6 3-26-16,-7-4-7 0,-7-3-1 15,-6-4-17-15,0-4 12 16,-7-7-28-16,0-7-241 0,14-8-205 15,-1-11-141-15</inkml:trace>
  <inkml:trace contextRef="#ctx0" brushRef="#br0" timeOffset="4712">3180 469 1811 0,'0'0'272'0,"0"0"61"16,0 0-16-16,0 0-106 16,0 0-123-16,33-29-25 15,-33 29-38-15,0 0-105 0,0 0-241 16,0 0-236-16,0 0-239 16</inkml:trace>
  <inkml:trace contextRef="#ctx0" brushRef="#br0" timeOffset="4880">3023 480 1420 0,'0'0'139'0,"0"0"63"16,0 0-95-16,0 0-59 15,0 0-6-15,0 0-42 16,13 45-322-16,-13-45-237 0</inkml:trace>
  <inkml:trace contextRef="#ctx0" brushRef="#br0" timeOffset="5336">0 1951 669 0,'0'0'21'16,"0"0"116"-16,0 0 101 15,0 0 55-15,0 0-54 0,0 0 4 16,0 0-47-16,0 0-12 16,52-37-48-16,-52 37-19 0,46-44-12 15,-13 3-14-15,-13 4-11 16,6-4-35-16,-6-3-38 15,-7-11 11-15,7-12-11 0,-1-11-21 16,1-14 24-16,0-19-19 16,-7-11-2-16,7-14 16 0,6 3-11 15,0 18-10-15,-6 23 6 16,6 22 20-16,1 25-19 0,-27 45 3 16,39-4 15-16,-39 4-25 15,46 63 25-15,-13 15-1 0,-13 11-15 16,-7 7 17-16,-7 7 2 15,1 1-3-15,-1-5-14 16,-12-6 18-16,6-5-27 16,-13-6 8-16,0-9 14 0,-1-10-155 15,1-11-186-15,0-8-196 16,13-44-59-16,-26 45 9 0</inkml:trace>
  <inkml:trace contextRef="#ctx0" brushRef="#br0" timeOffset="5548">263 1297 1338 0,'0'0'117'0,"6"-41"140"15,-6 41 0-15,40-44-57 0,6 11-98 16,13-1-59-16,6 5-5 15,8 3-18-15,-1 7-26 0,-6 1 6 16,-7 7-206-16,-7 4-309 16,-52 7-117-16</inkml:trace>
  <inkml:trace contextRef="#ctx0" brushRef="#br0" timeOffset="5781">1071 743 1337 0,'0'0'110'0,"59"-37"19"16,0 11-28-16,7-4-29 15,6 4-72-15,0 4 18 0,1 0 0 16,-8 7-21-16,-12 4-54 15,0 4-216-15,-14 3-115 16,-39 4 6-16</inkml:trace>
  <inkml:trace contextRef="#ctx0" brushRef="#br0" timeOffset="6163">1695 458 771 0,'0'0'148'15,"0"0"113"-15,0 0 11 0,-59 41-25 16,6-1-37-16,7 5-50 16,-6 3-39-16,6 0-53 15,0-4-55-15,6-7 20 0,40-37-14 16,-52 48-17-16,19-15 10 16,33-33-22-16,0 0 26 0,0 0-19 15,0 0-4-15,0 0 22 16,0 0-31-16,0 0 27 0,0 0-8 15,-13-59-12-15,19 0 6 16,8 4 6-16,-1-1-19 16,0 12 20-16,0 3 2 0,-13 41-37 15,0 0 41-15,0 0 2 16,0 0-7-16,0 0 91 16,33 23-20-16,-33-23-42 0,39 51-1 15,1-3-4-15,-1-7-29 16,-6 0 19-16,6-4-16 0,7-4-12 15,7-4-141-15,-7-3-191 16,13 0-237-16,-6-7-49 0</inkml:trace>
</inkml:ink>
</file>

<file path=ppt/ink/ink34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5:03:23.124"/>
    </inkml:context>
    <inkml:brush xml:id="br0">
      <inkml:brushProperty name="width" value="0.1" units="cm"/>
      <inkml:brushProperty name="height" value="0.1" units="cm"/>
      <inkml:brushProperty name="color" value="#3165BB"/>
      <inkml:brushProperty name="fitToCurve" value="1"/>
    </inkml:brush>
  </inkml:definitions>
  <inkml:trace contextRef="#ctx0" brushRef="#br0">3943 853 874 0,'0'0'214'0,"0"0"37"15,0 0 1 1,0 0-56-16,-33-18-64 0,-7 3-62 16,1-4-33-16,-7 1-24 0,0-1-9 15,0-3-8-15,6-4 15 16,14 1 1-16,26 25 0 0,-26-41-21 16,26 8-6-16,13-1 0 15,13 1-15-15,14 4 30 0,6 3-5 16,0 7 9-16,-7 8-4 15,1 11 0-15,-8 8 0 0,-32-8 3 16,33 37-3-16,-20-1 4 16,-13 5-4-16,-6-4 0 15,-14 4 3-15,-13-8 3 0,14-4 9 16,-21-3 72-16,1-3-18 16,-20-9-26-16,13-3-8 0,-14 0-30 15,-5-11 4-15,19-3 52 0,0-8 9 16,6-8-20-16,1-3-17 15,13 0-24-15,6-8-9 0,-6-3 0 16,26-11 0-16,-14-8 7 16,28-3-2-16,-14-5-5 0,13-6-10 15,-13-1-8-15,19 1-76 16,-5-1-186-16,-1 5-201 0,0 6-82 16</inkml:trace>
  <inkml:trace contextRef="#ctx0" brushRef="#br0" timeOffset="176">3653 181 588 0,'27'-8'50'0,"6"-6"17"15,6-5-35-15,-6 1 0 0,19 3-32 16,-19 0 10-16,7 4-41 15,-40 11-174-15</inkml:trace>
  <inkml:trace contextRef="#ctx0" brushRef="#br0" timeOffset="659">2773 635 570 0,'-13'-37'114'16,"6"-3"-14"-16,7-5 8 15,0-3 52-15,0-7-38 0,0-4-6 16,7 0 82-16,-1-4 9 16,1 11-11-16,-7 11-33 0,0 41-74 15,7-40-50-15,-7 40-4 16,0 0-30-16,0 0-14 0,0 0 68 15,-7 51 6-15,-6 9-32 16,0 2-19-16,-7 12-4 0,20 4 13 16,-13-1-12-16,6 12-11 15,1-4 5-15,-7 0 0 0,-1 0 12 16,1-7 36-16,-6-12 37 16,-1-3-15-16,-6-11-26 15,-14-12-19-15,1-10-12 0,-14-12-8 16,-13-10-3-16,20-16-3 0,-6-6 12 15,-1-12 14-15,14-8-4 16,6-10-9-16,0-8 5 0,27-18-6 16,-1-11-7-16,7-8-9 15,13-3 4-15,7-1-9 0,13 12 0 16,0 11-3-16,19 15-3 16,7 10-11-16,0 19-228 0,-6 19-139 15,0 7-125-15,-1 18-6 16,-6 19 68-16</inkml:trace>
  <inkml:trace contextRef="#ctx0" brushRef="#br0" timeOffset="817">2727 1293 971 0,'0'0'169'0,"0"0"6"15,0 0 33-15,0 0-39 16,0 0-79-16,0 0-54 0,0 0-11 15,0 0-174-15,0 0-259 16,0 0-145-16</inkml:trace>
  <inkml:trace contextRef="#ctx0" brushRef="#br0" timeOffset="1659">1702 129 796 0,'0'0'17'15,"0"0"14"-15,0 0 99 16,0 0 20-16,0 0-14 0,0 0-46 16,0 0-57-16,0 0 25 15,26 41-1-15,-26-41-27 0,13 48 0 16,-13-48-11-16,-13 48 2 0,13-48-10 15,0 0-11-15,0 0 0 16,-33 44-4-16,33-44 4 0,0 0 0 16,0 0 7-16,0 0-37 15,0 0 37-15,0 0-16 16,0 0 2-16,0 0-3 0,13-44 23 16,-13 44-6-16,14-45-7 15,-14 45 9-15,0 0-4 0,0 0 74 16,0 0 58-16,0 0-37 15,-46 41-58-15,0 0-5 0,6-1-6 16,1 1-6-16,-1-4-6 0,-6-4-5 16,7 0-9-16,-7-7 13 15,46-26-8-15,-66 22-4 0,20-7-18 16,0-7 19-16,46-8-15 16,-66-8 17-16,14-3-5 15,52 11 2-15,-66-37 5 0,14-4-11 16,52 41 5-16,-53-62 18 15,7 14 98-15,46 48-9 0,-59-52-6 16,0 19-11-16,6 7-23 16,-6 11-13-16,13 4-3 0,-7 0-17 15,-12 0-16-15,-14 3-18 0,13 1 4 16,-6-4-4-16,-7 0-2 16,13-4 2-16,14-3-19 0,52 18-132 15,-79-23-148-15,79 23-225 16,0 0-194-16</inkml:trace>
  <inkml:trace contextRef="#ctx0" brushRef="#br0" timeOffset="1824">1091 48 1150 0,'46'55'7'0,"-46"-55"-12"0,46 52-137 16,-46-52-104-16,39 44-53 0</inkml:trace>
  <inkml:trace contextRef="#ctx0" brushRef="#br0" timeOffset="2032">545 702 706 0,'0'0'16'16,"-26"-56"-27"-16,26 56 28 16,20-52-15-16,-20 52-17 0,65-48 22 15,-12 15-20-15,13 7-120 16,-1-3-53-16</inkml:trace>
  <inkml:trace contextRef="#ctx0" brushRef="#br0" timeOffset="2233">1064 70 1120 0,'0'0'191'0,"0"0"1"15,0 0-65-15,0 0-44 16,0 0-55-16,0 0-7 0,73-37-30 16,-1 18 5-16,0 8-20 15,1 8-241-15,-8 3-142 0,-12 0-96 16</inkml:trace>
</inkml:ink>
</file>

<file path=ppt/ink/ink34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5:03:52.887"/>
    </inkml:context>
    <inkml:brush xml:id="br0">
      <inkml:brushProperty name="width" value="0.1" units="cm"/>
      <inkml:brushProperty name="height" value="0.1" units="cm"/>
      <inkml:brushProperty name="color" value="#3165BB"/>
      <inkml:brushProperty name="fitToCurve" value="1"/>
    </inkml:brush>
  </inkml:definitions>
  <inkml:trace contextRef="#ctx0" brushRef="#br0">11675 1275 1558 0,'0'0'489'0,"0"0"-30"16,0 0-88-16,0 0-101 15,0 0-68-15,0 0-60 16,0 0-50-16,-33-26-45 0,7-4-32 15,-7 4-1-15,0-7-14 16,1 3 4-16,5-6-37 0,8-5-46 16,5-7-27-16,8-4 12 15,6 4 33-15,13 0 5 16,0 11 22-16,0 4-3 0,7 11 13 16,-20 22 19-16,39 0-7 15,-6 15 12-15,13 7-6 0,0 7 15 16,7 8-12-16,-1 0-5 15,14 0 19-15,0 0-20 0,6-4 5 16,-6-3 14-16,-7-1-16 16,0-6 14-16,-6-5-5 0,-7-7-11 15,-7-4 19-15,-39-7-14 16,33 4 3-16,-33-4 12 16,0 0-20-16,0 0 18 0,0 0-4 15,0 0-14-15,0 0 16 16,0 0-8-16,0 0-10 0,0 0 17 15,0 0-7-15,0 0 0 16,-39 30 40-16,-1-12 11 0,-6-7 18 16,-13 0-3-16,0-7-22 15,-20 3 12-15,-13 1-18 0,-7-8 32 16,-12 4-5-16,-8-1-11 16,-19-6-5-16,-6-1-22 0,-20-7-3 15,-14 0-10-15,-12-8-10 16,-14-3 11-16,0 0-24 0,-6-4 20 15,6 0-11-15,20 4 0 16,13-4 3-16,27 0-13 16,19-3 17-16,13-1-16 0,20 1 9 15,26 3 0-15,14 0-11 16,6 4 19-16,46 22-20 0,-33-22 12 16,33 22-3-16,0 0-1 15,-33-15 7-15,33 15-14 0,0 0 25 16,0 0-22-16,0 0 0 15,0 0 4-15,-46 0-3 0,-6 7 12 16,-1 4-10-16,-13 8 10 16,1-1 0-16,-1 4-3 0,-6 1 0 15,6-1-7-15,7 0 8 16,6 0-7-16,14-7 4 16,39-15-4-16,0 0-11 0,0 0 18 15,0 0-14-15,-27 37 11 16,27-37-7-16,33 44 2 0,13-14 11 15,13-5-19-15,7 1 27 16,0-3-14-16,0 2-6 0,-7 1 15 16,-13 0-21-16,-46-26 19 15,0 0-10-15,0 0 10 0,0 0-1 16,0 52-10-16,0-52 16 16,-79 48-16-16,-7-22 6 0,-12-8-9 15,12-10-37-15,-6-1 6 16,7-3-4-16,13-8 8 15,6-3 1-15,20-4-14 0,0-4 3 16,46 15-25-16,-39-30 16 16,39 30 19-16,-20-44 17 0,20 44 8 15,6-37-8-15,-6 37 13 16,0 0-9-16,0 0 8 0,53-15 15 16,-14 15-17-16,-39 0 10 15,46 30 8-15,-46-30 4 0,46 55 85 16,-19-3-20-16,-8-4 12 15,-19-48-1-15,0 66-14 0,-19-7-20 16,-27-11-23-16,-13-3-3 16,-20-12-31-16,-20 0 11 15,-13-11-11-15,1-3 5 0,6-4-53 16,6-12-107-16,20-3-92 16,20-7-177-16,59 7-298 0,0 0-215 15</inkml:trace>
  <inkml:trace contextRef="#ctx0" brushRef="#br0" timeOffset="185">9842 2117 2723 0,'33'4'339'0,"-33"-4"11"16,0 0-95-16,46-8-122 15,-46 8-63-15,39-26-80 0,-39 26-198 16,26-48-221-16,-12 0-516 16</inkml:trace>
  <inkml:trace contextRef="#ctx0" brushRef="#br0" timeOffset="393">8744 33 2089 0,'79'0'187'0,"20"8"-93"16,13 3-34-16,-1-4-23 15,8 0-49-15,-1-3-379 0,-6-4-380 16</inkml:trace>
  <inkml:trace contextRef="#ctx0" brushRef="#br0" timeOffset="593">8639 1965 2998 0,'-19'48'239'15,"19"-48"95"-15,0 0-17 16,0 0-144-16,0 0-70 0,0 0-73 16,0 0-154-1,0 0-218-15,0 0-239 0,0 0-492 16</inkml:trace>
  <inkml:trace contextRef="#ctx0" brushRef="#br0" timeOffset="1237">7089 972 1755 0,'45'-8'264'0,"8"8"7"0,6 15-18 16,7 0-66-16,-7 3-42 15,-6 8-51-15,-1 0-44 16,-12-4-4-16,-40-22-29 0,26 37 4 16,-26-37-15-16,-13 41 0 15,-14-8 6-15,-25-7-5 0,-7-8 0 16,-7-3-14-16,13-4 14 16,1-7-29-16,12-8-28 0,40 4-18 15,-26-33 9-15,13-8-20 16,13-7 44-16,13-3 0 15,0 6 35-15,0 8-8 0,-13 37 13 16,7-33-9-16,-7 33 11 16,-33-7-4-16,-19 14 57 0,-1 11 16 15,-13 8-15-15,14 4-36 16,-1-1 4-16,14 1-32 0,39-30 15 16,-26 41-15-16,26-41 18 15,6 40-22-15,-6-40 18 0,59 37-11 16,0-7 7-16,7-12-11 15,-7 1 4-15,-6-8-6 0,-14 4 2 16,-39-15 16-16,0 0 54 16,0 0 25-16,0 0-29 15,-46 37 15-15,-13-15-4 0,-7-4 19 16,-12-14-14-16,5-4 13 16,-6-11-21-16,14 0 9 15,-1-15-13-15,7 0 4 0,6-7-25 16,7-8-14-16,7-11-8 15,-7-7-19-15,13-18-10 0,-6-23 9 16,12-26-12-16,1-14-2 16,13 0-6-16,0 10 13 0,6 19-58 15,1 23-124-15,-8 21-98 16,8 19-182-16,6 48-263 0,0 0-76 16</inkml:trace>
  <inkml:trace contextRef="#ctx0" brushRef="#br0" timeOffset="1748">5807 831 1152 0,'0'0'407'15,"0"0"12"-15,0 0-45 0,0 0-99 16,0 0-65-16,0 0-80 15,0 0-36-15,0 0-57 0,-52 33 11 16,-14 4 12-16,-20 4-8 16,-12 3-2-16,-7 4-28 15,0 0 11-15,-1-3-14 0,21-8 4 16,13-11-23-16,13-4 8 16,19-4-8-16,40-18-4 0,0 0 4 15,0 0-3-15,0 0 14 16,46 41-17-16,26-8 11 15,20-7-13-15,7 4 18 0,13 3-13 16,-1 7 12-16,1-3-16 16,-7 8 13-16,-13-1-2 0,-19 0-7 15,-14-3 20-15,-59-41 47 16,39 55 67-16,-32-14-18 16,-7-41-29-16,-79 52-26 0,-26-19 18 15,-20-7-3-15,-20-15 13 16,-6-7-5-16,-7-12-19 0,1-10-7 15,12-8-31-15,14-11 7 16,19-15-34-16,7-10 11 0,13-12-14 16,20-11 3-16,12-8-23 15,14-3-84-15,14-4-79 0,18 8-57 16,14 0-66-16,7 7-163 16,6 11-273-16,7 4-219 15</inkml:trace>
  <inkml:trace contextRef="#ctx0" brushRef="#br0" timeOffset="3072">2981 573 1585 0,'0'0'82'16,"0"0"101"-16,40-15 12 0,-40 15-74 15,0 0-36-15,0 0-1 16,33 11-4-16,-33-11-44 0,33 18 2 16,-1-3-35-16,-32-15 15 15,40 22-11-15,-1-7-7 16,-6-4 30-16,13-3-17 0,-6-5 5 15,12-3-24-15,-6 0 19 16,0-3-13-16,0-1 13 0,-13 0-2 16,-33 4-15-16,46-7 17 15,-46 7-6-15,0 0 30 16,33-41-30-16,-20 8 15 0,-13-11-17 16,-7-4 8-16,-12 3-19 15,-1 8 20-15,0 0-8 0,-13 11 21 16,-6 12-1-16,-7 14-12 15,-20 14 51-15,1 20 19 0,-14 3 22 16,-7 11-29-16,-6 0-6 16,-6 3-31-16,-1 9-6 0,1-12-17 15,-8 0 3-15,8-4-13 16,-1-3 6-16,7-8-18 16,0-4 20-16,20-6-15 0,6-9 11 15,20-3-20-15,46-11 15 16,-46 12-15-16,46-12 14 15,0 0-17-15,0 0 17 0,0 0-10 16,53 0 10-16,19-4-13 16,20 4 13-16,13 4-5 0,7 7 0 15,0-4 4-15,6 11-8 16,-19-3 8-16,-21 0-16 0,-12 3 20 16,-20-6-12-16,-46-12 28 15,0 0-2-15,0 0 9 0,-52 44-31 16,-21-15 13-16,-12-6-7 15,-7-9 2-15,0-6-1 0,-7-8-4 16,1-8 4-16,12-6 1 16,-6-12 0-16,0-7-12 15,13-16 4-15,-6-10-4 0,0-18 8 16,-1-19-15-16,14-19 14 16,6-10-15-16,14 3 15 15,6 15-14-15,6 10 15 0,14 24-8 16,6 17 0-16,0 16-2 15,14 10-2-15,6 30-5 0,0 0 6 16,0 0 7-16,0 0-4 16,26 48 11-16,7 7-12 0,6 8 10 15,1 7-10-15,12 1 10 16,1 10 7-16,0-7-17 16,-14-8 19-16,0-3-17 0,-6-11 15 15,-6-4-10-15,-14-11 31 16,-7 3 31-16,-12-6 12 0,6-34-23 15,-40 48-4-15,-12-15-31 16,-7-3 5-16,-1-12-23 0,-5-3 18 16,-1-8-22-16,0-7 10 15,1 0-6-15,5-4 0 0,-5 1 0 16,6-1-8-16,6 4 12 16,14-4-11-16,-1 4 7 0,40 0-18 15,0 0 25 1,-26-3-22-16,26 3 10 0,0 0-7 15,0 0 20-15,0 0-8 16,46 44 0-16,13-3 5 0,7-4-5 16,-1 3 6-16,1-3-12 15,-13 0 19-15,-1 0-16 0,-12 4 5 16,-40-41 6-16,46 55-12 16,-33-7 28-16,-13-48 33 0,-13 67 37 15,-20-16-16-15,-13-3-8 16,-26 0-38-16,-14-7-5 0,-12-4-7 15,-21-11 46-15,-19-4 1 16,-6-15 33-16,6-10-6 16,0-8 2-16,19-19-39 0,8-7-14 15,12-7-32-15,20-15-1 16,14 0 3-16,19-12-16 0,13 1 11 16,13-4-20-16,20 4 4 15,7 0-6-15,26 0 9 16,13 0-36-16,13 3-130 0,20 1-120 15,-1 3-29-15,8 7-51 16,-7 16-82-16,-7 10-157 0,-13 12-151 16,-13 18 9-16</inkml:trace>
</inkml:ink>
</file>

<file path=ppt/ink/ink3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8:09.865"/>
    </inkml:context>
    <inkml:brush xml:id="br0">
      <inkml:brushProperty name="width" value="0.1" units="cm"/>
      <inkml:brushProperty name="height" value="0.1" units="cm"/>
      <inkml:brushProperty name="fitToCurve" value="1"/>
    </inkml:brush>
  </inkml:definitions>
  <inkml:trace contextRef="#ctx0" brushRef="#br0">3673 0 515 0,'-19'63'99'16,"-14"22"-4"-16,-7 22-36 15,-12 15 16-15,6 19 6 0,-7 10-40 16,7 4-24-16,7 4-13 16,6 0-4-16,7 4-19 0,13-1 16 15,-1-3 8-15,8 0-12 0,-1-8 12 16,1-14-174-16,-1-8-43 15,1-7-45-15</inkml:trace>
  <inkml:trace contextRef="#ctx0" brushRef="#br0" timeOffset="280">3391 2675 334 0,'0'0'126'16,"6"-37"10"-16,1 8-42 16,0 3-19-16,-7 26-44 0,-7-37-1 15,7 37-12-15,-7-33-12 16,7 33-6-16,0 0-4 0,0 0-10 15,-13-26 32-15,13 26-25 16,0 0-4-16,0 0-102 0,0 0-58 16,0 0-61-16</inkml:trace>
  <inkml:trace contextRef="#ctx0" brushRef="#br0" timeOffset="988">3266 1711 118 0,'13'33'18'0,"-6"0"7"0,-1 4 24 16,1 0 9-16,-7 4-25 0,-7 0 1 16,1 7-20-16,-7 0 60 15,-7 0-38-15,0 3-3 16,0 1-6-16,1 0-6 0,6 3 11 16,-1 4-24-16,1-7 1 15,13 4-9-15,0-1 10 0,13-3-10 16,1-4 11-16,12 0-19 15,0-4 8-15,7-3-12 0,0-1 28 16,6 1-27-16,1 0 25 0,-7-1-21 16,-1 1 7-16,-5 3-13 15,-1 4 23-15,-6 4-16 0,-1 3 2 16,-12 5 17-16,0-1 27 16,-7 0 0-16,0 4 43 15,-14-1-13-15,1 5 0 0,0-4-18 16,-7 3 72-16,7 1-49 15,0 7 20-15,-7-1-27 0,1 5 75 16,-1 0-43-16,7-8-64 0,0 0-25 16,0 0 19-16,6-3-25 15,0-4-3-15,1-4 1 0,6-8 13 16,0-3-37-16,0-7 33 16,6-8-22-16,-6-3 28 0,0-30-92 15,0 29-128-15,0-29-70 0,0 0-18 16,7 26-21-16</inkml:trace>
  <inkml:trace contextRef="#ctx0" brushRef="#br0" timeOffset="1643">4048 5154 764 0,'0'0'47'15,"26"-33"-22"-15,-13 0 62 0,-6 3 49 16,-14 1 3-16,1-1-60 16,-20-3-10-16,-7 7-33 0,-20 0-33 15,-13 8 14-15,-19-1-17 16,-14 8-3-16,-12 0 3 0,-14 11 11 15,-20 0-22-15,-12-4 18 0,-14 4 1 16,-13 11-30-16,-7 0 142 16,-13 12-29-16,1 6 32 0,-14 4-33 15,13 12 48-15,-6-1-38 0,19 12 35 16,1 10-32-16,6 12-17 16,19 7-32-16,8 14 24 0,6 12-33 15,19 11-15-15,20 4-24 16,7 10 2-16,26 1 3 15,14 4 8-15,19-5-4 0,26-6 64 16,27-9-33-16,19-6-23 0,20-12 24 16,26-3-18-16,27-15-6 0,19-7-18 15,27-8 2-15,12-4 2 16,27-10-9-16,20-4 0 0,13-15 8 16,6-4-18-16,7-11 10 0,0-7-3 15,-6-15-44-15,-1-4-20 16,1-14-26-16,-1-19 11 0,0-15 11 15,-6-15-3-15,-6-21 11 16,-8-16 0-16,-12-21 2 0,-7-23 25 16,-20-22 27-16,-19-7-10 15,-27-16 14-15,-19 9 5 0,-34 3 6 16,-32 14 4-16,-33 16-26 0,-26 18 20 16,-40 15-2-16,-19 14-20 15,-34 12 21-15,-5 18-9 0,-14 15 1 16,0 7 9-16,6 19-4 0,7 7-29 15,14 11-199-15,19 4-133 16,0 8-56-16,13 6-6 0</inkml:trace>
  <inkml:trace contextRef="#ctx0" brushRef="#br0" timeOffset="2085">3187 5760 1011 0,'-39'45'21'0,"-1"-12"-3"16,14 7 70-16,-7 5 64 0,0-1-33 16,-13 4 63-16,0 8-21 15,0 3-29-15,0 0-71 0,0-4-30 16,7-3 1-16,6-4-24 15,7-7-2-15,26-41 4 0,-33 37-10 16,33-37 3-16,0 0-20 0,0 0 29 16,0 0-12-16,0 0-101 15,0 0 16-15,0 0 12 0,0 0 4 16,-33-52 48-16,13-4 14 0,14 5-13 16,-1-5 32-16,7 12 48 15,0 7 19-15,0 37-7 0,0 0 13 16,-39-26 46-16,-7 26 53 15,-7 19 9-15,1 18-55 0,-14 11-26 16,0 3-15-16,0 8-9 16,1 8-43-16,-8-1-13 0,1 5-16 15,6-9-6-15,7 1-10 0,7-4-12 16,-1-3-88-16,1-16-156 0,12-6-170 16,40-34-152-16,-39 29-42 15</inkml:trace>
  <inkml:trace contextRef="#ctx0" brushRef="#br0" timeOffset="2277">2911 5350 1508 0,'72'-55'0'0,"7"3"15"16,13 4-20-16,7 4 16 15,-7 3 4-15,0 11-26 0,-13 5-20 16,-20-1-139-16,-7 7-90 0,-52 19-105 16</inkml:trace>
  <inkml:trace contextRef="#ctx0" brushRef="#br0" timeOffset="2520">2136 4800 1664 0,'-53'37'214'0,"14"14"7"16,6 5-48-16,13 6 61 0,14 12-89 16,-1 0-61-16,14 0-36 15,-1 4-19-15,7-8-4 0,7 0-28 16,-7-7 10-16,-6 3-46 0,6-6-169 15,-13-5-147-15,0-3-130 16,-13-4-14-16,-7-4 27 16</inkml:trace>
  <inkml:trace contextRef="#ctx0" brushRef="#br0" timeOffset="2871">1669 5745 1427 0,'0'0'214'0,"0"0"-40"0,-33-18 132 15,33 18 23-15,0 0-71 16,-19 33-70-16,12 8-72 0,7-1-25 16,0 5-10-16,-7-5-13 0,1 8-30 15,-14 4-25-15,-19 4-7 16,-7-1 1-16,-20-3 2 16,-6-4-2-16,-7-4-4 0,0-11-3 15,7-3-10-15,6-12 2 0,7-14-53 16,6-15-57-16,14-11-76 15,19-15-80-15,7-15-73 0,20-14-20 16,12-16 48-16,14 5 117 0,13-1 116 16,7 8 35-16,12 15 26 15,-12 7 14-15,-7 14 7 0,0 8-7 16,-46 26 74-16,46-22 46 0,-46 22 27 16,0 0 3-16,39-14-58 15,-39 14-33-15,0 0-29 16,40 0-12-16,-40 0-89 0,52 3-287 15,8-3-193-15</inkml:trace>
</inkml:ink>
</file>

<file path=ppt/ink/ink35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5:04:07.071"/>
    </inkml:context>
    <inkml:brush xml:id="br0">
      <inkml:brushProperty name="width" value="0.1" units="cm"/>
      <inkml:brushProperty name="height" value="0.1" units="cm"/>
      <inkml:brushProperty name="color" value="#3165BB"/>
      <inkml:brushProperty name="fitToCurve" value="1"/>
    </inkml:brush>
  </inkml:definitions>
  <inkml:trace contextRef="#ctx0" brushRef="#br0">6026 4 803 0,'0'0'266'16,"40"-8"78"-16,-7 8-47 0,-7 8-92 15,7 3 11-15,6 11-7 16,1 7-42-16,6 12 1 15,0 18 51-15,6 19-18 0,7 14-30 16,7 23-59-16,-7 18 19 16,-6 11-36-16,-7 7-9 15,-7-3-6-15,-6-4-19 0,-7-7-8 16,-6-8-6-16,-13-7 3 16,-7-8-1-16,-14-10-5 15,-12-8-25-15,-13-7-11 0,-14-4 5 16,-6-8-4-16,-7-3-9 15,1-11-43-15,-1-11-185 0,0-12-143 16,7-7-231-16,-7-7-356 16</inkml:trace>
  <inkml:trace contextRef="#ctx0" brushRef="#br0" timeOffset="756">5297 924 731 0,'0'0'128'15,"0"0"139"-15,0 0 23 0,20 33-72 16,-14 8-3-16,7 3-57 16,-6-3 18-16,-1 0-41 0,1-1-9 15,0-7-28-15,-7-33-2 16,-7 37 1-16,0-3-31 16,7-34-34-16,-46 37-13 15,0-12-19-15,0-6 0 0,7-4 5 16,-7-8-8-16,13-3-46 15,-6-12-12-15,39 8-24 0,-40-25-12 16,14-9 34-16,6 1 9 16,14 0 38-16,-1 7-7 0,7 26 12 15,0 0 5-15,-6-30 0 16,6 30-13-16,0 0 8 0,0 0 13 16,0 0 10-16,0 0 1 15,0 0 13-15,0 0 46 16,0 0 21-16,-33 15-25 15,-7-4-17-15,1 4-22 0,-7-8-21 16,-13 4 5-16,-7 1-11 16,-13-5-13-16,-6 11 27 0,-1 5-16 15,7 2 23-15,1 9 2 16,12 6-13-16,7 1 11 0,13 0-18 16,13-1-5-16,13 1 11 15,20-4-8-15,20-4 2 0,19-3 1 16,20-8-10-16,14 0-9 15,6-7-84-15,-1-8-149 0,8-3-141 16,-14-8-177-16,7-7-37 16</inkml:trace>
  <inkml:trace contextRef="#ctx0" brushRef="#br0" timeOffset="997">4765 473 1122 0,'32'22'204'16,"21"-18"25"-16,13-4-39 0,13 4-57 15,6 0-70-15,14-1-28 16,-1 8-12-16,-6 4-20 15,-13 7-33-15,-7 0-280 0,-13 8-154 16,-26 11-32-16</inkml:trace>
  <inkml:trace contextRef="#ctx0" brushRef="#br0" timeOffset="1424">4929 1907 1963 0,'0'0'229'16,"0"0"69"-16,0 0-51 0,0 0-93 16,-26 37-62-16,26-37-44 15,0 0-4-15,0 0-12 0,0 0-10 16,0 0-14-16,0 0 7 15,0 0 14-15,0 0 20 16,0 0-11-16,0 0-8 0,0 0-9 16,0 0-21-16,0 0 5 15,0 0-5-15,0 0 0 16,0 0-9-16,6-34 9 0,14 5-5 16,0-1 5-16,12 5 0 15,1 6-9-15,7 8 3 0,-1 7 6 16,1 12-8-16,-1 3 3 15,0 15 5-15,-39-26 0 0,40 40 8 16,-14-3-5-16,-26-37 3 16,13 48 0-16,-13-48-1 15,-13 48-17-15,-7-7-141 0,20-41-172 16,-59 37-200-16,7-8-258 16</inkml:trace>
  <inkml:trace contextRef="#ctx0" brushRef="#br0" timeOffset="1924">3858 909 1119 0,'0'0'28'0,"0"0"169"15,-7 37-58-15,7 8 3 16,7 3-29-16,-7 3 49 0,0-3-33 16,-7-3-21-16,-13 3-26 15,-6-8-31-15,-7 1-26 0,-13-8-3 16,-13-3-12-16,0-4-8 15,0-4 3-15,6-7-5 0,1-8-13 16,12-7-4-16,7-11 6 16,33 11-7-16,-32-33 2 15,12 3 2-15,20 30 2 16,0-37-2-16,0 37-1 0,39-26 1 16,-6 23 14-16,7 10 12 15,-14 8 46-15,-26-15 57 0,33 40 44 16,-20-3 50-16,-7 0-2 15,-12 0-21-15,-7 4-34 0,-20-1-51 16,-13-3-45-16,-13 0-27 16,-7 0-11-16,-13 0-18 0,0-3-96 15,0-5-123-15,1-7-168 16,5-3-172-16,8-19-196 16</inkml:trace>
  <inkml:trace contextRef="#ctx0" brushRef="#br0" timeOffset="2126">3582 532 1788 0,'0'0'150'0,"0"0"95"16,0 0-63-16,26-18-94 15,-26 18-38-15,0 0-35 0,0 0-229 16,0 0-312-16,0 0-120 16</inkml:trace>
  <inkml:trace contextRef="#ctx0" brushRef="#br0" timeOffset="2385">2911 1323 1531 0,'0'0'337'0,"0"0"21"16,0 33-23-16,0-33-47 0,-13 41-62 16,-6-4-68-16,-8 4-52 15,-12-1-38-15,-14 8-34 0,-12 4-20 16,-8-4-14-16,-6 4 9 15,-13-1-64-15,7 1-148 0,0-11-197 16,6-8-210-16,6-11-117 16,8-7-4-16</inkml:trace>
  <inkml:trace contextRef="#ctx0" brushRef="#br0" timeOffset="2624">2169 861 1224 0,'26'59'375'0,"0"0"11"16,1-3-34-16,-8 3-93 0,-5 0-66 16,-1-3-63-1,-13-1-33-15,-20 4-29 0,-26 4-34 16,-20 0-22-16,-13-1 1 15,-12 5-73-15,-15-12-164 0,14-3-246 16,0-15-227-16,7-7-57 16</inkml:trace>
  <inkml:trace contextRef="#ctx0" brushRef="#br0" timeOffset="3012">1854 784 1305 0,'0'0'257'0,"0"0"2"0,0 0-71 16,-46 14-90-16,0 23 24 16,0 22 12-16,6 12-22 15,-6 6-25-15,13 12-3 0,0 0 9 16,1 3-11-16,12 0-10 15,-6-3-9-15,-1-4-7 0,1-7-12 16,-7-8 20-16,0-11-8 16,-13-7 1-16,-6-8 40 0,-1-15 11 15,1-10-29-15,-1-12-2 16,7-10-8-16,7-12-15 0,39 15-2 16,-46-56-18-16,19-3-18 15,14-15-16-15,7-11-5 16,6 0 9-16,6 1-9 0,7 2-3 15,14 5 8-15,-1 3-11 16,13 7-114-16,-6 4-132 0,0 8-227 16,-7 7-369-16</inkml:trace>
  <inkml:trace contextRef="#ctx0" brushRef="#br0" timeOffset="3388">506 122 1525 0,'0'0'112'0,"0"0"191"0,14-26 18 15,-14 26-55-15,0 0-75 16,0 0-12-16,-27 60 0 0,-19 25-9 16,-6 25-28-1,-14 23-29-15,0 11-42 0,7 15-35 16,7 8-13-16,-1-1-5 16,14 7-12-16,6-6-2 0,13-1 0 15,13-7 19-15,14-8-23 16,13-7 0-16,19-18-5 0,7-11 5 15,13-16-3-15,7-14-52 16,0-15-163-16,-1-10-212 0,-5-12-310 16,-8-11-237-16</inkml:trace>
</inkml:ink>
</file>

<file path=ppt/ink/ink35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5:04:26.387"/>
    </inkml:context>
    <inkml:brush xml:id="br0">
      <inkml:brushProperty name="width" value="0.1" units="cm"/>
      <inkml:brushProperty name="height" value="0.1" units="cm"/>
      <inkml:brushProperty name="color" value="#3165BB"/>
      <inkml:brushProperty name="fitToCurve" value="1"/>
    </inkml:brush>
  </inkml:definitions>
  <inkml:trace contextRef="#ctx0" brushRef="#br0">1005 266 423 0,'0'0'83'0,"0"0"-11"16,0 0 24-16,0 0-9 16,0 0-4-16,0 0-14 15,0 0-38-15,0 0-5 0,-46 0-18 16,7 0 36-16,-7 4 7 15,0 4-16-15,-7-5 2 16,-6 1-5-16,-13 3 23 0,6-3-10 16,-6 3 29-16,6-3-9 15,1-4-5-15,5 0-4 0,8-4-2 16,12 1 0-16,40 3-19 16,-46-8 3-16,46 8-26 0,0 0 2 15,0 0-18-15,0 0-28 16,-32 0 29-16,32 0-14 15,0 0 32-15,0 0-1 16,46 19-5-16,19-8 7 0,14 0-21 16,13-4-1-16,7 1 12 15,6-5-9-15,6 1 10 0,-5 0-14 16,5 0 16-16,-6-4-21 16,1 0 12-16,-1 0-4 15,0 3 9-15,-20-3 19 0,-12-3-13 16,-14 3-11-16,-13 0 4 15,-46 0-4-15,46-4-9 0,-46 4 3 16,0 0 10-16,0 0-11 16,0 0 17-16,0 0-2 15,0 0 0-15,-46 4 8 16,0-1 7-16,-7-3-16 0,1 0-7 16,-8-3-8-16,-5-1 2 15,-8 4 6-15,-12-4 5 0,0-3-15 16,-7-1 4-16,0 1 19 15,-7 0 1-15,7-1 11 0,7 1 19 16,12 3-33-16,1 0 6 16,19-3 12-16,8 3-16 15,12-3 1-15,33 7-29 0,0 0 2 16,0 0 3-16,0 0 18 16,0 0 4-16,0 0-9 15,52 7 2-15,14-7 17 0,13 0-14 16,13-3-12-16,13-5 9 15,0 1 9-15,0-1-20 16,7 1 12-16,-7 3-2 0,0-3-1 16,-19 0 1-16,-8 3 3 15,-12 0-1-15,-20 0 6 0,-6 1 30 16,-40 3 54-16,0 0-58 16,0 0-12-16,0 0-21 0,-53 3-5 15,-19 5 7 1,-14-4-1-16,-6 3-6 0,-13 0 0 15,-7-3 0-15,-12 0-7 16,-1-1 1-16,13 1 6 0,7 0 8 16,13-4-8-16,20 0-15 15,6 0 25-15,20 0 3 0,13-4-25 16,33 4 12-16,0 0 11 16,0 0-11-16,0 0 0 0,33-11 13 15,33 4-2-15,12-4-21 16,28-4 10-16,-1 0 14 15,13 4-4-15,0-4-13 0,1 0 15 16,-14 4-10-16,-7 4-2 16,-6 0 4-16,-13 3 6 15,-13 4-18-15,-7-4 16 0,-13 0-8 16,-46 4 0-16,39 0 36 16,-39 0 50-16,0 0-35 15,0 0-28-15,0 0-3 0,-46-7-23 16,-19 0-12-16,-8-1 31 15,-19 5-16-15,0-1-11 0,-13-4 4 16,-6 5 16-16,5-1-15 16,8 0 6-16,6 4 3 0,20 0-7 15,19 4-12 1,14-8 6-16,39 4 10 0,0 0-4 16,0 0-14-16,0 0 32 15,32 8-2-15,28-5-7 0,12-3-9 16,7-3 13-16,6 3-9 15,14-4 0-15,-1 4-3 0,1-4 20 16,-1 4-13-16,-6 0-4 16,-6 4-14-16,-14-4 18 0,-19 4 14 15,-14-1-11-15,-39-3 20 16,0 0 14-16,0 0-27 16,0 0-17-16,0 0 15 0,-72 15-7 15,-7 4-13-15,-13-4 8 16,-13-1 0-16,-13 5-8 15,-7-4 8-15,0-1 0 0,0-3-13 16,20 0 2-16,19-3 24 16,14-1-13-16,20-3-3 0,12 0 6 15,40-4-21-15,0 0 18 16,0 0-8-16,33-4 16 16,26-7-13-16,27 0 11 0,19-4-14 15,13 0 14-15,13 0 2 16,7-3-19-16,14 7 35 0,-1 0-20 15,-7 3-12-15,-12 8 16 16,-27-3-17-16,-20-1 19 16,-19 4-16-16,-20 0 13 0,-46 0 4 15,33 4-11-15,-33-4 6 16,0 0-22-16,0 0-130 16,0 0-248-16,-59 26-213 0,13-8-82 15</inkml:trace>
  <inkml:trace contextRef="#ctx0" brushRef="#br0" timeOffset="2516">1242 218 372 0,'-59'-7'34'16,"-20"7"18"-16,-20 4 10 15,-26 3-7-15,-13 4-6 16,-6 0 24-16,6 0 15 15,13 0-39-15,20 1-9 0,20-5-32 16,25-3 29-16,14-1-23 16,46-3 13-16,-39 0-30 0,39 0 8 15,0 0-10-15,0 0-14 16,0 0 34-16,39-7-32 0,14-4 26 16,19 3-15-16,20 1 19 15,7 3-21-15,19 1 21 16,-6-1-8-16,6 8-1 0,-6-4-4 15,-1 3-17-15,-5-3 38 16,-14 0-44-16,-7 4 41 16,-6-8-16-16,-13 1 11 15,-7-1-13-15,-20 0 38 0,-39 4 133 16,0 0-8-16,0 0-60 16,0 0-58-16,0 0-26 0,0 0-12 15,-72-26 14-15,-14 12-21 16,-12 10 15-16,-20 0-15 0,-7 4 5 15,6 0-15-15,8 0 24 16,12 4 3-16,20-4-22 16,20 0 20-16,26 0-15 0,33 0 3 15,0 0 13-15,0 0 40 16,46-15 7-16,33 4-23 16,13-4-35-16,13 4 12 0,7-4-11 15,6 8 8-15,-6-4-14 16,6 7-11-16,1 1 11 15,-21-1 24-15,-12-4-6 0,-14 5 94 16,-26-1 105-16,-46 4-18 16,0 0-102-16,0 0-38 0,0 0-42 15,-53-22-8-15,-12 7-9 16,-27 11-3-16,-7 1-7 0,-13 6-1 16,-6 1 8-16,-7 0-2 15,7 0 11-15,13-1-6 16,13-3 12-16,26 0-2 15,7 0-13-15,26-3 3 0,33 3-14 16,0 0 11-16,0 0-9 16,0 0 8-16,0 0-3 0,39 0 4 15,14 0 10-15,13-8 4 16,13 1 0-16,6-1-11 16,0-3 9-16,14 4-4 0,-14-4-8 15,1 7-9-15,-20 0 5 16,-7 4 4-16,-20 0 21 0,-39 0 0 15,0 0-3-15,0 0-9 16,0 0-6-16,0 0 0 16,0 0-4-16,-59 15 1 15,-7 0-4-15,1-4 1 0,-8 4-16 16,1-4-1-16,-7 7-2 16,7-3-10-16,-7-4-4 0,7 4 24 15,-7-4 12-15,7 0-1 16,6-3 0-16,7-5-1 0,13 5 0 15,6-5-6-15,40-3 0 16,0 0-14-16,-32 11 16 16,32-11 13-16,0 0-4 0,0 0 9 15,45 4-9-15,15-4 3 16,12 0-8-16,13 0 9 0,14-4-13 16,6 4 9-16,0 4-7 15,0 0 7-15,0 3 4 16,1 1-4-16,-14 3 8 15,-7 0 0-15,-6 0 3 0,-7 0-19 16,-13 0 14-16,-6-4-2 16,-20 1-15-16,-33-8 27 0,0 0-13 15,39 7 6-15,-39-7 0 16,0 0-7-16,0 0 3 0,0 0-5 16,0 0 8-16,0 0-8 15,0 0 8-15,0 0-6 16,0 0 1-16,0 0 0 15,0 0-1-15,0 0-2 0,0 0 0 16,0 0-4-16,0 0 8 16,0 0-13-16,0 0 3 0,0 0-2 15,0 0 8-15,0 0 0 16,0 0-3-16,0 0-15 16,33-7 9-16,-33 7 6 0,39-11 6 15,-39 11-13-15,40-11 10 16,-40 11 11-16,46-23-4 0,-46 23 3 15,33-25-7-15,-33 25-3 16,0 0 5-16,39-23-5 0,-39 23-4 16,0 0-11-1,0 0 5-15,0 0 10 0,0 0 0 16,0 0 0-16,0 0 13 16,0 0-19-16,0 0 17 0,0 0 4 15,0 0-11-15,0 0 2 16,0 0-13-16,0 0 2 0,-59 12-7 15,13 2 6-15,0 5 8 16,0-1 2-16,0 1-13 16,7-1 11-16,39-18 3 0,-46 19-1 15,46-19-4-15,0 0 0 16,0 0-10-16,0 0-4 16,0 0 11-16,0 0 3 0,46 3 21 15,6-6-21-15,7-5-3 16,0-3 9-16,7 0-6 15,-13 0 0-15,-1-4 3 0,-12 8-1 16,-40 7-6-16,39-8 14 16,-39 8 7-16,0 0-10 0,0 0 5 15,0 0-8-15,0 0 11 16,-52-3-9-16,-8 3 7 0,-5 7-4 16,6 1-9-16,-7 6 0 15,0 1-9-15,0 0 1 16,7 0-5-16,13-1 13 15,7 1 0-15,6-4 0 0,33-11-3 16,0 0-16-16,0 0 8 16,0 0 20-16,0 0 0 0,0 0 0 15,0 0 3-15,59 11-5 16,7-7-15-16,13-11-5 16,-7-4 24-16,0-4-11 0,1 4 3 15,-8-4-3-15,-6 4 3 16,-19 0 6-16,-40 11-6 0,39-11 6 15,-39 11-12-15,0 0-2 16,0 0-6-16,0 0 17 16,-46-4-6-16,-13 4 0 15,-13 4 9-15,-7-1-1 0,0 5-12 16,0-4 1-16,-6 3-4 16,13-3-98-16,-7-1-159 0,6 1-139 15,8 0-120-15,-1-4-12 16</inkml:trace>
  <inkml:trace contextRef="#ctx0" brushRef="#br0" timeOffset="2753">335 244 598 0,'0'0'-31'16,"-39"-3"-56"-16,39 3-111 15</inkml:trace>
</inkml:ink>
</file>

<file path=ppt/ink/ink35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5:04:34.723"/>
    </inkml:context>
    <inkml:brush xml:id="br0">
      <inkml:brushProperty name="width" value="0.1" units="cm"/>
      <inkml:brushProperty name="height" value="0.1" units="cm"/>
      <inkml:brushProperty name="color" value="#ED1C24"/>
      <inkml:brushProperty name="fitToCurve" value="1"/>
    </inkml:brush>
  </inkml:definitions>
  <inkml:trace contextRef="#ctx0" brushRef="#br0">5667 403 281 0,'0'0'143'16,"0"0"17"-16,0 0-17 0,33 7 11 15,-33-7 22-15,33 30 28 16,6-4-28-16,-19 7-20 0,19 0-74 16,-6 8-2-16,-6 0 1 15,-1-4-2-15,-6 0-16 0,-7-8 23 16,-13-29-14-16,6 33-15 0,-6-33-19 16,-19 34-27-16,19-34-16 15,-60 18 16-15,21-3-11 0,-7-11-4 16,20-4 8-16,26 0-16 15,-46-12-6-15,46 12 12 0,-13-33-3 16,13 0 4-16,13-4-10 16,0-7-9-16,20-8-8 0,-7 4 18 15,0 0-12-15,7 7 11 16,-13 8 20-16,-20 33-13 0,6-33 4 16,-6 33 18-16,0 0-5 15,-59-8-14-15,0 23-7 0,0 11 19 16,-7 11-12-16,7 4 15 0,7-5 10 15,6 1-6-15,26 4 19 16,7-4 4-16,13 0-20 0,13-4-2 16,7-3-15-16,12-4-10 15,8-4 16-15,-1-4-6 16,-6-3 10-16,-7-4-2 0,-26-11-12 16,33 8 12-16,-33-8-1 15,0 0-16-15,0 0 9 0,-46-4 9 16,0-7-4-16,-19-4 6 0,-1-3 2 15,-13-1-7-15,7-7-2 16,13 0-8-16,-1-3 4 0,8-4-10 16,26-1-6-16,-7-3 16 15,20 8-3-15,13-1 3 0,0 30 5 16,0 0 2-16,0 0-7 0,39-18 69 16,-39 18 49-16,33 18 20 15,-33-18-5-15,0 52-10 16,0-4-26-16,-20-4-20 0,-6 4-22 15,-20 0-18-15,-7-3-18 16,-6 3-13-16,-7-11 3 0,1-4-22 16,-1-7-167-16,7-4-222 15,13-11-295-15,46-11-130 0</inkml:trace>
  <inkml:trace contextRef="#ctx0" brushRef="#br0" timeOffset="396">4504 706 921 0,'0'0'368'16,"-52"18"13"-16,52-18-104 0,-60 19-125 16,60-19-75-16,-46 15-31 15,0-8-23-15,46-7-10 0,-52-4-7 16,52 4-9-16,0 0 11 15,0 0-4-15,-46-44-4 0,39 3-6 16,27 4-11-16,-20 37 1 0,53-36-12 16,-7 13 32-16,0 12-9 15,-14 19-9-15,-32-8 11 0,53 29 7 16,-53-29 6-16,20 48 35 16,-20-7 171-16,-20-4 14 15,-19 3 0-15,-14-6-17 0,-13 3-30 16,-13-8-31-16,-6-3-28 0,-14-4-46 15,1-3-34-15,-14-8-19 16,-6-4-10-16,-7-7-2 0,0-3-9 16,7-9 3-16,6-6-4 15,20-12 6-15,7 5-147 0,19 2-152 16,13-2-266-16,53 25-407 0</inkml:trace>
  <inkml:trace contextRef="#ctx0" brushRef="#br0" timeOffset="589">3847 281 2663 0,'0'0'421'0,"0"0"-9"15,0 0-133-15,0 0-122 0,0 0-93 16,0 0-29-16,0 0-118 15,0 0-237-15,0 0-185 0,0 0-400 16</inkml:trace>
  <inkml:trace contextRef="#ctx0" brushRef="#br0" timeOffset="917">2073 891 2608 0,'0'0'238'15,"0"0"-57"-15,6 44-54 16,-6-44-60-16,0 0-31 16,53 30-26-16,-53-30-5 0,46 18 2 15,-46-18 5-15,0 0 3 16,0 0 7-16,0 0-15 0,0 0-7 15,0 0 4-15,0 0 11 16,0 0 14-16,0 0 31 0,-20-44-4 16,20 44-20-16,0 0-19 15,-46-30-4-15,46 30 3 0,0 0-16 16,0 0-7-16,0 0-53 16,0 0-156-16,0 0-247 0,0 0-447 15</inkml:trace>
  <inkml:trace contextRef="#ctx0" brushRef="#br0" timeOffset="1225">2040 455 2148 0,'0'0'307'16,"0"0"-3"-16,-40 40-77 15,40-40-107-15,7 37-64 16,-7-37-13-16,0 0-17 0,46 30-17 16,-46-30-9-16,39 4 3 15,-39-4-3-15,40-12 9 0,-40 12 20 16,20-40 17-16,-14 3 6 16,-6 37 44-16,-13-48 14 0,13 48-23 15,-33-37-33-15,33 37-12 16,-46-15-16-16,46 15-22 0,-59 11-4 15,59-11-66-15,-53 26-199 16,53-26-240-16,0 0-429 0</inkml:trace>
  <inkml:trace contextRef="#ctx0" brushRef="#br0" timeOffset="1963">969 824 2476 0,'0'0'327'16,"0"0"-37"-16,0 0-122 0,0 0-75 16,0 0-50-16,0 0-16 15,0 0-19-15,0 0-1 16,-40-40-7-16,40 40 4 0,-13-48-19 15,13 3 15-15,7-3-10 16,19-7-59-16,0-4 16 0,14 3 5 16,-1 12 25-16,1 11 15 15,-40 33-6-15,46-11 14 0,-7 18-8 16,-39-7 14-16,39 44-10 16,-12 8 7-16,-14-8 8 0,-7 4-7 15,1-3 8-15,-7-45-12 16,-20 59 19-16,20-59-14 0,-39 52-1 15,39-52 7-15,-66 40-11 16,7-18 6-16,0-11-6 0,6-11 8 16,1-7-8-16,6-8 5 15,46 15-9-15,-59-44 4 16,13-8 0-16,13-7 0 0,0-15 0 16,13-11-15-16,7-3 17 15,0-1-7-15,6 8 1 0,1 18 9 16,6 15-8-16,0 48 3 15,0 0 5-15,0 0 14 0,0 0 34 16,-13 37-17-16,-1 18-5 16,8 4-9-16,6 8-15 0,0-1 11 15,6-3-5-15,1 0-13 16,0-4 14-16,-1-11-12 0,1-4 2 16,-7-44 8-16,-13 48-7 15,13-48 12-15,0 0-21 16,-60 30 12-16,8-19-11 0,-1-11 9 15,1-11-6-15,-1 0 0 16,7-8 18-16,46 19 47 0,-59-22 3 16,13 11-15-16,46 11 9 15,-53 8 11-15,53-8 6 0,-52 29-31 16,52-29-14-16,-53 55-26 16,53-55-1-16,-33 67-7 0,14-15-6 15,19-52-54-15,-7 51-171 16,7-51-95-16,0 0-195 15,0 0-323-15,66 30-150 0</inkml:trace>
  <inkml:trace contextRef="#ctx0" brushRef="#br0" timeOffset="2170">1284 0 2135 0,'0'0'407'16,"53"8"-3"0,-7-5-103-16,0 1-87 0,19 0-72 15,8-1-44-15,6 1-66 16,-1 4 1-16,-5-5-58 0,-14 5-188 16,-7 3-197-16,-52-11-401 15,0 0-322-15</inkml:trace>
</inkml:ink>
</file>

<file path=ppt/ink/ink35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5:04:39.063"/>
    </inkml:context>
    <inkml:brush xml:id="br0">
      <inkml:brushProperty name="width" value="0.1" units="cm"/>
      <inkml:brushProperty name="height" value="0.1" units="cm"/>
      <inkml:brushProperty name="color" value="#ED1C24"/>
      <inkml:brushProperty name="fitToCurve" value="1"/>
    </inkml:brush>
  </inkml:definitions>
  <inkml:trace contextRef="#ctx0" brushRef="#br0">8884 1120 949 0,'0'0'154'16,"-33"-11"4"-16,14 3-80 15,-14-7 2-15,13 4-13 0,20 11-1 16,0 0 0-16,-33-22-47 15,33 22-4-15,-6-29 7 0,19 3-27 16,26 7 9-16,-6 4 4 16,7 4-16-16,-1 11 12 0,-6 4 7 15,6 11 78-15,-19 7 75 16,6 11 6-16,-13 8-33 16,-13 7-1-16,-13-4-32 0,-13 8-38 15,-13-4-19-15,-14 0-18 16,0-4-13-16,-12 1-14 0,-1-5 5 15,7-6-122-15,-7-9-344 0,27-10-287 16</inkml:trace>
  <inkml:trace contextRef="#ctx0" brushRef="#br0" timeOffset="1092">8365 1197 1509 0,'-26'-15'278'16,"26"15"-49"-16,-40-25-72 16,40 25-33-16,-32-30-68 0,32 30-7 15,-14-44-41-15,28 10-5 16,12 1-3-16,13-4-3 0,7 4-6 15,13 3 4-15,1 5-23 16,-1 10 24-16,-20 4 0 0,7 14 0 16,-46-3-16-16,20 34 14 15,-20 6 11-15,-13 1 2 0,-14-4 6 16,-12 0-9-16,13 3-4 16,-20-3 3-16,0-3-14 0,0 3 19 15,-7-12 1-15,1-2 0 16,-8-5-1-16,1-7 2 0,7 0-4 15,-14-3-6-15,14-8-5 16,-1-8 13-16,7-7 8 0,46 15-16 16,-39-40-29-16,19-4-58 15,7 3 11-15,13-3 37 0,13 7 13 16,7 0 17-16,-20 37 12 16,26-34-3-16,-26 34-4 15,0 0-3-15,0 0-4 0,26 0 23 16,-26 0-1-16,0 0 5 15,0 0-13-15,0 0-15 0,20 41 12 16,-20-41 2-16,0 0 8 0,0 0 1 16,0 0-7-16,0 0-4 15,0 0 6-15,0 0-16 0,0 0 10 16,0 0-5-16,0 0 8 16,0 0 12-16,0 0-7 0,0 0-20 15,-20-37-6-15,20 8 4 16,0-5 10-16,0 5 11 15,0 29-4-15,33-34-8 0,-33 34-11 16,0 0 1-16,33-3 10 16,-33 3 17-16,0 0 4 0,20 33-1 15,-20 0-9-15,-14 1-15 16,14-34 20-16,-19 44 1 0,19-44 7 16,-27 44-8-16,27-44-11 0,-39 45 6 15,39-45-2-15,0 0 3 16,-39 33 4-16,39-33 3 0,-40 11-12 15,40-11 0-15,0 0-5 16,0 0-8-16,0 0-1 16,0 0 0-16,-33-41 19 0,33 41-2 15,0 0-5-15,-6-33 0 16,6 33 6-16,0 0-24 0,0 0 22 16,0 0-9-16,-53 22 33 15,53-22 41-15,-46 33-11 0,46-33-14 16,-46 34-20-16,7-8-24 15,39-26 10-15,-53 22-10 0,53-22 0 16,-46 11 17-16,46-11-13 0,-33-4 5 16,33 4-6-16,0 0-3 15,0 0-3-15,-39-44-5 16,13 7-6-16,26 37 14 0,-20-41 7 16,20 41-2-16,-20-37 45 15,20 37 55-15,0 0 53 0,-52 8 8 16,-14 14-1-16,7 4-31 15,-7 3-22-15,0 1-32 0,-13-4-24 16,1-1-24-16,-1 1-16 16,-7-7-6-16,1-1-10 0,-1-7 6 15,1-3 4-15,6-8-3 16,13-4-7-16,-6-3 6 0,20-4-16 16,-1-4-84-16,0-4-130 0,53 19-219 15,-32-48-313-15,12-3-211 16</inkml:trace>
  <inkml:trace contextRef="#ctx0" brushRef="#br0" timeOffset="1281">8037 325 1932 0,'0'0'221'0,"0"0"-40"0,0 0-87 16,0 0-63-16,0 0-60 16,26 34-236-16,-26-34-326 15,0 40-163-15</inkml:trace>
  <inkml:trace contextRef="#ctx0" brushRef="#br0" timeOffset="1465">6736 1822 1941 0,'0'0'286'0,"0"0"-12"0,0 0-82 16,0 0-80-16,0 0-60 16,85-12-25-16,0-10-20 15,1-7-94-15,6-4-251 0,0-8-377 16</inkml:trace>
  <inkml:trace contextRef="#ctx0" brushRef="#br0" timeOffset="1669">6453 713 2139 0,'0'0'271'0,"39"-22"-72"0,7 11-82 16,27 7-55-16,-8 4-29 15,8 8-25-15,-8 6-288 0,1 5-493 16</inkml:trace>
  <inkml:trace contextRef="#ctx0" brushRef="#br0" timeOffset="2056">4889 1253 2504 0,'0'0'84'0,"0"0"47"15,0 0 9-15,0 0-25 0,0 0-35 16,53 40 0-16,-7-18-44 16,-46-22-6-16,0 0-16 0,46 15-11 15,-46-15 16-15,0 0-24 16,0 0 10-16,0 0-2 16,0 0-7-16,0 0 15 0,0 0-11 15,0 0-11-15,-27-48 16 16,27 48-14-16,0 0 12 15,-52-29-3-15,52 29-6 0,-59-8 15 16,59 8-9-16,-46 11-8 16,46-11 13-16,0 0-10 0,0 0-2 15,0 0-71-15,0 0-244 16,0 0-269-16,0 0-295 0</inkml:trace>
  <inkml:trace contextRef="#ctx0" brushRef="#br0" timeOffset="2363">4856 983 2366 0,'0'0'314'0,"-33"11"1"15,33-11-26-15,0 0-99 0,0 0-38 16,0 0-27-16,0 0-54 15,0 0-27-15,0 0-29 0,0 0 0 16,0 0-7-16,33-33-8 16,-33 33 7-16,33-34-4 15,-33 34 8-15,20-48-1 0,-14 15-15 16,-6 33 21-16,0 0 2 16,-6-37-26-16,6 37 17 0,0 0-12 15,-40-7-2-15,40 7 2 16,-46 11-129-16,46-11-161 0,0 0-265 15,0 0-456-15</inkml:trace>
  <inkml:trace contextRef="#ctx0" brushRef="#br0" timeOffset="3400">3982 1053 666 0,'0'0'181'0,"0"0"41"15,0 0 27-15,0 0 27 16,0 0-4-16,0 0-22 16,0 0-46-16,0 0-41 15,0 0-37-15,0 0-10 0,26 48-12 16,-26-48-35-16,20 48-15 15,-20-48-16-15,13 41 0 0,-13-41-18 16,-13 37-17-16,13-37 14 16,0 0-17-16,-39 26-5 15,39-26 10-15,-46 11-28 0,46-11-64 16,0 0-36-16,0 0-16 16,0 0 25-16,-20-41-17 0,27 4-10 15,6 4 38-15,-13 33 37 16,26-48 33-16,-26 48 37 15,20-33-2-15,-20 33-13 16,0 0 29-16,0 0 53 0,0 0 49 16,0 0-11-16,0 0-9 15,-40 25 16-15,40-25-7 16,-33 26-3-16,33-26 15 0,-46 26-17 16,46-26-29-16,-52 22-1 15,6-7-22-15,-7-7-29 0,1-5-10 16,-7-3 1-16,-7-7-7 15,0-4-13-15,-6 7 9 16,0-11 1-16,-7 8-8 0,0-4 60 16,13 7 23-16,0-3-16 15,1 7-12-15,12 7 17 16,7 4-4-16,46-11 8 16,-52 26-4-16,52-26-17 0,0 0-36 15,0 0-2-15,-33 44-3 16,33-44-4-16,0 0-6 0,0 0-30 15,46 37-132-15,-46-37-93 16,59 22-115-16,-59-22-127 16,52 12-222-16,-52-12-109 0</inkml:trace>
  <inkml:trace contextRef="#ctx0" brushRef="#br0" timeOffset="3652">2451 647 1374 0,'0'0'352'0,"0"0"63"15,0 0-90-15,0 0-83 0,13 37-43 16,0 3-70-16,-6 8-67 15,-1 0-25-15,1-3-22 16,0-1-11-16,-1 0-41 16,-6-44-209-16,0 52-292 0,0-52-322 15</inkml:trace>
  <inkml:trace contextRef="#ctx0" brushRef="#br0" timeOffset="3960">3358 189 2032 0,'-40'-11'255'15,"-6"-1"24"-15,0-2-31 16,-13-1-80-16,-6-7-73 15,-1 0-36-15,-20 3-15 0,1-3-29 16,0 3-11-16,-7 5 5 16,-7-1-4-16,14 11-17 0,-7 8 20 15,6 11-5 1,7 3-8-16,7 15 0 0,0 8 5 16,19 7-123-16,1 4-258 15,12 7-275-15,14 7-208 0</inkml:trace>
  <inkml:trace contextRef="#ctx0" brushRef="#br0" timeOffset="4728">1432 658 1393 0,'0'-41'327'16,"7"4"13"-16,-7 37-67 0,0 0-81 15,7-33-89-15,-7 33-22 16,0 0 66-16,0 0-12 16,13 37-38-16,0 4-50 0,-7 7 9 15,14 0-7-15,-7 3-16 16,7-3 7-16,6 4-15 0,1 0 4 15,-1 3 27 1,-6-7-12-16,-1-3-31 0,1-1 6 16,-7-7 11-16,-13-37-20 15,0 48 3-15,0-48 1 0,-26 33-11 16,26-33 1-16,-59 30 7 16,0-16-5-16,6-6-12 15,-6-4 6-15,0-4 4 0,6-4-4 16,1-4-10-16,6-3 23 15,0 0-13-15,6 0-10 0,40 11 10 16,-46-18 4-16,46 18-16 16,-46-22 16-16,46 22 0 15,-46-30-8-15,46 30 4 0,0 0 4 16,-39-44-14-16,39 44 1 16,-33-34 4-16,33 34-1 15,0 0-15-15,-26-40 11 16,26 40 10-16,0 0-25 0,-20-37 0 15,20 37 14-15,0 0-4 16,0 0-8-16,0 0 19 0,0 0 4 16,0 0-5-16,46-26 2 15,-7 19 7-15,1 10-4 16,-40-3-8-16,46 22 16 0,-46-22-8 16,46 37 0-16,-46-37 0 15,39 41 14-15,-39-41-2 0,27 44 37 16,-14-7 16-1,-13-37 0-15,-13 45-15 0,13-45-12 16,-40 51-7-16,-12-14-25 16,-8 0 1-16,1-7-2 0,-13-4-11 15,6-4 6-15,7-4-13 16,-7-7-75-16,14-3-48 16,6-8-36-16,46 0-61 0,-53-19-79 15,53 19-63-15,0 0-110 16,-39-62-93-16,13 10 8 15</inkml:trace>
  <inkml:trace contextRef="#ctx0" brushRef="#br0" timeOffset="5023">434 879 777 0,'0'0'180'0,"0"0"148"15,0 0-33-15,0 0-87 16,0 0 48-16,0 0 13 0,0 0-46 16,0 0-38-16,0 0-29 15,0 0-8-15,26 45-1 0,-26-45 5 16,39 55-18 0,-39-55-20-16,33 56-2 0,-13-12-11 15,-20-44-40-15,-13 59-29 16,-20-15-7-16,33-44-12 0,-72 56-13 15,-1-8-7-15,1-4-103 16,6-11-112-16,-6 4-135 16,0-3-246-16,-7-8-372 0</inkml:trace>
  <inkml:trace contextRef="#ctx0" brushRef="#br0" timeOffset="7787">3062 1260 263 0,'0'0'0'0,"0"0"19"16,0 0 21-16,0 0 11 16,0 0-6-16,0 0 0 0,0 0-7 15,0 0 17-15,0 0-27 16,0 0-22-16,0 0-6 0,-52-15 0 16,52 15 63-1,0 0-20-15,0 0 5 0,0 0-18 16,0 0-19-16,0 0 2 15,-46-11 39-15,46 11-8 16,0 0-21-16,0 0-5 0,0 0 29 16,0 0 11-16,0 0-20 15,0 0-17-15,0 0-13 0,0 0 11 16,0 0-13-16,0 0 13 16,0 0 38-16,0 0 29 15,-60-4 4-15,60 4 26 0,0 0-56 16,0 0 39-1,0 0 4-15,-59 30-1 0,59-30-11 16,0 0-17-16,-46 41-28 16,46-41 15-16,0 0-25 0,-26 51 19 15,26-51 6-15,0 0-13 16,-7 56-15-16,7-56-14 16,0 0 4-16,0 0-6 0,14 52 3 15,-14-52-12-15,0 0-6 16,0 0-5-16,0 0-5 0,0 0 18 15,0 0-26-15,0 0 29 16,0 0-4-16,0 0-7 16,26 51-12-16,-26-51-3 15,0 0-117-15,0 0-375 16</inkml:trace>
</inkml:ink>
</file>

<file path=ppt/ink/ink35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5:04:51.542"/>
    </inkml:context>
    <inkml:brush xml:id="br0">
      <inkml:brushProperty name="width" value="0.1" units="cm"/>
      <inkml:brushProperty name="height" value="0.1" units="cm"/>
      <inkml:brushProperty name="color" value="#ED1C24"/>
      <inkml:brushProperty name="fitToCurve" value="1"/>
    </inkml:brush>
  </inkml:definitions>
  <inkml:trace contextRef="#ctx0" brushRef="#br0">6066 613 600 0,'0'0'115'16,"0"0"52"-16,0 0 25 16,0 44 41-16,6 8 3 0,14 15 1 15,0 18-45-15,-1 18-46 16,8 12-30-16,-8 7-12 15,8-1 24-15,-14 5-8 0,7 0-11 16,-14-4-23-16,-6-4-36 16,-6 4-10-16,-14-4-12 15,-6-7 0-15,-14-11-10 0,-6-12-2 16,0-6-14-16,-6-16 3 16,-1-11-12-16,7-10 4 15,0-8-71-15,46-37-145 16,-59 22-192-16,13-15-242 0,46-7-116 15</inkml:trace>
  <inkml:trace contextRef="#ctx0" brushRef="#br0" timeOffset="761">5691 1607 737 0,'0'0'191'0,"0"0"19"16,0 0-31-16,0 0-20 15,0 0-41-15,0 0-49 0,0 0-14 16,-46 22-28 0,46-22-33-16,-46 19 1 0,46-19 8 15,0 0 27-15,-52 0-20 16,52 0-23-16,0 0-18 16,0 0 18-16,-20-45 20 0,20 45-15 15,20-51 8-15,-20 51-8 16,46-45-20-16,-46 45 28 0,52-22 0 15,-52 22 45-15,53 7-65 16,-53-7 31-16,46 34 10 16,-46-34 113-16,19 40-13 0,-19-40-20 15,-6 48-37-15,6-48-9 16,-33 48-37-16,-13-18 11 0,-7-8-7 16,1-3-19-16,-7-12-6 15,0 0 7-15,6-3-10 16,-6-4-8-16,13-11 22 15,0-4-3-15,46 15-31 16,-53-48-41-16,20 0-42 0,27-7 3 16,6-4 31-16,20-1 39 15,-1 9-11-15,1 10 25 0,-20 41-22 16,0 0 28-16,53-26 28 16,-53 26 8-16,46 11-17 15,-46-11-6-15,32 45-2 16,-32-45 1-16,27 62 27 0,-14-17-15 15,-13-45 25-15,6 44 36 16,-6-44-12-16,0 0-12 16,-13 48-8-16,13-48-5 0,-59 37-4 15,0-15-9-15,-7-14-19 16,1-1-18-16,-1-7 5 16,0-7 31-16,0-4-11 0,7-8-7 15,7-3-13-15,-1-4-8 16,20-7 31-16,33 33-104 0,-33-56-253 15,20 12-230-15</inkml:trace>
  <inkml:trace contextRef="#ctx0" brushRef="#br0" timeOffset="965">5435 831 1481 0,'20'-48'194'0,"-20"48"-76"0,0 0-65 16,6-44-35-16,-6 44-259 16,0 0-282-16</inkml:trace>
  <inkml:trace contextRef="#ctx0" brushRef="#br0" timeOffset="1153">5054 931 848 0,'46'0'210'16,"13"-8"-27"-16,-7 1-70 15,1-4-46-15,0 7-46 16,-7 1-230-16,-7 6-222 0</inkml:trace>
  <inkml:trace contextRef="#ctx0" brushRef="#br0" timeOffset="1549">4633 1607 827 0,'-46'-4'250'16,"46"4"3"-16,-52-7-51 0,52 7-13 15,0 0-43-15,0 0-60 16,0 0-36-16,-27-52-27 15,27 15 2-15,0 37-22 0,33-48 31 16,13 19-18-16,-6 3 14 16,-1 11 18-16,7 11 16 15,0 12 24-15,-46-8-2 0,59 26 30 16,-59-26-27-16,40 48 15 16,-14-11-15-16,-26-37-23 15,-7 48-23-15,-12-11-25 16,19-37-18-16,-60 44 16 0,-5-15-13 15,-1-3-3-15,0-7-34 16,1-4-121-16,-1-12-127 16,7-3-162-16,6-7-167 0,7-12-62 15</inkml:trace>
  <inkml:trace contextRef="#ctx0" brushRef="#br0" timeOffset="1773">4469 628 1115 0,'20'66'408'16,"-14"-3"12"-16,-12 7-62 15,-1 8-104-15,0 0-113 0,7-1-70 16,0-3-37-16,0 0-8 15,-6-8-80-15,-1-6-293 16,-12-5-383-16</inkml:trace>
  <inkml:trace contextRef="#ctx0" brushRef="#br0" timeOffset="2260">3772 1422 1499 0,'40'4'85'15,"-40"-4"86"-15,0 0 15 0,26 41-53 16,-26-41-64-16,0 44-36 15,0-44-24-15,-26 44-4 16,26-44-12-16,-53 37 7 0,7-15-53 16,7-7-18-16,39-15 8 15,-53 4-5-15,53-4-40 0,-46-15-10 16,46 15 24-16,-26-52 31 16,19 4 21-16,7 8 42 15,0 3-4-15,0 37 11 0,0 0-7 16,0 0 190-16,0 0 49 15,0 0 29-15,0 0 19 16,-26 44-44-16,0-3-44 16,-7-1-44-16,-7-3-36 0,1 0-37 15,-20-4-22-15,0-3-16 16,-7 0-24-16,0-8-2 16,1-4-11-16,5-7 5 0,1-7-5 15,13 0-7-15,7-8-38 16,39 4-141-16,-40-26-176 0,40 26-217 15,-32-44-234-15</inkml:trace>
  <inkml:trace contextRef="#ctx0" brushRef="#br0" timeOffset="2437">3010 2036 1295 0,'53'25'320'0,"-1"-17"1"16,7-8-55-16,14-8-103 0,5-6-85 16,8-5-47-16,6 1-104 15,-7-8-291-15,-6-11-313 16</inkml:trace>
  <inkml:trace contextRef="#ctx0" brushRef="#br0" timeOffset="2661">4107 351 1504 0,'0'0'255'0,"0"0"79"0,0 0-75 15,-26 40-70-15,-7 8-86 16,-19 15-46-16,-7 8-31 15,-14 10-20-15,-12 4-96 16,-14 3-247-16,-6 5-281 0,-7-8-167 16</inkml:trace>
  <inkml:trace contextRef="#ctx0" brushRef="#br0" timeOffset="3117">2517 1492 1863 0,'0'0'320'16,"0"0"-48"-16,0 0-53 16,-39-11-66-16,39 11-63 0,0 0-52 15,0 0-17-15,-13-44-3 16,13 7-21-16,13-4-3 15,13 1 15-15,13-1-9 0,1 12-8 16,-1 6 11-16,1 9-13 16,-40 14 2-16,46 7 16 15,-46-7-6-15,0 0-2 0,33 44 14 16,-20-3-7-16,-13-41-15 16,-20 44 19-16,20-44-4 15,-39 48-15-15,6-18 18 16,-13-12-6-16,6-3-7 0,1-11 30 15,6-4 42-15,0-8-8 16,33 8 1-16,-33-29-19 0,7-12-18 16,13-10-11-16,0-12-1 15,13-19-10-15,0-6-3 16,-7-12 2-16,14 8-13 0,-7 7 15 16,6 7-37-16,-6 15-128 15,0 15-168-15,0 48-253 0,7-48-215 16</inkml:trace>
  <inkml:trace contextRef="#ctx0" brushRef="#br0" timeOffset="3620">2997 0 1147 0,'0'0'364'15,"0"0"2"-15,0 0-22 0,-13 66-95 16,0 8-46-16,-1 4-40 15,-5 3-36-15,-8 4-34 0,1 0-16 16,0-7-25-16,0-1-10 16,-7-3 6-16,6-11-27 15,8 0-8-15,-8-8-1 0,8-3-17 16,-8-8 13-16,1 1-15 16,6-12-19-16,20-33-95 0,-32 37-154 15,32-37-171-15,0 0-270 16,0 0-66-16</inkml:trace>
  <inkml:trace contextRef="#ctx0" brushRef="#br0" timeOffset="4401">2741 251 290 0,'-7'-41'42'0,"7"41"29"15,0 0 16-15,0 0-1 16,0 0 8-16,20-51 20 0,-20 51 22 15,0 0-8-15,0 0 23 16,0 0 28-16,19-48-8 16,-19 48-28-16,0 0-5 15,0 0-43-15,0 0-73 0,0 0 42 16,0 0 55-16,0 0 26 16,0 0-19-16,27 66-54 15,-21 4-28-15,-12-3-11 0,-1-1-25 16,-13-3-8-16,1-4 9 15,-1 0-64-15,-6 1-235 0,-1-9-230 16,-5 5-150-16</inkml:trace>
  <inkml:trace contextRef="#ctx0" brushRef="#br0" timeOffset="4884">2123 1415 849 0,'0'0'83'16,"0"0"53"-16,0 0 7 0,0 0-29 15,0 0-50-15,0 0-9 16,0 0-32-16,0 0 40 16,0 0-54-16,0 0 26 0,0 0-19 15,0 48 12-15,0-48-8 16,0 0-33-16,0 0 29 0,0 0-7 16,0 0-28-16,0 0 40 15,-46 26-32-15,46-26 11 0,-40 11 12 16,40-11 42-16,-39 7 8 15,39-7 2-15,0 0 59 16,0 0 19-16,-39 48 19 16,12 0-21-16,21 0-17 0,-1 8 2 15,7-1-48-15,13 8-21 16,-6 0-24-16,13 0-23 16,-7-4 12-16,6 0-13 0,1-4-8 15,0-7 8-15,-20-48-19 16,33 56-71-16,-33-56-178 0,0 0-343 15,0 0-276-15</inkml:trace>
  <inkml:trace contextRef="#ctx0" brushRef="#br0" timeOffset="5680">1492 1607 868 0,'0'0'189'0,"0"0"57"16,-13-37-97-16,13 37 12 15,0 0-113-15,-13-44 4 16,13 7-65-16,6 0 28 0,14-4-15 16,0-3 5-16,13-1-5 15,6 1 5-15,0 4-5 16,1 10-23-16,-1 15 34 0,-39 15-32 16,46-4 34-16,-46 4-7 15,0 0 16-15,27 49 75 0,-21-5-36 16,-12 0-13-16,-8-7-37 15,-12 4-1-15,26-41-5 16,-39 48-10-16,-1-19 21 0,40-29-11 16,-46 26 2-16,46-26-13 15,-46 11 14-15,46-11-31 16,-46-11 27-16,46 11-49 16,-39-40-1-16,13-5-31 0,-1-10 15 15,14-12 9-15,-7-7 30 16,7-3-24-16,7 10 66 15,-1 19-28-15,1 11-3 0,6 37-16 16,0 0 135-16,0 0 28 16,-13 52-7-16,-1 4 11 0,8 6-32 15,6-3-22-15,-7 1-53 16,1-5 17-16,-1-3-21 16,-6-8-12-16,-7 0-14 15,20-44 13-15,-39 52-20 0,-1-19 11 16,1-7-16-16,-7-7 21 15,7-8-15-15,6-11 13 16,33 0-48-16,-46-19-25 0,46 19-34 16,-27-51 20-16,21 6 44 15,6 45 4-15,20-33 25 0,-20 33-20 16,32-11 38-16,-32 11-24 16,46 22 70-16,-46-22 42 15,27 48 68-15,-21-4-23 0,-12 1-9 16,-7-5-50-16,-14 1-30 15,-6-4-47-15,-13 0 13 16,0-4-9-16,0-7-14 16,0 0-60-16,46-26-201 0,-59 22-306 15,20-15-157-15</inkml:trace>
  <inkml:trace contextRef="#ctx0" brushRef="#br0" timeOffset="5861">1223 2006 1377 0,'46'18'314'16,"-46"-18"-54"-16,0 0-68 16,39 8-95-16,-39-8-55 15,0 0-169-15,0 0-360 0,0 0-235 16</inkml:trace>
  <inkml:trace contextRef="#ctx0" brushRef="#br0" timeOffset="6209">592 1345 1424 0,'0'0'307'0,"0"0"-35"15,0 0-79-15,0 0-63 16,0 0-24-16,0 0-43 0,0 0 9 16,0 0-13-16,0 0 21 15,0 0 2-15,0 0 31 16,-40 48 0-16,1 0 3 0,-7 7-2 15,7 1-33-15,-1 3-14 16,1 0-24-16,-1-4-9 16,7 1-28-16,1-8 9 15,-1-4-20-15,6-7-10 0,27-37-160 16,-39 41-141-16,39-41-279 16,0 0-259-16</inkml:trace>
  <inkml:trace contextRef="#ctx0" brushRef="#br0" timeOffset="6414">579 1108 2009 0,'39'-26'203'16,"-6"4"3"-16,13 4-66 0,13-4-80 15,0-4-16-15,14 4-33 16,-8-1-102-16,-6 5-293 0,-6 3-367 16</inkml:trace>
  <inkml:trace contextRef="#ctx0" brushRef="#br0" timeOffset="6756">40 547 1755 0,'0'0'106'16,"0"0"257"-16,0 0 7 0,-7 55-74 16,1 19-52-16,-1 18-60 15,-6 15-38-15,6 12-44 0,14 10-42 16,6 0-28-16,7 4-10 16,6 4-7-16,20-4-19 15,13-4 4-15,27-10-14 0,19-1 14 16,13-11-395-16,7-15-347 15,-7-10-369-15</inkml:trace>
</inkml:ink>
</file>

<file path=ppt/ink/ink35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5:05:05.371"/>
    </inkml:context>
    <inkml:brush xml:id="br0">
      <inkml:brushProperty name="width" value="0.1" units="cm"/>
      <inkml:brushProperty name="height" value="0.1" units="cm"/>
      <inkml:brushProperty name="color" value="#3165BB"/>
      <inkml:brushProperty name="fitToCurve" value="1"/>
    </inkml:brush>
  </inkml:definitions>
  <inkml:trace contextRef="#ctx0" brushRef="#br0">13556 946 943 0,'0'0'211'0,"0"0"88"16,0 0-50-16,0 0 39 16,0 0-44-16,0 0-33 0,0 0-44 15,0 0 6-15,33 33-38 16,-7 11-61-16,1 8-18 15,-8 0-21-15,-6 3-14 0,20 8-14 16,-6-8-13-16,-1 1 19 16,0-5-25-16,7-6-3 15,-20-12-143-15,-13-33-113 0,0 0-152 16,26 37-194-16,-26-37-41 16</inkml:trace>
  <inkml:trace contextRef="#ctx0" brushRef="#br0" timeOffset="335">13918 535 912 0,'0'0'214'16,"-14"-29"-8"-16,14 29-52 15,-26-30-15-15,-20 12 9 0,7 7-17 16,-14 7-10-16,-12 4-15 16,5 8-23-16,-5 6-21 0,-1 8 5 15,0 12-14-15,7 6-24 16,7 5-26-16,-8-1 6 15,21 0 13-15,6 4-26 16,33-48-34-16,-26 59-209 0,6-14-192 16,20-45-133-16</inkml:trace>
  <inkml:trace contextRef="#ctx0" brushRef="#br0" timeOffset="740">13116 1285 1154 0,'0'0'276'0,"0"0"-22"16,0 0-17-16,0 0-30 15,0 0-22-15,-39 45-15 16,39-45-11-16,0 0-50 0,0 0-49 15,-46 33-34-15,0-14-5 16,-7-8 23-16,14-4 8 0,-7-7-18 16,0 4-5-16,6-8 11 15,40 4 10-15,-52-15-16 0,52 15 4 16,-46-29 13-16,46 29-14 16,-27-52-21-16,14 4-10 15,-7-7 13-15,20-12-19 0,0-3-10 16,14-8 10-16,-8 4 6 15,1 4-6-15,-1 4-7 0,1 14 3 16,-7 11 15-16,-7 12-19 16,7 29-19-16,0 0-42 0,0 0-121 15,-46-15-195-15,46 15-249 16,0 0-149-16</inkml:trace>
  <inkml:trace contextRef="#ctx0" brushRef="#br0" timeOffset="941">12590 1814 1838 0,'53'18'297'0,"6"-7"-43"15,0-11-72-15,27 0-75 0,-1-3-64 16,0-1-32-16,1-3-31 15,-14-5-234-15,0-2-335 0,-32-8-286 16</inkml:trace>
  <inkml:trace contextRef="#ctx0" brushRef="#br0" timeOffset="1228">11644 1075 2361 0,'46'7'363'0,"0"19"-30"16,-7 0-59-16,-6 11-35 15,-6 4-47-15,-14-1-20 16,-13 8-43-16,-20 0-45 0,-13-3-52 15,-19 3 0-15,-14-8-22 16,-6 5-25-16,-7-12-163 16,-7-4-109-16,7-6-145 0,14-5-204 15,-1-7-280-15</inkml:trace>
  <inkml:trace contextRef="#ctx0" brushRef="#br0" timeOffset="1417">11276 1278 1973 0,'0'37'409'0,"0"0"8"16,-26 0-111-16,-1 4-116 0,-12-1-89 16,0 1-53-16,6 3-20 15,-13-7-56-15,6 0-220 0,40-37-333 16,-65 52-369-16</inkml:trace>
  <inkml:trace contextRef="#ctx0" brushRef="#br0" timeOffset="2324">10803 1108 1487 0,'13'-59'266'0,"7"-4"-18"0,6 0-60 16,7-7-72-16,6 7-5 15,1 12-23-15,-1 10-7 0,7 19-55 16,-6 18 17-16,-1 12 2 16,-39-8 28-16,26 48-20 15,-19-4 18-15,-14 8-33 16,-12-1-9-16,-14 1 1 0,-7-4-22 15,-6-4 8-15,-13-7-14 16,-7-3 11-16,-12-5-11 0,5-10-18 16,8-5 27-16,-1-10-19 15,13-4 8-15,53 0-45 0,-52-22-10 16,52 22-15-16,-33-48 19 16,26 4 24-16,7 44 10 0,7-52 0 15,-7 52 5-15,0 0 4 16,0 0 12-16,0 0 12 15,0 0 18-15,0 0 45 16,0 48-14-16,-7 0 13 0,-6-4-26 16,-7 1-10-16,20-45-26 15,-39 51 5-15,39-51-21 0,-46 48 11 16,46-48-15-16,-59 30 11 16,59-30-17-16,-46 7 18 0,46-7-12 15,0 0 8-15,0 0-15 16,0 0 11-16,-33-59-13 0,33 59 20 15,-20-44-19-15,20 44 20 16,0 0-21-16,0 0 22 16,0 0-12-16,0 0 8 15,0 0-2-15,0 0-3 0,0 0 6 16,0 0-10-16,0 0 4 16,-52 44 0-16,52-44 0 0,-59 26 0 15,13-15 5-15,46-11-16 16,-53-7 18-16,53 7-24 15,-46-19-7-15,46 19-12 0,0 0 8 16,-33-55 1-16,33 55 27 16,0-48-17-16,0 48 17 0,0 0-9 15,0 0 15-15,0 0-9 16,0 0 20-16,20 81 43 16,-14 0 46-16,-12 8 22 0,-7 3 10 15,-14 5-28-15,-5 2 17 16,-21-6-31-16,-13-1 5 15,-13-11-52-15,-19-14-15 0,-1-16-20 16,-6-14-6-16,7-14-8 16,-1-20 5-16,7-14-5 0,13-18 14 15,13-19-19-15,7-23-5 16,20-17 2-16,6-23-7 0,13-4 7 16,20-3-3-16,7 15 14 15,19 14-16-15,20 8-8 0,20 11-45 16,13 10-88-16,19 12-74 15,21 15-150-15,12 11-194 16,7 15-230-16,0 10 24 16</inkml:trace>
  <inkml:trace contextRef="#ctx0" brushRef="#br0" timeOffset="2557">10435 1943 1817 0,'0'0'140'16,"0"0"69"-16,0 0-26 0,46 0-4 16,20-4 32-16,-1 1-40 15,8 3-8-15,-8 11-32 16,-6 0-11-16,-6 11-32 0,-20 4 3 16,-33-26-36-16,20 52-11 15,-27-8-39-15,-19-7 7 0,-20 4-137 16,-7-12-200-16,-19-3-337 15,-20-8-334-15</inkml:trace>
  <inkml:trace contextRef="#ctx0" brushRef="#br0" timeOffset="2756">10343 395 2624 0,'0'0'173'16,"0"0"-65"-16,0 0-65 15,0 0-8-15,33 7-32 0,-33-7-108 16,0 0-247-16,33 71-324 16,-27-1-97-16</inkml:trace>
  <inkml:trace contextRef="#ctx0" brushRef="#br0" timeOffset="2916">9285 2494 2306 0,'6'59'282'16,"27"-15"-61"-16,13-18-49 16,20-11-66-16,13-19-38 0,19-7-52 15,1-15-23-15,6-7-293 16,-13-19-434-16</inkml:trace>
  <inkml:trace contextRef="#ctx0" brushRef="#br0" timeOffset="3124">9291 654 2664 0,'0'0'176'16,"0"0"14"-16,0 0-87 0,0 0-53 15,0 0-16-15,0 0-125 16,0 0-373-16,0 0-465 16</inkml:trace>
  <inkml:trace contextRef="#ctx0" brushRef="#br0" timeOffset="3451">8319 1337 2144 0,'-46'-29'274'16,"46"29"-69"-16,-33-52-79 15,20 0-55-15,13 4-34 16,0 48-22-16,39-66-15 16,-39 66-4-16,66-45 4 0,-13 27 7 15,-53 18 8-15,52 26 22 16,-52-26 66-16,13 74 19 0,-19-8-10 16,-27 4-12-16,-13 1-20 15,-13-1-35-15,-7-7-31 0,-6-1-11 16,-1-6 10-16,-5-5-53 15,-1-6-174-15,-7-5-219 16,1-10-386-16,-1-12-138 16</inkml:trace>
  <inkml:trace contextRef="#ctx0" brushRef="#br0" timeOffset="4399">7307 1219 1910 0,'0'0'350'15,"-7"-41"-91"-15,7 41-75 16,0 0-65-16,0-48-58 16,0 48-32-16,27-55-23 15,12 3 1-15,7 4 0 0,13-4-10 16,0 1-7-16,7 3 0 15,0 7 18-15,-14 11-13 0,1 8-5 16,-53 22 13-16,52 4 6 16,-52-4-9-16,0 0-13 0,20 48 26 15,-20 4 5-15,-26-4-3 16,26-48-4-16,-59 66-11 16,-14-14 15-16,1-4-8 0,-13-11-10 15,-7-4-2-15,6-7 8 16,-6-11 3-16,13-4-12 0,14-7 6 15,12-8 0 1,53 4-17-16,-52-30-24 0,52 30-10 16,-27-62 18-16,21 14-2 15,6 48 29-15,6-52 0 0,-6 52 6 16,0 0 0-16,0 0 0 16,0 0 18-16,0 0 40 15,0 0 19-15,-26 48 14 0,0-4-7 16,26-44-12-16,-59 56-43 15,6-16-14-15,7-6-11 0,-6-9 7 16,-1-6-3-16,0-8-13 16,53-11-3-16,-59 7 13 15,13-10-5-15,46 3-12 16,0 0-15-16,-19-48 0 0,19-4-22 16,13 0-3-16,13 0 15 15,13 12 17-15,-39 40 20 0,60-33 0 16,-14 21-11-16,-46 12 8 15,59 19 16-15,-59-19-13 16,39 48-3-16,-19 0 3 0,-20-7 9 16,0-41-6-16,-20 55-3 15,20-55-9-15,-46 52 19 0,46-52-10 16,-59 40 5-16,6-17-12 16,1-12 14-16,6-8 2 15,46-3-13-15,-59-7-6 16,6-4 10-16,1-4 9 0,52 15-9 15,-60-18-9-15,60 18 16 16,-59 3-4-16,7 12-3 16,52-15-6-16,-53 52 14 0,20-4 2 15,0 0-10-15,14 4 10 16,-1-1 23-16,7 1 14 0,0-4 4 16,-7-4 5-16,7-7-7 15,13-37-1-15,-46 34-24 0,46-34-20 16,-53 14 1-16,1-17 11 15,12-12 4-15,40 15-3 16,-39-48-1-16,13-8 0 16,12-14-8-16,21-15-8 0,19-3-9 15,14-5 17-15,6 1 1 16,13 7-14-16,7 7-11 16,6 8 6-16,7 15-105 0,-7 3-266 15,7 4-453-15</inkml:trace>
  <inkml:trace contextRef="#ctx0" brushRef="#br0" timeOffset="4592">7333 148 2342 0,'0'0'216'0,"26"-34"-97"0,-26 34-57 16,0 0-75-16,0 0-233 16,0 0-278-16,0 0-214 0</inkml:trace>
  <inkml:trace contextRef="#ctx0" brushRef="#br0" timeOffset="4780">6183 2109 2322 0,'20'45'304'0,"-20"-45"-30"0,66 14-76 16,-1-17-108-16,8-16-48 16,6-14-31-16,-7-4-168 15,0-11-316-15,-13-15-455 16</inkml:trace>
  <inkml:trace contextRef="#ctx0" brushRef="#br0" timeOffset="4980">5901 292 1958 0,'39'-56'278'16,"40"12"-51"-16,20 3-98 16,19 8-69-16,0 11-81 15,0 7-405-15,-12 4-451 0</inkml:trace>
  <inkml:trace contextRef="#ctx0" brushRef="#br0" timeOffset="5472">5119 983 2331 0,'0'0'204'0,"0"0"-57"16,0 0-69-16,33 48-51 0,13-23-15 15,0-14 0-15,-46-11-1 16,52 0-8-16,-52 0-58 16,40-14-18-16,-40 14 13 0,0 0 36 15,13-56 18-15,-20 12-4 16,-13 0 3-16,20 44-2 0,-52-52-1 16,-1 19 19-16,-6 22 50 15,-13 14 28-15,-7 23-7 16,0 18 8-16,0 12 7 0,0 3 4 15,7 7-4 1,0 1-10-16,13 0-25 0,0-8-9 16,6-4 15-16,0-11 11 15,7-7-11-15,7-7-19 0,39-30-14 16,0 0 1-16,-53 7 0 16,53-7-8-16,0 0-20 15,-13-63-6-15,20-7 0 0,13-15 12 16,19-11-1-16,7-7-15 15,7 3-12-15,-1 8-28 0,1 10-107 16,-14 16-127-16,-19 22-202 16,-7 7-387-16,-13 37-76 15</inkml:trace>
  <inkml:trace contextRef="#ctx0" brushRef="#br0" timeOffset="5879">3456 724 1555 0,'0'0'408'0,"0"0"2"16,-33 48-59-16,33-48-99 16,-13 55-73-16,13-55-56 15,-13 59-53-15,-7-11-33 0,20-48-15 16,-46 60-16-16,-6-16-6 15,-7-7-9-15,-1-11 20 16,-5 0-11-16,-1-8-8 0,7-11-40 16,13-7-4-16,6-11-10 15,40 11 9-15,-19-48 1 0,25 0 24 16,14 8 17-16,-20 40 11 16,46-37 5-16,-46 37-5 15,53-8-11-15,-53 8 14 0,52 15 3 16,-52-15 60-1,33 48 21-15,-13 4-13 0,-27-4-16 16,-19 4-22-16,-20-4-18 16,-20 3-10-16,-19 1-6 0,-1-4-20 15,-12 0-128-15,6-11-118 16,0-4-210-16,6-7-238 16,14-15-45-16</inkml:trace>
  <inkml:trace contextRef="#ctx0" brushRef="#br0" timeOffset="6068">3016 336 1833 0,'92'-22'319'0,"13"-8"-55"16,0-7-126-16,7 0-82 15,0 0-33-15,-1 4-239 16,-19 4-434-16</inkml:trace>
  <inkml:trace contextRef="#ctx0" brushRef="#br0" timeOffset="6315">2148 210 2423 0,'0'0'332'16,"-26"37"-43"-16,13 26-97 16,13 15-76-16,0 10-56 0,7 5-34 15,-1 10-23-15,1 1-10 16,-7-1-144-16,-13 1-151 15,-7-8-134-15,-13-8-190 0,-6-18-75 16</inkml:trace>
  <inkml:trace contextRef="#ctx0" brushRef="#br0" timeOffset="6840">1590 783 2021 0,'0'0'342'16,"0"0"-20"-16,-13 70-75 0,6-11-90 16,-6 0-81-16,-7-7-39 15,1-4-10-15,-8-3-13 16,1-1-3-16,-13-3-33 16,-1-8-64-16,-6-4-38 15,0-10-4-15,0-8 21 0,7-11 107 16,39 0-221-16,-40-44 6 15,21-16 49-15,12-10 67 0,7 0 59 16,0 11 13-16,7 11 20 16,-7 48-6-16,0 0 96 15,0 0 91-15,0 0 11 16,0 0-19-16,26 74-28 0,-20-11-25 16,-6-1-12-16,-13-2-41 0,0-9-34 15,0-6-16 1,-7-12 0-16,20-33-2 0,-33 29-2 15,33-29-11-15,-39 11 1 16,0-22 4-16,39 11-6 16,-33-44-32-16,6-15-14 0,14-11-11 15,7-12 32-15,-1 9 16 16,1 13 23-16,-1 12 4 0,7 48-2 16,0 0 82-16,0 0 41 15,-59 37 3-15,-7 26-43 16,-13 15-54-16,-13 7-19 0,-6 0-14 15,-1-4 5-15,1 0-24 16,6-3-165-16,6-15-210 16,7-12-331-16,14-17-183 15</inkml:trace>
  <inkml:trace contextRef="#ctx0" brushRef="#br0" timeOffset="7037">1130 0 2698 0,'0'0'268'0,"0"0"-75"0,26 7-103 16,-26-7-32-16,0 0-64 15,0 0-236-15,33 41-357 16,-33-41-391-16</inkml:trace>
  <inkml:trace contextRef="#ctx0" brushRef="#br0" timeOffset="7228">348 2386 2837 0,'-7'26'237'0,"7"-26"-52"0,59 0-86 16,33-11-40-16,33-15-39 16,26-11-31-16,20-3-262 0,26-8-376 15,27-4-416-15</inkml:trace>
</inkml:ink>
</file>

<file path=ppt/ink/ink35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5:05:18.291"/>
    </inkml:context>
    <inkml:brush xml:id="br0">
      <inkml:brushProperty name="width" value="0.1" units="cm"/>
      <inkml:brushProperty name="height" value="0.1" units="cm"/>
      <inkml:brushProperty name="color" value="#3165BB"/>
      <inkml:brushProperty name="fitToCurve" value="1"/>
    </inkml:brush>
  </inkml:definitions>
  <inkml:trace contextRef="#ctx0" brushRef="#br0">19083 12422 3032 0,'46'29'156'0,"-46"-29"62"0,0 0 25 16,0 0-45-16,0 0-97 15,0 0-48-15,0 0-79 0,0 0-268 16,0 0-260-16,0 0-437 0</inkml:trace>
  <inkml:trace contextRef="#ctx0" brushRef="#br0" timeOffset="-61544">0 10161 249 0,'20'-11'43'15,"6"-4"18"-15,0 0 0 0,7-3 5 16,-7-1-22-16,1-3 12 16,-1 0-2-16,7 0-7 0,0 0-10 15,6-8-16-15,0-3 3 16,7 0-12-16,0-4-5 16,0-4 0-16,14 0-1 0,-8 1 0 15,7-5-6-15,-6 1-4 0,6 7 4 16,-13-4 0-16,0 8-8 15,-7 4 8-15,-6-1 2 0,7 4-8 16,-7-3 10-16,-1-5-12 16,1 5 13-16,0-8-9 0,7 0 9 15,-8-4-5-15,14 1-10 0,0-1 21 16,0 0-4-16,7 1-11 16,-7-5 13-16,0 1-9 0,0 0-5 15,7-1 7-15,-7 1 17 16,0 3 21-16,0-3-9 0,0 0-12 15,-7 3-5-15,0 4-14 16,1-3 6-16,-1-1 7 0,1 0-21 16,-1-7 17-16,7 4 1 15,0 0-4-15,0-1-6 0,0 1 35 16,0-4 23-16,0 7-17 0,-6-3 5 16,6 7 4-16,-7-4-18 15,7-3 15-15,-7 3 18 0,1-7-18 16,-1 0-39-16,1-7 24 0,-1-1 0 15,7-3-16-15,0 0 9 16,0 0 39-16,7-4-14 16,-1-7-53-16,-6-4 30 0,7 0-22 15,-1-3 5-15,1-1 7 16,0 4-40-16,-14 0 31 0,0 0-1 16,1 8 3-16,-7-1-28 0,0 8 24 15,-7 0 7-15,0 0-26 16,7 4 32-16,-13-1 0 0,6 5-29 15,-6-9-9-15,-1 5 29 0,8-8-19 16,-1 0 37-16,7-3-28 16,-7-1-16-16,0-3 31 0,1 0-15 15,-1 0-9-15,-6 3 18 16,6 1 9-16,-6 7-38 0,-1 3 20 16,-5 1 16-16,-1 3-8 15,0 0-16-15,-7 8 23 0,8-4-15 16,-8 0-5-16,7 4-9 15,-6-4 35-15,6-4-21 0,0-3 0 16,0-5 11-16,0 1-16 0,1 0-7 16,-1-4 15-16,6 4 11 15,-5-7-25-15,-1-1 11 0,6 4 17 16,-5 8-17-16,-1-4-7 0,0 7 18 16,-13 52 8-16,20-66-41 15,-7 14 13-15,-13 52 24 16,19-63-20-16,-5 11 5 0,-14 52 8 15,26-70-38-15,-6 15 49 16,-7 3-9-16,6 4-10 0,-5 4-7 16,5-1 7-16,-6-3 15 0,7 8-34 15,-20 40 29-15,20-56-10 16,0 16 5-16,-20 40-14 0,19-48 22 16,-19 48-17-16,13-52 1 0,-13 52 8 15,20-59-5-15,-7 18-12 16,-13 41 31-16,27-59-2 0,-8 7-30 15,-6 8 10-15,7 0 10 16,0-1-7-16,6 5-17 0,-26 40 29 16,33-59-1-16,-7 11-34 15,-6 3 13-15,-20 45 21 0,26-55-2 16,1 10-12-16,-27 45 18 16,26-59-13-16,0 11-21 0,-6 4 14 15,0 3 16-15,-1-3-21 0,1 3 4 16,-20 41 15-16,39-59-7 15,-12 8-13-15,-8 3 15 0,1 7 17 16,-20 41-18-16,26-56-22 0,-6 12 43 16,-20 44-28-16,20-52-2 15,-20 52-2-15,26-51 21 0,-26 51-13 16,20-48-3-16,-20 48 16 16,26-56-37-16,-26 56 30 15,20-48 5-15,-20 48-16 0,26-44-4 16,-26 44 9-16,0 0 23 0,20-52-28 15,-20 52 5-15,0 0 15 16,26-48-29-16,-26 48 14 0,0 0 13 16,0 0-26-16,33-52 2 0,-33 52 26 15,0 0-3-15,26-59-12 16,-26 59 8-16,27-59-13 0,-27 59-9 16,26-52 14-16,-6 12 16 0,-20 40-39 15,32-48 30-15,-32 48 0 16,27-52-7-16,-27 52-9 15,39-52 37-15,-39 52-38 0,26-51 3 16,-26 51 26-16,33-48-12 16,-33 48-16-16,33-45 9 0,-33 45 12 15,33-48-20-15,-33 48-9 0,33-44 33 16,-33 44-24-16,26-44-4 16,-26 44 18-16,33-45-1 0,-33 45-14 15,0 0 31-15,33-48-46 0,-33 48 38 16,0 0-14-16,33-52 13 15,-33 52-21-15,0 0 18 0,39-44-17 16,-39 44 2-16,0 0 19 16,33-48-21-16,-33 48 0 15,0 0 13-15,0 0-3 0,39-44-14 16,-39 44 18-16,0 0 7 0,33-45-30 16,-33 45 11-16,0 0 30 15,27-40-25-15,-27 40-13 0,0 0 20 16,39-48 0-16,-39 48-7 0,0 0-11 15,39-48 18-15,-39 48-7 16,0 0-15-16,0 0 36 0,40-45-28 16,-40 45-2-16,0 0-3 0,0 0 28 15,0 0-24-15,33-44-5 16,-33 44 20-16,0 0 1 16,0 0-18-16,46-41 13 0,-46 41 6 15,0 0-9-15,39-25-4 16,-39 25 19-16,0 0-35 0,0 0 13 15,0 0 9-15,46-26 7 0,-46 26-5 16,0 0 3-16,0 0 7 16,0 0-39-16,46-30 25 0,-46 30 9 15,0 0-14-15,0 0 13 0,53-37 3 16,-53 37-38-16,0 0 14 16,46-33 35-16,-46 33-14 0,0 0-19 15,39-33 32-15,-39 33-30 16,0 0 9-16,46-34 5 15,-46 34-5-15,0 0-5 0,46-33 15 16,-46 33-4-16,0 0-13 0,46-37 13 16,-46 37-10-16,0 0 4 15,40-37 0-15,-40 37 0 0,0 0-10 16,0 0 10-16,39-33 15 0,-39 33-15 16,0 0-20-16,0 0 33 15,0 0-27-15,46-41 7 0,-46 41 31 16,0 0 0-16,0 0-43 0,0 0 4 15,46-33 24-15,-46 33-7 16,0 0-18-16,0 0 27 16,46-26-2-16,-46 26-24 0,0 0 10 15,0 0 10-15,39-33-23 16,-39 33 37-16,0 0-11 0,53-26-22 16,-53 26 8-16,0 0 27 0,46-26-29 15,-46 26-10-15,0 0 38 16,53-22-26-16,-53 22 0 0,46-15 27 15,-46 15-15-15,39-14-13 0,-39 14 18 16,0 0-11-16,52-15-24 16,-52 15 19-16,40-11 19 0,-40 11-14 15,0 0-6-15,46-11 13 16,-46 11-27-16,0 0 27 16,52-15-3-16,-52 15-4 0,46-15 0 15,-46 15 10-15,40-11-26 0,-40 11 11 16,46-11 28-16,-46 11-26 15,0 0 15-15,46-15-12 0,-46 15-13 16,0 0 24-16,46-18 0 0,-46 18-42 16,0 0 41-16,0 0 6 15,0 0-12-15,46-23-18 0,-46 23 29 16,0 0-15-16,0 0-26 0,0 0 40 16,0 0-25-16,0 0-6 15,0 0 40-15,0 0-21 16,39-22-20-16,-39 22 25 0,0 0 13 15,0 0-20-15,0 0 7 16,0 0-21-16,0 0-3 0,0 0 21 16,46-14 19-16,-46 14-49 0,0 0 19 15,0 0 16-15,0 0-6 16,46-12-3-16,-46 12 11 0,0 0-26 16,46-3 12-16,-46 3 20 0,0 0-12 15,53 3-22-15,-53-3 31 16,52 4-34-16,-52-4 36 0,46 8-2 15,-46-8-31-15,53 7 22 16,-53-7 3-16,0 0-15 16,53 11-7-16,-53-11 28 0,0 0-6 15,0 0-22-15,52 15 18 0,-52-15 0 16,0 0-7-16,0 0 0 16,0 0 12-16,59 18-27 0,-59-18 18 15,0 0 23-15,0 0-32 0,53 26 3 16,-53-26 31-16,0 0-48 15,0 0 30-15,52 30 5 0,-52-30-25 16,0 0 13-16,0 0 13 0,53 40-10 16,-53-40 1-16,0 0-15 15,46 52-16-15,-46-52 48 16,0 0-12-16,39 55-27 0,-39-55 30 16,27 45-15-16,-27-45 3 15,0 0-14-15,26 48 31 0,-26-48-13 16,0 0-26-16,26 48 40 0,-26-48-13 15,0 0-15-15,0 0 13 16,40 48 4-16,-40-48-16 0,0 0 3 16,0 0 14-16,46 48-31 0,-46-48 26 15,0 0 16-15,33 44-34 16,-33-44 15-16,0 0 0 0,0 0 11 16,46 48-31-16,-46-48 25 0,0 0 15 15,46 45-27 1,-46-45-3-16,0 0 21 0,52 48-25 15,-52-48-1-15,0 0 37 0,33 44-19 16,-33-44-10-16,0 0 10 16,0 0 7-16,39 44-16 0,-39-44 1 15,0 0 11-15,0 0-13 0,0 0-13 16,0 0 26-16,0 0-6 16,33 45-10-16,-33-45 21 0,0 0 1 15,0 0-15-15,0 0-9 0,0 0 28 16,0 0-16-16,0 0-5 15,0 0 20-15,0 0-33 0,0 0 11 16,40 44 24-16,-40-44-24 16,0 0 10-16,0 0 1 15,0 0 0-15,0 0-12 0,0 0 13 16,0 0 4-16,0 0-30 0,0 0 24 16,33 44 8-16,-33-44-8 15,0 0-9-15,0 0 23 0,0 0-23 16,0 0-16-16,0 0 30 0,0 0 8 15,0 0-33-15,0 0 27 16,0 0-3-16,0 0-24 0,0 0 11 16,0 0 21-16,0 0-12 15,19 48-13-15,-19-48 15 0,0 0-11 16,0 0-10-16,13 45 32 16,-13-45-7-16,0 0-7 0,0 0-19 15,14 44 26-15,-14-44-16 16,0 0-1-16,0 0 28 0,19 48-24 15,-19-48-5-15,0 0 9 0,13 48 0 16,-13-48 0-16,0 0 5 16,0 0-12-16,0 0 1 0,14 48 6 15,-14-48 46-15,0 0-81 0,0 0 35 16,0 0 9-16,0 0-30 16,19 48 21-16,-19-48 0 0,0 0 0 15,0 0 20-15,0 0-25 16,20 44-22-16,-20-44 44 15,0 0-12-15,0 0-10 0,0 0-3 16,39 45 11-16,-39-45 2 0,0 0-5 16,0 0 5-16,46 48-5 15,-46-48-22-15,40 48 33 0,-40-48-6 16,26 52-17-16,-26-52 16 0,26 51 10 16,-26-51-45-16,27 56 31 15,-27-56 18-15,13 59-8 0,-13-59-29 16,6 55 19-16,-6-55 0 0,0 56 0 15,0-56 13-15,7 51-8 16,-7-51-25-16,0 0 5 16,0 63 26-16,0-63-11 0,7 56 8 15,-7-56-12-15,0 51 11 16,0-51-17-16,6 48-2 0,-6-48 19 16,13 48-10-16,-13-48 7 0,13 52-9 15,-13-52 15-15,14 48-4 16,-14-48-28-16,6 48 18 0,-6-48 12 15,7 52-16-15,-7-52 1 0,6 52-4 16,-6-52 22-16,7 55-11 16,-7-55 0-16,6 59-6 0,1-14 21 15,-7-45-12-15,7 55-17 16,6-11 6-16,-13-44 14 16,13 52-10-16,-13-52-12 0,13 59 28 15,0-18-21-15,-13-41 9 0,13 51-9 16,0-6 16-16,-6-8-20 15,0 0 17-15,-7-37 7 0,13 51-21 16,0-6 0-16,-7-5 13 0,8 1-1 16,-1-8-11-16,-7 4 13 15,7 0 7-15,-13-37-22 0,20 56-5 16,0-12 18-16,0-3-2 16,-7-4-9-16,-13-37 13 15,19 48-2-15,-19-48-7 0,20 59 5 16,-13-15 21-16,-7-44-46 0,13 55 33 15,-7-10-8-15,-6-45-6 16,14 51 0-16,-14-51 20 0,13 56-31 16,-13-12 1-16,0-44 34 0,13 52-18 15,-7-8-10-15,-6-44 25 16,7 52-26-16,0-8 6 0,-7-44 5 16,13 59 0-16,-13-59-13 0,13 56 20 15,0-8 1-15,-13-48-1 16,7 48-34-16,-7-48 27 0,6 55 15 15,-6-55-33-15,7 56 28 16,-7-8-1-16,0-48-23 16,-7 52 2-16,7-52 27 0,0 59-32 15,-6-15 12-15,6-3 18 0,0-1-6 16,0 1-7-16,0 0-10 16,6-5 13-16,-6 5-3 0,7-4-19 15,-1 4 28-15,1-1-9 0,-7-40-15 16,13 56 15-16,0-16 13 15,0-3-13-15,-13-37-20 0,27 52 29 16,-14-15 4-16,-13-37-34 16,26 52 26-16,-13-8-2 0,-13-44-25 15,26 52 13-15,-6-8 31 16,0-3-28-16,-7-1-9 0,7 1 36 16,-1-4-14-16,-5 0-14 15,5 4-2-15,1-1 13 0,-20-40 8 16,26 56-27-16,1-8 12 0,-8-4 20 15,1-7-17-15,-7 7-7 16,-13-44 7-16,26 59 0 0,-6-7-8 16,0-8 16-16,-20-44-12 0,26 67-12 15,-6-12 23-15,0-7-16 16,-1 4 11-16,1 0-11 0,0 0-8 16,6-1 14-16,-6 5 25 15,13 3-22-15,-7 0-7 0,7 4 12 16,-14 3 2-16,21-3-13 15,-1 0 10-15,7 0-4 0,-6 3-13 16,6 4-3-16,0 1 32 16,0-1-22-16,0-4-1 0,0 8 15 15,0-4 112-15,0 1 0 0,0 2-37 16,0-6-43-16,-13 3-23 16,13-7-17-16,0 3 15 0,-7-3-12 15,7-4-7-15,7-3 8 16,-7-5-7-16,13-2 3 0,-7-1 0 15,7-4 0-15,-6-3 18 0,6-8-18 16,-6 0-12-16,-7 0 18 16,0-3-6-16,-7-4-3 15,1 0 11-15,-1-4-14 0,-39-22 6 16,53 33 10-16,-7-11-15 0,-14 4 5 16,-32-26-5-16,53 30 8 15,-7-1 8-15,-7-7-22 0,-39-22 17 16,46 30 3-16,-6-4-22 0,-40-26 32 15,46 26-26-15,-46-26 1 16,33 25 15-16,-33-25-17 0,0 0 1 16,39 30 23-16,-39-30-16 15,0 0 0-15,0 0 12 0,40 37-15 16,-40-37-9-16,26 29 23 16,-26-29-15-16,0 0-9 0,33 26 30 15,-33-26-12-15,26 23-12 16,-26-23 13-16,33 18-6 0,-33-18 0 15,0 0-13-15,33 22 26 0,-33-22-13 16,0 0-7-16,46 22 15 16,-46-22-3-16,39 19-22 0,-39-19 32 15,40 15-18-15,-40-15 11 0,39 11-8 16,-39-11 0-16,39 11 10 16,-39-11-10-16,40 11-16 0,-1-4 23 15,-6 1-3-15,0-5-4 16,0 5 6-16,-33-8 10 15,39 7-13-15,-12 0-12 0,-27-7 15 16,39 8-11-16,-39-8-2 0,26 7 7 16,-26-7 9-16,33 8-18 15,-33-8 9-15,0 0 12 0,0 0-12 16,0 0-148-16,26 0-209 0,-26 0-234 16</inkml:trace>
  <inkml:trace contextRef="#ctx0" brushRef="#br0" timeOffset="-59320">1597 6407 367 0,'0'0'139'0,"-7"-29"25"16,7 29-9-16,0 0 0 15,0 0 24-15,0 0-17 16,0 0-2-16,0 0-39 0,0 0-14 16,0 0 12-16,0 0-18 15,0 0-51-15,0 0-27 16,0 0-11-16,0 0 0 15,-13 44-12-15,6 4 0 0,1-4-19 16,6-3 10-16,0 0 12 16,13-4 15-16,0-8-15 15,13-3-3-15,1-11-13 0,12-4 31 16,1-11-18-16,-1-4 0 16,7-7 5-16,-13 0-5 0,0-11 10 15,-33 22-21-15,33-45 22 16,-14-6 2-16,-6-1-22 15,-13-7 30-15,-6-4-32 16,-1 0 26-16,-12 1-4 0,-8 6-11 16,8 12 12-16,-1 10 52 15,20 34-18-15,0 0-14 16,-40-14-32-16,40 14 9 0,-52 22-2 16,52-22-17-16,-33 48 13 15,7-4-20-15,13-3 13 0,-1-8 19 16,14-33-34-16,0 41 33 15,0-41-11-15,0 33-12 0,0-33 19 16,0 0-26-16,0 0-140 16,0 0-226-16,0 0-105 15,0 0 10-15</inkml:trace>
  <inkml:trace contextRef="#ctx0" brushRef="#br0" timeOffset="-58900">1906 6514 603 0,'-33'-26'174'0,"33"26"-12"15,0 0 59-15,0 0 2 0,0 0-58 16,0 0-60-16,0 0-39 15,0 0-13-15,0 0-50 16,0 0 21-16,0 0-24 16,0 0 47-16,0 0 141 0,0 0-76 15,0 0-25-15,19 23-12 16,8 3-32-16,-1-1 25 0,0 1-15 16,14 0-4-16,-7 0-5 15,6-4-12-15,14 0-23 0,-1-11 2 16,1 4-3-16,-7-7-19 15,0-1 19-15,-13 0-3 16,-7-3-8-16,-26-4 11 0,26-4-8 16,-26 4 2-16,0 0-14 15,0 0-13-15,0 0-6 16,26 0-37-16,-26 0-102 0,0 0-113 16,0 0-111-16,0 0-77 15,0 0-40-15</inkml:trace>
  <inkml:trace contextRef="#ctx0" brushRef="#br0" timeOffset="-58544">1787 6703 948 0,'0'0'253'16,"0"0"-23"-16,0 0-65 0,0 0 4 16,0 0-59-16,0 0 38 15,0 0 110-15,0 0-67 0,0 0-69 16,0 0-32-16,0 37 27 16,7 7-2-16,-7 4-16 0,0 7-21 15,0 5-14 1,-7 6-17-16,1 4-16 0,-7 0-18 15,-1-3-4-15,1-8-5 0,0-3 5 16,0-16-3-16,6-3-3 16,7-11-3-16,0-26-3 0,-6 22-47 15,6-22-103-15,0 0-123 16,0 0-145-16,0 0-175 0,0 0-64 16</inkml:trace>
  <inkml:trace contextRef="#ctx0" brushRef="#br0" timeOffset="-58144">2175 6788 954 0,'0'0'207'0,"0"0"8"16,0 0-33-16,0 0-82 0,-26-37-30 16,26 37-38-16,0 0 228 15,0 0-67-15,0 0-31 16,39 15-46-16,-6 7 5 0,6 4-6 16,1-1-2-16,-1 1-11 15,7 0-20-15,0-4-16 0,13 1-15 16,1-5 6-16,12-7-16 15,-6 0-14-15,-1 0-18 0,1-7 0 16,-13 0-9-16,-14-1 5 16,-13 1-12-16,1-4 12 0,-27 0-18 15,0 0-13-15,0 0-94 16,0 0-73-16,0 0-102 0,0 0-103 16,0 0-96-16,0 0 30 0,0 0 51 15,-27 15 25 1</inkml:trace>
  <inkml:trace contextRef="#ctx0" brushRef="#br0" timeOffset="-57796">2076 6921 567 0,'0'0'160'0,"0"0"10"16,0 0 6-16,0 0-29 15,0 0 4-15,0 0-61 0,0 0 15 16,0 0-47-16,0 0 252 16,0 0-90-16,0 0-47 0,14 48-8 15,-1-4-25-15,0 8-2 16,7 0-37-16,-7 7 3 0,0 3-33 15,0 5-10-15,0-1-41 16,0 1 7-16,-6-4-15 0,6-4-9 16,-6-7-12-16,-1-8 12 0,1-7-104 15,-7-37-163-15,6 29-137 16,-6-29-274-16,0 0-101 0</inkml:trace>
  <inkml:trace contextRef="#ctx0" brushRef="#br0" timeOffset="-4992">26318 7386 1347 0,'0'0'175'0,"0"0"245"0,0 0-68 16,-33 41-112-16,13 7-92 16,7 4-69-16,7 3-27 0,6-3-37 15,-7 0 9 1,1-12-29-16,-14-3 16 0,0-4-3 15,20-33-19-15,-46 26 21 16,0-11-6-16,0-11-11 0,0-8 11 16,-6-11-8-16,12 0-5 15,-6-7 4-15,20 0-9 16,-20 4 14-16,20 3-9 0,-7 11 13 16,-13 12-15-16,0 14 11 15,6 7 0-15,1 5-19 0,13 6-98 16,6 1-223-16,13-1-259 15,7 1-121-15</inkml:trace>
  <inkml:trace contextRef="#ctx0" brushRef="#br0" timeOffset="-4819">25851 8458 2372 0,'0'0'174'0,"0"0"19"16,0 0-83-16,33 26-48 0,-33-26-43 16,46 7-93-16,-46-7-422 15,53-22-453-15</inkml:trace>
  <inkml:trace contextRef="#ctx0" brushRef="#br0" timeOffset="-4060">24826 7922 2782 0,'-33'-7'159'0,"33"7"20"16,0 0-79-16,0 0-47 0,0 0-23 15,0 0-12-15,0 0-22 16,-26-30-73-16,26 30-88 16,-6-41-75-16,12 1-26 15,7-5 6-15,20-6 17 0,0-8 86 16,6 7 76-16,7 4 30 16,-6 15 6-16,-1 10 45 0,-6 20 56 15,-33 3 139-15,13 40 16 16,-13 8 16-16,-13 8-19 0,-20-1-36 15,-6 1-35 1,-7-8-54-16,-7-4-24 0,-6-7-9 16,-7-11-15-16,1-4-16 0,-1-15-11 15,7-3 0-15,6-11 4 16,14-8 1-16,-1-7-8 16,14-15-11-16,13-11-1 15,13-19 3-15,0-14 1 0,13-22-4 16,0-23-5-16,7-14-30 15,-7-19 10-15,7 3 17 0,0 16 8 16,-7 26 7-16,-7 25 6 16,1 30-6-16,-7 59-3 15,0 0 32-15,-40 40 9 0,21 34 0 16,-8 15 20-16,1 18 18 16,6 11-17-16,1 4-13 15,-1 0-10-15,7-7-9 16,6-16-4-16,-6-14-3 0,7-18-15 15,-1-15 1-15,7-19 67 16,0-33-5-16,0 0-42 0,0 0-12 16,-53 4-7-16,1-12-1 15,-1-18 3-15,-6-7-3 16,13 0-6-16,-6 7 12 0,6 8 3 16,-7 10 15-16,0 27 66 15,1 14 64-15,-7 19 8 0,0 7-61 16,6 7-43-1,7 4-31-15,0 1-18 0,7-1-12 16,12-7 2-16,1-4-18 16,6-11-125-16,7-8-265 0,13-40-122 15,0 0-423-15,0 0-232 16</inkml:trace>
  <inkml:trace contextRef="#ctx0" brushRef="#br0" timeOffset="-3860">25247 6932 2144 0,'79'-30'307'16,"0"4"-40"-16,13 4-79 0,0-4-76 15,6 4-66-15,1 0-28 16,6 7-30-16,-13 4-213 15,-20 4-300-15,-19-1-365 0</inkml:trace>
  <inkml:trace contextRef="#ctx0" brushRef="#br0" timeOffset="-3440">22671 7571 2101 0,'0'0'116'0,"0"0"36"15,46 4-47-15,-13 3 8 0,-33-7-7 16,33 15 3-16,-33-15 4 15,0 0-23-15,0 0-8 0,-20 26-25 16,-13-4 30 0,-13-7 10-16,-13-4-20 0,0-4 24 15,-7 12 5-15,0-1-18 16,7 4-8-16,-7 11-9 16,1 8 35-16,6 7 34 0,-1 11-7 15,1 4-37-15,0 4-24 16,7 6-31-16,-8 1-22 0,1-3-5 15,-6-9-12-15,-1-6 1 16,0-4-58-16,-6-12-224 16,0-10-69-16,-1-12-94 0,-6-10-194 15,14-8-260-15</inkml:trace>
  <inkml:trace contextRef="#ctx0" brushRef="#br0" timeOffset="-3259">22014 8484 2491 0,'0'0'275'0,"46"3"-90"16,-46-3-83-16,39-11-79 15,-39 11-179-15,0 0-382 16,53-59-422-16</inkml:trace>
  <inkml:trace contextRef="#ctx0" brushRef="#br0" timeOffset="-2664">21449 6991 2731 0,'0'0'301'16,"-53"52"-31"-16,14-1-72 15,-7 12-60-15,0 0-37 0,-14 7-23 16,-5-3-42-16,-21-1-12 16,-12 1-9-16,-14-8-18 15,-13-4 0-15,-6-10 5 0,-7-12 1 16,0-11-3-16,13-7-8 15,0-15 2-15,7-11-10 0,6-15-38 16,14-7-11-16,6-12 25 16,13 5 21-16,13-5 19 15,13 16-4-15,7-1-5 16,14 12 3-16,32 18-3 16,-40 3 17-16,1 20-5 0,12 13 7 15,-5 13-4-15,5 2 16 16,1 1 0-16,0-4-4 0,-7 0 2 15,0-4-20-15,0-10 0 16,0-1-4-16,-6-11 17 16,13-7-13-16,26-15-5 0,-40 0-45 15,40 0-9-15,-39-30-3 16,19-18-33-16,13-15 23 16,1-14 10-16,12-4 36 15,-6 14 18-15,7 15 17 0,-7 15 18 16,0 8 2-16,0 29 46 15,0 0 42-15,-33 40-11 0,-6 5-23 16,-7 7-29-16,0 7-3 16,-13 0-14-16,6 0-27 15,-13 0-6-15,1-7-4 0,-14-4-120 16,6-4-189-16,-12-3-257 16,13-8-404-16</inkml:trace>
  <inkml:trace contextRef="#ctx0" brushRef="#br0" timeOffset="-2492">17979 8624 1801 0,'53'11'236'0,"12"-15"-18"15,14-10-86-15,0-12-52 0,13-4-35 16,0-3-95-16,0-11-364 15,-13-1-362-15</inkml:trace>
  <inkml:trace contextRef="#ctx0" brushRef="#br0" timeOffset="-2032">17026 7176 2125 0,'0'0'201'0,"0"0"-6"16,0 0 32-16,0 0-73 0,33-41-76 16,26 8-40-16,13 3-1 15,7-3-22-15,0 0-21 16,-7-1 14-16,-6-2 3 15,-13-1-18-15,-14-4 7 0,-19 0 11 16,-14 1-8-16,-25-5-9 16,-8 5 6-16,-12 3 9 0,-14 7 4 15,-12 4 1-15,-1 12 24 16,-6 14 21-16,-7 7 9 0,7 15 5 16,6 11-5-16,13 12 21 15,7 3-13-15,20 7-15 16,19 12-9-16,14 3-13 0,13 0-20 15,13 4-19-15,19 0 18 16,1-4-23-16,6 4 5 16,0 0 7-16,0-8-1 15,0 1-13-15,-19-1 7 0,-7-7-77 16,-14 1-151-16,1-1-228 16,-20-4-351-16,-20 0-165 0</inkml:trace>
  <inkml:trace contextRef="#ctx0" brushRef="#br0" timeOffset="-1745">16980 8495 2549 0,'0'0'116'16,"0"0"132"-16,0 0 9 15,0 0-46-15,0 0-49 0,0 0-5 16,0 0-5-16,0 0-60 15,0 0-43-15,46-19-19 0,-46 19 0 16,33-40 34-16,-13 3 11 16,-7 0-21-16,-13 37 8 0,-7-41 45 15,7 41-53-15,0 0-27 16,0 0-23-16,-46-4-4 16,0 15 5-16,7 8-9 15,39-19 4-15,-33 44-140 0,13-7-199 16,7-4-85-16,13-33-236 15,0 0-378-15</inkml:trace>
  <inkml:trace contextRef="#ctx0" brushRef="#br0" timeOffset="-177">19609 11018 1279 0,'0'0'305'15,"0"0"49"-15,-27 7-29 16,8 23-59-16,-8 11-81 0,8 10-47 15,-1 5-25-15,7 3-9 0,-7 7-24 16,7-7-44-16,0-7-3 16,0 0-16-16,-7-8-14 15,-6-3 7-15,-1-8-5 0,-12-7-8 16,6-8 3-16,-6-10 0 16,-1-1-10-16,7-10-10 0,1-9-25 15,5-10 9-15,8-11 18 0,-1-8 8 16,7-18-6-16,6-7 1 15,7-15 8-15,0-12-61 0,7-10 18 16,-1-8 18-16,-6 4 21 0,0 11 11 16,7 11-9-16,-7 22 1 15,0 22 10-15,0 41-2 16,0 0 5-16,0 0-5 0,0 0 27 16,0 59-10-16,0 8 13 15,-7 7 25-15,1 0-3 0,6 3-19 16,0 1 7-16,0-4-17 0,-7-4-11 15,1-4-5-15,-8 1 16 16,-5-4 0-16,-1-8-12 0,-6-7-7 16,-7-11 7-16,-7-11-8 15,8-8-8-15,-14-10 5 0,0-8 5 16,6-11-10-16,-6-8 13 0,0-7-12 16,0 1-1-16,7 2 14 15,6 1 70-15,0 7-5 16,0 8-12-16,0 7-17 0,-6 15-3 15,-1 11 20-15,8 3-14 0,-1 12-26 16,6-4-6-16,8 0-11 16,12-4-2-16,14 0-12 0,6 1-71 15,7-1-156-15,6-7-223 0,13-8-352 16,7-7-164-16</inkml:trace>
  <inkml:trace contextRef="#ctx0" brushRef="#br0" timeOffset="1155">16047 11162 888 0,'0'0'166'16,"0"0"21"-16,0 0-6 15,0 0 72-15,0 0 48 0,13 30-64 16,-6 3-56-16,6 4-41 0,-7 7 6 16,8 4-4-16,-1 0-22 15,0 4-6-15,0 0-12 0,0-8-16 16,-6-3-10-16,6-8-6 0,-13-33-11 15,6 29 14-15,-6-29 20 16,0 0 47-16,0 0 39 0,0 0-49 16,0 0-42-16,0 0 18 0,40-55 9 15,6-8-25-15,0-11-33 16,20-14-19-16,6-12-29 16,13-7-9-16,7-11-3 0,13-12 11 15,7-10-20-15,6-4-9 0,-6-4-25 16,0 11-33-16,-7 12-122 15,-13 18-118-15,-13 22-37 0,-20 22-132 16,-13 18-218-16,-7 16-178 0</inkml:trace>
  <inkml:trace contextRef="#ctx0" brushRef="#br0" timeOffset="2464">14325 11011 1057 0,'0'0'165'0,"0"0"6"16,0 0 48-16,0 0 166 15,0 0-58-15,7 37-82 16,6 7-77-16,0 8-71 0,0 3-41 16,7 0-26-16,6 1-14 15,7-4-13-15,0-4 2 0,0-4-22 16,0-3-225-16,-33-41-238 0,59 40-196 16,-33-21-59-16</inkml:trace>
  <inkml:trace contextRef="#ctx0" brushRef="#br0" timeOffset="2892">14608 10623 888 0,'-46'-45'151'0,"-7"8"153"15,1 12 3-15,-1 10-25 0,-13 11-43 16,-6 19-39-16,0 18-49 15,-7 23-33-15,0 14-18 0,0 15-20 16,0 14 6-16,14 5-9 0,-1 7-3 16,20 3-41-16,13 8-20 15,13-4-5-15,14-3-5 0,19-12 0 16,20-10 2-16,19-16-2 0,21-14 8 16,6-15 2-16,6-11-2 15,14-11 2-15,-1-11-4 16,1-8-3-16,6-14-3 0,-7-4 2 15,-12-15-5-15,-1-11 0 0,1-15 0 16,-14-14 0-16,0-12-7 0,-13-14 4 16,1-12-3-16,-21-14 1 15,-6-4 0-15,-13-4 5 0,-14 5-3 16,-19 10 0-16,-7 18-2 0,-19 16 5 16,-7 14-9-16,-13 19 6 15,-7 7-9-15,0 15-19 0,1 7-68 16,-1 7-82-16,13 12-141 15,7 11-156-15,46-15-128 0,-39 29-33 16</inkml:trace>
  <inkml:trace contextRef="#ctx0" brushRef="#br0" timeOffset="3940">18235 12666 2375 0,'27'-15'52'0,"-8"4"-3"0,-19 11-16 16,27-7-3-16,-27 7-30 15,26 0-5-15,-26 0-250 0,46 11-457 16</inkml:trace>
</inkml:ink>
</file>

<file path=ppt/ink/ink35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5:06:22.299"/>
    </inkml:context>
    <inkml:brush xml:id="br0">
      <inkml:brushProperty name="width" value="0.1" units="cm"/>
      <inkml:brushProperty name="height" value="0.1" units="cm"/>
      <inkml:brushProperty name="color" value="#ED1C24"/>
      <inkml:brushProperty name="fitToCurve" value="1"/>
    </inkml:brush>
  </inkml:definitions>
  <inkml:trace contextRef="#ctx0" brushRef="#br0">8361 149 1010 0,'0'0'119'0,"0"0"69"15,0 0 110-15,0 0 8 16,0 0-43-16,6-22-142 0,-6 22-40 15,-26-18-33-15,-13 7-19 16,-14 3-17-16,-26 8-3 0,-26 0-14 16,-26 0 5-16,-21 0 3 15,-25 0-11-15,-13-4 8 0,-27 4 0 16,-20-3 5-16,-13 3-2 16,-26-4-3-16,-6 4 0 0,-7 4-7 15,0-1 0-15,-7 5 7 16,7 3 0-16,6 0-6 0,-6 4 1 15,0-8 15-15,0 4-26 16,-7 0 5-16,13 0 1 16,1 1-17-16,19-1 33 0,0-4-9 15,20 4-8-15,13-7-4 0,13-1 4 16,27 5 23-16,25-4-17 16,21-4 8-16,19 3-3 0,26-3 0 15,14 8-8-15,13-5 0 0,13-3 8 16,-1 4 15-16,8 3-10 15,-7 1-8-15,6 7-12 0,1-4 11 16,6 3 4-16,6-2 6 0,1-1 1 16,6 0-4-16,0 3-17 15,33-14 1-15,-39 15 16 16,39-15-3-16,-27 19-3 0,27-19 3 16,0 0 8-16,-26 40 4 0,26-40-9 15,-20 37-15-15,7-3 0 16,7-5 12-16,6 8 20 0,0-4 36 15,0 8 56-15,0 3-7 0,0 4-3 16,-7 8-24-16,0-1-13 16,7 4 7-16,-6 8-33 0,-7 3 6 15,6 0-16-15,1 4-8 0,-8 4-4 16,1-1-7-16,0 1-1 16,0-1-13-16,-7-6 4 15,7-5-5-15,-7-3 11 0,7-4 3 16,0-7 3-16,0-12-12 0,6-3 0 15,1-7 0-15,6-30 8 16,0 0-8-16,-13 33-6 0,13-33-2 16,0 0 8-16,0 0 7 0,-7 22-4 15,7-22-7-15,0 0 4 16,0 0 3-16,0 0-6 0,0 0-2 16,0 0 14-16,0 0-5 0,0 0-11 15,0 0 1-15,0 0 11 16,0 0 0-16,0 0-9 15,0 0-2-15,0 0 2 0,0 0 7 16,0 0 3-16,0 0-6 0,0 26-9 16,0-26 3-16,20 22 16 15,6 1-7-15,0-5-3 0,14-3-6 16,6-4 15-16,20-4-16 0,-1 4 14 16,14-3-12-16,7 6-6 15,12-2 1-15,-6-5 4 0,13 4 1 16,0 0 5-16,-6-3-4 0,6 3 4 15,-6-4 4-15,-7 0-4 16,6 1 6-16,-12-1 3 0,-1 4-6 16,-6-3 7-16,-7 3-4 15,-6-4-1-15,-7 0 0 0,0 1-5 16,-6-1 3-16,-1 1-1 16,-6 3-2-16,0 0 0 0,0 0 0 15,7 0 3-15,-1-4-13 0,1 1 5 16,6 3 5-16,0-4 4 0,7 1 3 15,0 3-11-15,6-4 4 16,7 0 0-16,19 5-3 0,1-5 0 16,19 0 0-16,14 1 7 0,-1-1-4 15,14 1 5-15,-7 3 3 16,6 0-8-16,1-4 2 16,-1 8 5-16,1-4-5 0,0 4 8 15,6-4-4-15,0 4-6 0,7-4 0 16,-1 0 4-16,8-4-4 15,12 1 0-15,0-5 0 0,7 8-11 16,0-7 13-16,0 3-2 0,0 1 0 16,0-5-3-16,-6 5 5 0,-1-4-5 15,-6-1 3-15,-7 8 3 16,1-3-3-16,-1-1 5 0,-6-3-5 16,-1 3 0-16,-12 1 7 0,-7-1-7 15,-7-3 7-15,-12 3-2 16,-8-3 1-16,-19 3-6 15,0-3 0-15,-13 3 2 0,-7-3-2 16,1 0-3-16,-14-1 3 0,0 1 2 16,-6 0 50-16,-1-4-10 15,-6 0-8-15,-6 0 0 0,-40 0-10 16,46 0 10-16,-46 0 15 0,39-15-11 16,-39 15-12-16,0 0-3 0,39-52-4 15,-25 0-5-15,-8 1-8 16,-6-8-6-16,-6-8-3 0,-1-14 5 15,-6-12-2-15,-7-10 0 0,0-8-4 16,14-3-2-16,-1-8 6 16,14 4 0-16,-1-4 0 15,1 7 6-15,0 12-6 0,-1 10-3 16,1 12 8-16,-1 11-5 0,-6 11-6 16,0 11 8-16,0 48-2 15,7-48-14-15,-7 48-90 0,0 0-54 16,0 0-113-16,0 0-181 0,0 0-210 15,0-48-34-15</inkml:trace>
</inkml:ink>
</file>

<file path=ppt/ink/ink35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5:06:28.510"/>
    </inkml:context>
    <inkml:brush xml:id="br0">
      <inkml:brushProperty name="width" value="0.1" units="cm"/>
      <inkml:brushProperty name="height" value="0.1" units="cm"/>
      <inkml:brushProperty name="color" value="#ED1C24"/>
      <inkml:brushProperty name="fitToCurve" value="1"/>
    </inkml:brush>
  </inkml:definitions>
  <inkml:trace contextRef="#ctx0" brushRef="#br0">2195 1223 671 0,'0'0'202'0,"0"0"-40"0,0 0-21 16,0 0 21-16,0 0 40 16,0 0 16-16,0 0 3 15,33 3 7-15,-6-10-4 0,-1-8-69 16,0-3-55-16,7-8-18 16,-7 0-20-16,1 0-7 0,12-11-16 15,-6-7-19-15,6-11-23 16,7-12 17-16,7-7-18 15,-1-15 9-15,8-3-5 16,-14 0 0-16,0 7 3 0,-14 11 6 16,1 4 2-16,-13 14-16 15,-7 5 5-15,0 6 3 0,-6 8 3 16,6 4-1-16,-13 33 1 16,0-30-3-16,0 30-6 15,0 0 9-15,0 0-3 0,0 0-3 16,0 0 0-16,0 0 0 15,0 0-6-15,0 0-1 0,0 0 1 16,0 0 1-16,0 0 1 16,0 0 4-16,0 0-5 15,0 0 0-15,0 0-1 0,0 0 6 16,0 0 4-16,0 0 2 16,0 0-2-16,0 0-4 0,0 0-4 15,0 0 9-15,0 0-1 16,0 0-4-16,0 0-3 0,0 0 3 15,0 0 0-15,0 0 0 16,0 0-3-16,0 0 10 16,0 0-7-16,0 0 5 0,0 0-11 15,0 0 12-15,0 0-6 16,0 0-5-16,0 0-2 16,0 0 2-16,0 0 2 0,0 0 3 15,0 0 0-15,0 0 4 16,0 0-4-16,-39 48 9 0,12-7-9 15,-6-4 0-15,1 0 0 16,-1 0 5-16,0-4-5 0,-7 0 4 16,14 1-7-16,-7-12 3 15,7 0-8-15,26-22 2 16,-33 22 2-16,33-22 9 0,0 0-2 16,0 0-6-16,0 0-4 15,0 0 0-15,0 0 4 16,0 0 3-16,0 0 0 0,0 0-3 15,46-26 3-15,-6 0 0 16,-8 4 8-16,1 0-2 0,-33 22-6 16,40-33 4-16,-7 7-12 15,-33 26 15-15,39-30-2 0,-39 30 3 16,33-29-2-16,-33 29-3 16,26-30 3-16,-26 30-4 15,13-33-2-15,-13 33 0 0,13-37-6 16,-13 37 6-16,7-29-5 15,-7 29 5-15,0 0 7 0,0 0 0 16,0-30-13-16,0 30 6 16,0 0-7-16,0 0 7 0,0 0 0 15,0 0-3-15,0 0-1 16,0 0 1-16,0 0-1 16,0 0 0-16,0 0 37 0,0 0 27 15,-13 41-24-15,6-4 3 16,1 3-4-16,6-3 9 0,6-7-12 15,7 3-1-15,7-3 21 16,-20-30 9-16,46 33-25 16,-6-7-15-16,-1-4-12 0,-13-11 8 15,-26-11 2-15,33 11 6 16,-33-11-1-16,0 0-4 16,0 0 11-16,0 0 10 0,0 0-13 15,0 0-22-15,0 0 1 16,0 0 3-16,0 0 6 0,0 0-21 15,0 0 5-15,0 0 0 16,0 0 5-16,0 0 0 0,0 0-9 16,0 0 1-16,0 0 3 15,0 0 5-15,0 0-12 0,0 0-10 16,0 0-51-16,0 0-175 16,0 0-283-16,0 0-384 15</inkml:trace>
  <inkml:trace contextRef="#ctx0" brushRef="#br0" timeOffset="956">2675 1699 387 0,'0'-22'42'0,"0"22"38"16,0 0-19-16,0 0 2 15,0 0-7-15,0 0 19 16,26-26 34-16,-26 26-7 0,0 0 68 16,40-22 28-16,-1 11 20 15,1 0-2-15,12-4-2 0,14 0-32 16,6 1-28-16,20 3-20 15,7-8-20-15,6-3-2 0,0 0-4 16,7 3-31-16,-7 5-31 16,0-5-26-16,-13 1-4 0,-6 10-10 15,-21-3-10-15,-19 4 4 16,-6-1 0-16,-7 1 8 16,-33 7-2-16,19-7-11 15,-19 7 11-15,0 0-6 0,0 0 0 16,0 0-3-16,0 0 8 15,0 0-8-15,0 0-5 0,0 0-16 16,0 0-76-16,0 0-191 16,0 0-218-16,0 0-112 0,0 0 57 15</inkml:trace>
  <inkml:trace contextRef="#ctx0" brushRef="#br0" timeOffset="1312">3858 1208 617 0,'0'0'174'0,"-39"18"80"16,39-18 0-16,-27 41 56 15,21-4-21-15,19-4-45 0,7 1-50 16,6-5-39-16,13 1-36 16,1-8-42-16,6 0-28 0,-7-7-32 15,7 0-6-15,-13-4 14 16,0-4-31-16,-33-7 11 0,26 11 7 15,-26-11-1-15,0 0-2 16,0 0 3-16,0 0 32 16,0 0 16-16,0 0-13 0,0 0-12 15,0 0 4-15,0 22-11 16,-20 4-4-16,-12-4 21 0,-8 4 1 16,1 7 1-16,-7-3-13 15,6 3-24-15,-6-3-10 0,0-1 7 16,7 1 0-16,-7-4 0 15,13-4-32-15,7-11-151 0,26-11-245 16,0 0-336-16,-33 18-172 16</inkml:trace>
  <inkml:trace contextRef="#ctx0" brushRef="#br0" timeOffset="2195">2833 2394 637 0,'0'0'190'15,"-20"-30"46"-15,20 30 54 0,0 0-18 16,0 0-58-16,0 0-47 0,0 0-35 16,0 0-57-16,0 0-8 15,0 0 118-15,0 0 21 0,46 19-46 16,13 14-50-16,7 4 0 15,6 11-42-15,7 0-16 16,13 4-22-16,-6 0-14 0,-1-4-11 16,0 0 7-16,-12-8-16 15,-1-3 4-15,-13-4 4 0,-13-7-4 16,-13-11-6-16,-7 0 11 16,-26-15 12-16,0 0-7 0,20 11-15 15,-20-11 8-15,0 0 3 0,0 0-9 16,0 0-9-16,0 0-6 15,0 0-21-15,0 0-87 0,0 0-97 16,0 0-64-16,-20-30-72 16,20 30-42-16,-26-40-7 0,13 10 51 15,6-3 82-15,-6 3 77 0,7-3 79 16,-1 4 61-16,0 3 29 16,7 26 32-16,-13-37 21 15,7 7 32-15,6 30 30 0,-7-37 22 16,7 37 23-16,0 0 14 15,-20-29 29-15,20 29 15 0,0 0 12 16,0 0-39-16,0 0-38 0,0 0-33 16,0 0 136-16,0 0-5 15,0 0-77-15,-6 33-7 0,-1 8 8 16,14-1-36-16,6 5-38 16,7-5-16-16,6 1 5 0,7-1 9 15,0-3-19-15,6-7-24 0,7 0-21 16,-6-5 12-1,-8-6-10-15,1-1-11 0,-33-18 10 16,27 19-7-16,-27-19 7 0,0 0 2 16,0 0 2-16,0 0 16 15,0 0-22-15,0 0 6 0,0 0-21 16,-40 18 15-16,1-3-5 16,-14 4 4-16,7-5 0 0,-13 5-7 15,0 3 10-15,6 0-12 0,-6-3 16 16,13-1-17-16,0 1 9 15,0-1-7-15,13-7-11 0,33-11-97 16,0 0-221-16,-46 7-292 16,46-7-192-16</inkml:trace>
  <inkml:trace contextRef="#ctx0" brushRef="#br0" timeOffset="3149">2136 2848 498 0,'0'0'117'0,"0"0"17"0,0 0-14 16,0 0-63-16,0 0 15 0,0 0 255 16,0 0 5-16,0 0-38 15,0 37-36-15,7 11-74 16,13 4-3-16,-1 3-20 0,8 8-22 15,-1-4-24-15,0 4-50 16,7 0-10-16,-7 0-20 0,1-4-16 16,-1 0 0-16,0-4-16 0,0-3 9 15,-12-7 1-15,-1-9-18 16,-7-2 15-16,-6-34-2 0,13 29-14 16,-13-29 15-16,0 0-19 15,0 0 17-15,0 0-11 0,7 34 7 16,-7-34 0-16,0 0-10 0,0 0 13 15,0 0-12-15,0 0 6 16,0 0 5-16,0 0-10 0,0 0 13 16,0 0-12-16,0 0 10 15,0 0-6-15,0 0 6 16,0 0-13-16,0 0 7 0,0 0 5 16,0 0-11-16,0 0 16 0,0 0-20 15,0 0-28-15,0 0-118 16,0 0-98-16,0 0-28 0,-33 0 5 15,33 0 70-15,-52 3 2 16,6 1 29-16,0-4 12 0,0 0 55 16,0 0 32-16,6-4 39 0,1-7-7 15,39 11 30-15,-46-18-8 16,46 18 23-16,-53-34-7 0,53 34 13 16,-39-33 21-16,39 33 21 15,0 0 29-15,0 0 62 16,-33-37 0-16,33 37 36 0,0 0-52 15,0 0-15-15,0 0-16 16,0 0 12-16,0 0 101 0,0 0-43 16,0 0-30-16,39 15-36 0,-6 7 14 15,13 4-21-15,-13 0-1 16,13 3-45-16,-7 5-4 0,1-5-25 16,-1 1-4-16,-6-8-3 15,-33-22-13-15,33 30 16 0,-33-30-10 16,26 18 9-16,-26-18-9 0,0 0 7 15,0 0 22-15,0 0 22 16,0 0-4-16,0 0-38 16,40-30 4-16,-21-7-17 0,8-7 9 15,-1 0-1-15,-6-4-13 16,-1 3 21-16,-5 5-20 0,-1 7 8 16,-13 33-11-16,13-34-40 0,-13 34-102 15,0-44-209-15,0 44-255 16,-20-41-203-16</inkml:trace>
  <inkml:trace contextRef="#ctx0" brushRef="#br0" timeOffset="3635">1295 2896 424 0,'0'0'85'0,"0"0"8"16,0 0 13-16,0 0 14 0,0 0-1 15,0 0 59-15,0 0-17 16,0 0-8-16,0 0 10 0,0 0 105 16,0 0-50-16,-26 41-59 15,-7 3-4-15,-6 1-18 0,-14 3-7 16,-6 0-26-16,-7 0-18 15,7-4-19-15,-7 4-28 0,7-4-20 16,0-3-9-16,13-8-4 16,7-3-6-16,39-30-5 0,-46 29-4 15,46-29 4-15,0 0 8 16,-40 26-14-16,40-26-21 0,0 0-66 16,0 0-121-16,0 0-174 15,0 0-184-15,0 0-31 0</inkml:trace>
  <inkml:trace contextRef="#ctx0" brushRef="#br0" timeOffset="4027">776 3170 737 0,'0'0'120'0,"0"0"60"0,0 0-17 16,0 0-19-16,0 0-43 15,0 0 3-15,0 0 1 0,-39 7-9 16,39-7-25-16,-53 26-34 16,14 0-16-16,-7 0 5 15,0 3 11-15,0-3 14 0,0 4-6 16,6-4-15-16,40-26-9 0,-52 33-8 15,52-33-1-15,-40 26 6 16,40-26 147-16,0 0 22 0,0 0-22 16,0 0-45-16,59 33-44 15,0-18-11-15,7-8-4 0,0-3-11 16,13-8-6-16,0 0-24 0,-7-7-11 16,7 0-14-16,-14-4-15 15,-5-3-127-15,-8 3-272 0,-12-3-304 16,-40 18-84-16</inkml:trace>
  <inkml:trace contextRef="#ctx0" brushRef="#br0" timeOffset="4516">1039 2457 207 0,'0'0'62'0,"0"0"51"0,0 0 17 16,0 0 5-16,-40-15-3 15,40 15 50-15,0 0 22 0,0 0-29 16,-39 0 25-16,39 0 18 16,-39 15-1-16,-1 0-41 0,1-1-63 15,-1 1-36-15,-6 0-31 0,-13 0-12 16,7-1-17-16,-14-3-10 16,0 1-7-16,0-9 0 0,1 5 3 15,6-1-9-15,-1 0 6 16,8-3 0-16,6-4 0 15,13 0 12-15,33 0-8 0,-33 0-4 16,33 0 0-16,0 0 0 0,0 0 3 16,0 0-3-16,-26 0 0 15,26 0-3-15,0 0 3 0,0 0-3 16,0 0-6-16,0 0-41 16,0 0-98-16,0 0-91 0,0 0-136 15,0 0-85-15,0 0-19 16</inkml:trace>
  <inkml:trace contextRef="#ctx0" brushRef="#br0" timeOffset="4851">290 2394 697 0,'0'0'109'15,"0"0"91"-15,0 0 46 16,0 0-5-16,0 0-48 0,0 0-48 15,0 0-17-15,0 0-4 0,0 0-61 16,0 0-32-16,0 0-17 16,0 0-3-16,0 0-6 15,-46-7-2-15,6 7-1 0,1 3 1 16,-1 5 5-16,1-1 10 16,6 4 46-16,33-11 22 0,-39 7-23 15,39-7-33-15,0 0-19 0,0 0 74 16,-13 34 28-16,13-34-39 15,6 40-28-15,14-14-14 0,6 0-10 16,14-7-12-16,6-5-6 16,13 1 1-16,0-7-5 0,7-5-38 15,-7-3-189-15,0-3-284 16,-7-9-211-16</inkml:trace>
  <inkml:trace contextRef="#ctx0" brushRef="#br0" timeOffset="5363">1118 1932 760 0,'0'0'114'0,"0"0"66"16,0 0 19-16,0 0 13 0,0 0-34 16,0 0-40-16,-46-33-39 0,46 33-19 15,-66-19 1-15,13 5-14 16,7 6-18-16,-6-3 45 0,-1 0 4 15,1-4-25-15,-1-3-21 16,1-1-15-16,-8-7 7 16,1-3 11-16,7-1 3 0,-1-3-10 15,7 0-14-15,0-4-2 0,7 0 1 16,39 37 0-16,-59-48-1 16,59 48-1-16,-53-48-12 0,53 48-10 15,-46-37-6-15,46 37-6 16,0 0 7-16,0 0 0 0,0 0 2 15,-46-33-11-15,46 33 9 16,0 0-4-16,0 0 4 0,0 0-1 16,0 0-3-16,0 0-13 0,0 0-31 15,0 0-116-15,0 0-135 16,0 0-155-16,0 0-108 16,0 0 21-16</inkml:trace>
  <inkml:trace contextRef="#ctx0" brushRef="#br0" timeOffset="5904">158 1337 480 0,'0'0'45'0,"0"0"-5"16,0 0-2-16,0 0 5 0,0 0 15 16,0 0 77-16,0 0-20 0,0 0-43 15,0 0-14-15,0 0-11 16,0 0 29-16,0 0-12 0,0 0 25 16,0 0 111-16,0 0 19 15,0 0-87-15,-19 56-58 0,-1-8-21 16,0 0-19-16,0 0-14 0,7-8-15 15,-6-3-14-15,19-37 14 16,-14 45-12-16,14-45 27 16,0 0-27-16,-13 37 38 0,13-37 1 15,0 0 23-15,0 0 9 16,0 0-1-16,0 0-11 0,0 0-23 16,0 0-15-16,40-48-4 15,-14 0-19-15,-6-4 9 0,-7-4-5 16,-7-3 23-16,8 0-6 0,-8 15-1 15,-6 44-5-15,13-52-6 16,-13 52-8-16,0 0-8 0,0 0 11 16,0 0-1-16,0 0 22 15,0 0 59-15,0 0-21 16,46-7-36-16,0 14 6 0,0-3-9 0,0 3-4 16,7-3-5-16,-1-4-6 15,1 0-35-15,-53 0-186 16,66-11-275-16,-66 11-212 0</inkml:trace>
  <inkml:trace contextRef="#ctx0" brushRef="#br0" timeOffset="7076">1019 558 585 0,'0'0'99'16,"0"0"36"-16,0 0-10 0,0 0 21 15,0 0-39-15,0 0 13 16,0 0-6-16,0 0-15 0,0 0 46 16,0 0-15-1,0 0-37-15,0 0-51 0,0 0-28 16,13-37-2-16,-13 37-12 0,0 0 9 16,-6-37 1-16,6 37-3 15,0 0 26-15,0 0 29 0,0 0-8 16,0 0-29-16,0 0-30 15,0 0-2-15,0 0 29 0,0 0 26 16,-27 48-8-16,8 4-26 16,12-1 10-16,-6 5 33 0,13-1 10 15,-7-3-26-15,1-4-23 16,6-4 4-16,0 4 4 0,6-7-26 16,-6-41 6-16,7 33 3 15,-7-33 0-15,0 0-13 16,0 0 7-16,0 0 28 0,0 0 38 15,0 0-18-15,0 0-35 16,0 0-10-16,13-37 1 0,0-11 6 16,-6-7-6-16,-1-12-14 15,-6-3 18-15,0 4-3 0,0 6-11 16,-6 5 3-16,6 11 8 16,-7 7-1-16,7 37-15 0,0 0 8 15,-6-37 3-15,6 37 3 16,0 0-4-16,0 0-14 15,0 0 12-15,0 0-4 0,0 0 10 16,0 0 0-16,0 0-10 16,0 0-1-16,0 0-3 0,0 0 14 15,0 0 9-15,0 0-21 16,0 0-6-16,0 0 7 0,0 0 8 16,0 0 3-16,0 0 0 15,0 0-19-15,0 0 13 0,0 0 4 16,0 0 0-16,0 0-11 15,0 0 4-15,0 0 3 0,0 0 0 16,0 0 2-16,0 0-15 16,0 0-3-16,0 0 16 15,0 0 5-15,0 0-1 0,0 0-4 16,0 0-10-16,0 0 12 16,0 0-2-16,-33 52 7 0,7-12-7 15,6-3-6-15,20-37-6 16,-20 44 12-16,20-44 12 0,-13 41-8 15,13-41-13-15,0 0-3 16,-20 37 9-16,20-37 18 0,0 0-13 16,0 0-2-16,0 0-10 15,0 0 19-15,0 0 0 0,0 0-2 16,0 0-7-16,0 0-14 16,0 0 7-16,0 0 20 15,0 0-3-15,0 0-3 0,0 0-7 16,0 0-5-16,0 0 5 15,0 0 8-15,0 0 0 0,0 0-26 16,0 0 10-16,0 0 8 16,0 0 0-16,0 0-3 0,0 0-6 15,0 0-21-15,0 0-22 16,0 0 31-16,0 0 24 0,0 0-3 16,0 0-8-16,0 0-13 15,0 0-20-15,-26-37-38 16,26 37-58-16,0 0-65 0,0 0-55 15,-20-41-41-15,20 41-9 16,0 0 55-16,-19-36 11 0,19 36 66 16,0 0 19-16,0 0-7 15</inkml:trace>
  <inkml:trace contextRef="#ctx0" brushRef="#br0" timeOffset="8111">717 421 436 0,'-7'-37'77'0,"7"37"15"0,0 0 2 16,0 0-53-16,0 0 18 15,7-44-22-15,-7 44 36 0,0 0-21 16,0 0-2-16,0 0 176 16,46-19 25-16,-46 19-10 0,46 26-70 15,-46-26-26-15,46 59-48 16,-13 0 6-16,0 0 9 0,-7-3-26 16,0 3 5-16,0 0-25 15,1-7-26-15,-1-4-6 16,0-4-9-16,-6-3-19 0,-20-41-14 15,26 40 12-15,-26-40 11 16,20 41-13-16,-20-41-7 0,0 0 5 16,0 0 15-16,0 0-7 15,0 0 41-15,0 0 58 0,0 0 24 16,0 0-18-16,0 0-70 16,0 0-22-16,0 0-1 0,0 0-2 15,-26-44-8-15,-1-1-16 16,8-6-1-16,-8-5 14 0,8 1-1 15,-8-1-6-15,8-3-4 16,-1 0 4-16,7-4 7 16,0 8-13-16,0 0 0 0,-1 3 14 15,8 0-3-15,-7-3-13 16,13 7 8-16,-7 3 12 0,7 5-10 16,0 40-7-16,-6-37-1 15,6 37 18-15,0 0-10 0,0 0-15 16,-7-37 13-16,7 37 3 0,0 0 0 15,0 0-3-15,0 0-11 16,0 0 2-16,0 0 14 0,0 0 4 16,0 0-9-1,0 0-8-15,0 0 3 0,0 0 10 16,0 0-1-16,0 0-4 16,0 0-6-16,0 0 11 0,0 0-5 15,0 0 0-15,0 0-8 0,0 0-5 16,0 0 7-16,0 0 6 15,0 0 3-15,0 0-3 0,0 0-4 16,-33 48 4-16,7-4 7 16,6 1-12-16,0-5-5 0,1 5 19 15,-1-5-9-15,7-3 0 16,13-37-9-16,-26 44 9 16,26-44 6-16,-20 41-6 0,20-41 0 15,0 0-9-15,0 0 6 16,0 0 11-16,0 0 0 0,0 0-3 15,0 0-15-15,0 0 15 16,0 0 4-16,0 0 3 0,0 0-12 16,0 0-11-16,6-33 8 15,8-19 10-15,-1 0-1 0,0-7-6 16,7 4-11-16,-14 11 17 16,7 7 0-16,-13 37-6 0,7-34-10 15,-7 34 10-15,0 0 0 16,0 0-5-16,0 0-9 15,0 0 7-15,0 0 0 0,0 0 15 16,46 52-1-16,-7-8-10 16,-6-7-2-16,7 4 9 0,-1-8 1 15,0-3-5-15,1-8-17 16,-7-7-108-16,-33-15-298 0,52 11-418 16</inkml:trace>
</inkml:ink>
</file>

<file path=ppt/ink/ink35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5:06:42.822"/>
    </inkml:context>
    <inkml:brush xml:id="br0">
      <inkml:brushProperty name="width" value="0.1" units="cm"/>
      <inkml:brushProperty name="height" value="0.1" units="cm"/>
      <inkml:brushProperty name="color" value="#177D36"/>
      <inkml:brushProperty name="fitToCurve" value="1"/>
    </inkml:brush>
  </inkml:definitions>
  <inkml:trace contextRef="#ctx0" brushRef="#br0">7467 2849 973 0,'0'0'186'0,"0"0"75"16,0 0 7-16,0 0 3 0,0 0-33 16,0 0-74-16,0 0-55 15,0 0-25-15,0 0-8 0,-13 41-28 16,13-41 3-16,-20 48 9 16,20-48-25-16,-32 44-3 15,-8-18-21-15,1-8 5 0,-7-7-5 16,6-7-15-16,1-4 1 15,6-7 11-15,33 7-22 16,-33-30 20-16,13-3-6 16,7-4-16-16,7-7 12 0,-1-4 0 15,14 3 0-15,-1 8-2 16,-6 8 2-16,0 29-9 0,0-30 18 16,0 30-5-16,0 0-5 15,0 0 5-15,0 0 10 16,0 0-1-16,0 0 4 0,7 48 52 15,-7-7 23-15,0-41-16 16,-7 44 1-16,7-44 31 0,-13 41 6 16,13-41-27-16,-26 37-24 15,26-37-25-15,-53 29-20 16,7-14-12-16,0-7 12 0,0-8-3 16,0-4-15-16,0-7 9 15,7-4-3-15,6 0-10 16,0-3 20-16,33 18-12 0,-33-26-11 15,33 26-35-15,-26-33-194 16,26 33-323-16,-7-30-403 0</inkml:trace>
  <inkml:trace contextRef="#ctx0" brushRef="#br0" timeOffset="188">6928 3399 2424 0,'46'12'317'15,"-6"-9"-116"-15,12-10-103 0,1-1-43 16,13-3-61-16,6-3-204 16,-6-5-495-16,-1-7-319 15</inkml:trace>
  <inkml:trace contextRef="#ctx0" brushRef="#br0" timeOffset="444">7973 1925 2041 0,'0'0'198'16,"0"0"4"-16,0 0 30 16,-46 26-77-16,-13 26-55 15,-20 7-43-15,-19 11-24 0,-21 4-23 16,-5-4-18-16,-14-3-135 16,0-4-197-16,0-4-311 0,6-8-166 15</inkml:trace>
  <inkml:trace contextRef="#ctx0" brushRef="#br0" timeOffset="944">5903 2661 1590 0,'-39'18'325'0,"39"-18"12"0,-46 19-78 16,46-19-72-16,0 0-52 15,-40 14-22-15,40-14-15 0,0 0-30 16,0 0-29-16,0 0-26 16,0 0-13-16,0 0-5 0,14-44-2 15,18 0 4-15,14-1-6 16,14 1 9-16,-1 7 2 0,-7 7-2 15,1 12 0-15,-7 3-4 16,-7 12 0-16,-12 3-3 16,-27 0-3-16,32 22 5 0,-32-22 5 15,14 37 5-15,-14-37 11 16,-20 55 5-16,-6-14 13 0,-7-4 4 16,-7-4-4-16,-6-11 10 15,0-3 7-15,0-5 4 16,7-3 21-16,39-11 6 0,-46 8-17 15,46-8-30-15,-46-15-14 16,46 15-10-16,-33-37-2 16,13-4-9-16,7-3 7 0,7-8 2 15,-1-3-14-15,7-12-4 16,0 1-61-16,7-4-109 0,-1-4-143 16,1 4-164-16,6 3-281 15,-7 1-131-15</inkml:trace>
  <inkml:trace contextRef="#ctx0" brushRef="#br0" timeOffset="1312">6889 1161 1519 0,'0'0'494'16,"33"29"-53"-16,-33-29-97 0,0 48-101 15,-13-7-73-15,-7 3-52 16,-6-3-43-16,-14 3-31 0,1-3-17 16,-7-1-15-16,-7-6-12 15,7-5-5-15,0-10-5 16,7-5-16-16,6-2-33 0,33-12-25 16,-33 3 9-16,33-3 20 15,0 0 10-15,-33-48 14 0,20 8 12 16,7 3 10-16,6 7 9 15,0 30 3-15,0 0-9 16,0-29 1-16,0 29-5 0,0 0 5 16,0 0 5-16,-40 48 0 15,14 3 4-15,-14 5 10 0,14 3-5 16,-7-7-9-16,-6 7-306 16,-1-4-406-16,-12 0-194 0</inkml:trace>
  <inkml:trace contextRef="#ctx0" brushRef="#br0" timeOffset="1707">5351 2409 1204 0,'0'0'330'0,"0"0"-48"15,40 41-35-15,-40-41-48 0,46 37-52 16,-46-37-71-16,0 0-39 16,33 37-12-16,-33-37 3 0,0 0-1 15,0 0 15-15,0 0 1 16,0 0-24-16,0 0-7 0,0 0-7 16,-46 18-2-1,6-7 4-15,40-11 60 0,-39 0 25 16,39 0-18-16,-40 8-33 15,40-8 9-15,-39 26 45 0,39-26 17 16,-40 55-15-16,21 1-16 16,6 6-14-16,-1 1-9 0,14 7-28 15,7-3-7-15,6-4-9 16,7-1-14-16,-7-6 6 0,13-8-6 16,-6-7-7-16,-20-41-76 15,33 40-181-15,-33-40-273 0,0 0-495 16</inkml:trace>
  <inkml:trace contextRef="#ctx0" brushRef="#br0" timeOffset="2164">4858 2727 1842 0,'-46'-18'211'16,"46"18"45"-16,-46-15-57 15,46 15-71-15,0 0-55 0,0 0-28 16,0 0-29-16,-26-33-13 16,26 33-3-16,7-45-12 0,-7 45 2 15,33-40 13-15,-33 40-15 16,39-30 17-16,-39 30-20 0,46-7 19 15,-46 7-4-15,46 3-12 16,-46-3 19-16,46 19-18 0,-46-19 11 16,0 0-4-16,0 0 6 15,0 0 0-15,0 0 15 0,0 0 6 16,0 0 3-16,26 40 5 16,-26-40 31-16,0 0 16 15,-46 56 10-15,-13-8 6 0,0-4-5 16,-13 4-29-16,-1 8 5 15,1 6-21-15,-7 5-15 0,7-1-15 16,6 1-4-16,1-8-10 16,5 0 3-16,8-11-3 0,12-11-112 15,40-37-171-15,-46 37-286 16,46-37-310-16</inkml:trace>
  <inkml:trace contextRef="#ctx0" brushRef="#br0" timeOffset="2643">4563 1851 1667 0,'0'0'207'0,"0"0"137"15,0 0 23-15,0 0-90 16,-13 60-68-16,6 10-36 0,-6 7-53 15,6 1-40-15,-6 3-32 16,7 0-19-16,-1-7-21 0,-6-11 3 16,0-4-4-1,-7-11 2-15,7-11-5 0,13-37-4 16,0 0-28-16,-46 37-38 16,46-37-4-16,-46 8 3 0,6-16 3 15,40 8 10-15,-46-33 2 16,7-4 15-16,13 7 30 0,26 30 4 15,-33-29 3-15,33 29-4 16,0 0-2-16,0 0 29 0,0 0 77 16,-46 0 18-16,0 15 14 15,0 11 33-15,-13 3 10 0,0 1-14 16,-14 3-32-16,1-4-27 16,-7-3-24-16,0-7 2 0,1-4-13 15,5-4-32-15,-6 0-11 16,14-11 7-16,6-4-14 15,-1-7-23-15,14-4-4 0,-6-3-96 16,12-12-176-16,-6-3-76 16,7-4-108-16,39 37-324 0,-46-67-271 15</inkml:trace>
  <inkml:trace contextRef="#ctx0" brushRef="#br0" timeOffset="2820">2848 2269 1532 0,'0'0'445'0,"0"0"-44"15,0 0-127-15,59-11-113 0,7-4-77 16,26 0-43-16,6-3-24 16,20-1-75-16,7-3-353 15,0-7-356-15</inkml:trace>
  <inkml:trace contextRef="#ctx0" brushRef="#br0" timeOffset="3075">5535 658 2253 0,'0'0'216'0,"0"0"47"16,0 0-33-16,0 0-47 15,-46 56-61-15,-26 6-51 0,-20 9-32 16,-13 6-14-16,-7 4-21 16,-6 8-101-16,-7-4-184 15,-6 4-275-15,-7-4-307 0</inkml:trace>
  <inkml:trace contextRef="#ctx0" brushRef="#br0" timeOffset="3584">1566 2358 1925 0,'53'-11'285'16,"6"7"-41"-16,0 8-73 0,-6-1-44 15,-1 5-38-15,1-5-25 16,-7 5-29-16,0-1-14 0,-7-3-12 16,-39-4-9-16,46 0 0 15,-46 0 0-15,0 0 3 0,40-19 1 16,-40 19-8-16,0 0 1 15,13-40 13-15,-13 40-7 0,-7-37 24 16,7 37 35-16,0 0-1 16,0 0-14-16,-52-19 0 0,-1 27 35 15,1 14 21-15,-1 11 9 16,7 8-14-16,-7 7-9 16,14 0-3-16,0 0 1 0,-1 0 2 15,40-48-2-15,-46 52 6 16,46-52 38-16,-39 44 15 0,39-44 8 15,0 0 9-15,0 0-2 16,0 0-51-16,-46 22-45 0,46-22-26 16,0 0-28-16,0 0-4 15,-40-44-15-15,27-4-6 0,7 0-24 16,12-4-70-16,7-3-181 16,0 3-160-16,1-4-60 0,5 8-134 15,-6 0-294-15,-6 0-102 16</inkml:trace>
  <inkml:trace contextRef="#ctx0" brushRef="#br0" timeOffset="4200">1152 1345 1539 0,'0'0'420'0,"0"0"62"0,-13 45-98 15,0 10-75-15,13 12-81 16,0 6-52-16,0 5-37 16,0 0-44-16,0-4-37 0,-7-1-17 15,1-6-26-15,-7-4-5 16,-7-8-3-16,0-7 2 0,-13-7-6 16,33-41-14-16,-52 48-26 15,12-22-38-15,1-15-2 0,39-11 7 16,-53-4 2-16,14-14-3 15,39 18-3-15,-39-56 12 0,6 4 36 16,13 12 13-16,20 40 6 16,-26-45 0-16,26 45 3 0,0 0-10 15,0 0 9-15,0 0 5 16,-40 34 6-16,40-34 1 16,-39 59 10-16,6-4 6 0,13-10-2 15,20-45-6-15,-26 59-15 16,26-59 6-16,0 48-11 0,0-48 5 15,0 0 0-15,0 0 6 16,0 0 5-16,0 0-6 0,0 0 9 16,0 0-7-16,0 0-7 15,0 0-7-15,0 0 3 0,0 0 4 16,-53-45-9-16,14 16 5 16,0 7-3-16,-1 3 7 15,-6 19 0-15,0 11 30 0,0 11 28 16,7 12 3-16,-7 6-11 15,6 12-2-15,7 4-14 0,7 3-5 16,6 3-12-16,7 5-13 16,13-1 6-16,7-6-4 15,13-1 0-15,6-4-6 0,7-3-4 16,-33-52-2-16,65 55-49 16,-12-25-160-16,-53-30-179 0,53 18-244 15,-53-18-308-15</inkml:trace>
  <inkml:trace contextRef="#ctx0" brushRef="#br0" timeOffset="4372">567 1611 2245 0,'0'0'96'15,"0"-33"100"-15,0 33-45 0,0 0-88 16,0 0-34-16,0 0-23 15,0 0-4-15,0 0-298 0,27 48-448 16,-14 8-128-16</inkml:trace>
  <inkml:trace contextRef="#ctx0" brushRef="#br0" timeOffset="4556">278 3067 2429 0,'0'0'368'16,"0"0"-62"-16,73 30-116 0,-14-23-80 16,0-14-54-16,7-1-32 15,-7-7-20-15,-7 1-43 0,-52 14-194 16,66-19-243 0,-66 19-339-16,53-41-113 0</inkml:trace>
  <inkml:trace contextRef="#ctx0" brushRef="#br0" timeOffset="4840">2414 67 1616 0,'20'-33'239'16,"-20"33"60"-16,13-34-23 16,-13 34-39-16,0 0 70 0,-20 63-55 15,-19 22-102-15,-20 22-75 16,-14 15-35-16,-12 8-20 0,-7-1-11 16,-20 0-6-16,7 1-33 15,-7-9-136-15,1 1-207 0,5 4-319 16,8 0-274-16</inkml:trace>
</inkml:ink>
</file>

<file path=ppt/ink/ink3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8:13.973"/>
    </inkml:context>
    <inkml:brush xml:id="br0">
      <inkml:brushProperty name="width" value="0.1" units="cm"/>
      <inkml:brushProperty name="height" value="0.1" units="cm"/>
      <inkml:brushProperty name="fitToCurve" value="1"/>
    </inkml:brush>
  </inkml:definitions>
  <inkml:trace contextRef="#ctx0" brushRef="#br0">1838 0 124 0,'0'0'24'0,"-53"26"9"0,53-26 10 16,-46 37 18-16,46-37-29 15,-46 48 4-15,7-11-27 0,39-37-6 16,-40 52 6-16,21-8-16 16,-1 8 22-16,13 3-25 15,7 4 15-15,7 8 3 0,6 3-15 16,0 7 7-16,0 5-10 15,7 10 17-15,-13 4-15 0,-1 11 21 16,1 4-13-16,-1 0 0 16,1 0-3-16,-1-4-1 15,1-7-2-15,0-8 0 0,6-7-10 16,-7-7-19-16,1-8 18 16,-1-7-6-16,1-4 10 15,0 0 17-15,6-4-4 16,-7-7 0-16,1-3 11 0,6-1-20 15,0 0 0-15,0 1 18 16,0 6-13-16,-6 5 10 0,6-1-6 16,-6 12-8-16,-7-1 15 15,-7 1-5-15,-6 3 4 16,6 0-12-16,1 0 3 0,-7 4 3 16,6 0 5-16,1 0 57 15,-1-4-26-15,7 4-28 16,0-4 7-16,0 0 1 15,0 1 46-15,0-1-13 0,0-4-28 16,-7-3-4-16,7-4 70 16,0-3-31-16,0-5-23 0,0 1-6 15,0-8 11-15,-6 5-34 16,12-5-18-16,-6-7 23 0,0-4-6 16,7 0-9-16,0 1 6 15,-1-1 10-15,-6-33 100 16,13 55-18-16,-6-3 32 0,-1 7-54 15,1 0-43-15,0 4-20 16,6 3 5-16,-7 8-5 16,7 4 12-16,1-4-11 0,5 3-30 15,1-3 24-15,0-7-5 16,-1-1 3-16,1-3 0 16,-7-7 16-16,7-5-24 0,-7 1-63 15,-6-4-86-15,-1 4-72 16,-6-1-67-16</inkml:trace>
  <inkml:trace contextRef="#ctx0" brushRef="#br0" timeOffset="740">3231 5438 549 0,'-26'-29'97'0,"26"29"-25"16,-46-48 53-16,0 7-46 15,0 4-11-15,-7 4-13 16,-6 3-24-16,-13 1-5 0,-7-1 15 16,-7 12-37-16,-12 7 2 15,-7 11-6-15,-7 11 13 0,-20 18 75 16,-12 12 2-16,-20 15 35 16,-7 10-28-16,0 19-26 0,-7 11-64 15,14 15 14-15,-7 7 1 16,14 0-41-16,6 1 60 0,13 2 95 15,13-2-78-15,20-8-21 16,6 3-5-16,20 4-10 16,7-7 101-16,13 4-25 0,6-4-53 15,14 3 71-15,19 1-28 16,7 3-36-16,19-4 20 0,21 5 28 16,19-5-58-16,26-3-10 15,20-8-17-15,20-14 2 0,13-4-9 16,13-18-16-16,19-8 20 15,14-11-4-15,7-11-11 0,6-12 3 16,6-13-5-16,7-12 0 0,-6-15 1 16,12-11 9-16,8-18 2 15,-1-16-24-15,7-17-85 16,13-19 34-16,0-8 39 0,13-18 1 16,-13-3 9-16,-7-12 25 0,-25-11-11 15,-21-3 8-15,-32-8 3 16,-34 8-2-16,-32 6 4 0,-39 5-8 15,-40 11 0-15,-33 7-7 16,-40 7 12-16,-25 4 0 0,-27 4-5 16,-26 8-12-16,-13 3 12 0,-14 7 9 15,1 11-20-15,-1 8 4 16,7 15 19-16,14 7-16 0,12 7-82 16,20 11-160-16,14 5-190 15,25 13-123-15,14 5-22 0</inkml:trace>
  <inkml:trace contextRef="#ctx0" brushRef="#br0" timeOffset="1508">2613 6218 701 0,'0'0'101'15,"0"0"-14"-15,0 0 72 16,0 0 86-16,0 0-20 16,-13 55-98-16,-7 16 88 0,-19 6-51 0,-1 16-20 15,-6-1-52-15,0 4-24 16,0-4 40-16,7-3-52 15,-7-8-8-15,13-7-25 0,0-11-5 16,7-15-28-16,13-11 28 16,0-11-16-16,13-26 6 0,0 0-8 15,0 0 8-15,0 0-15 16,0 0 16-16,0 0-9 0,-13-33 4 16,13-12-4-16,13-3-7 15,-7-7 7-15,7-1-13 0,1 5 20 16,-1 6-10-16,-13 12 3 0,0 33-22 15,0 0 34-15,0 0-24 16,-46 15 26-16,-7 18-29 16,-6 8 15-16,-7 7 4 0,-6 7-4 15,-13 4 15-15,-1 0-9 16,-6-7-6-16,7 0-7 0,-1-4 3 16,14-7 6-16,6-8-16 15,7-7-195-15,20-8-119 0,6-10-161 16,33-8-36-16,0 0 60 0</inkml:trace>
  <inkml:trace contextRef="#ctx0" brushRef="#br0" timeOffset="1673">2593 5922 784 0,'60'-14'-8'0,"12"6"10"0,-6 8 13 15,-1 11-3-15,-6 4-8 16,-6 4-7-16,-7-5-2 0,-7 1-109 16,-12-4-173-16</inkml:trace>
  <inkml:trace contextRef="#ctx0" brushRef="#br0" timeOffset="1928">1851 5645 1037 0,'-33'48'297'0,"0"8"16"0,-6 10-32 16,6 5-81-16,0-1-95 0,7 4-45 15,-7-8-28-15,7 4-32 16,6-3 12-16,-6-4-12 0,6-1-93 15,-6-2-137-15,-1-9-112 16,1-3-37-16,-7-3-12 16,-6-8 95-16,6-8 47 0</inkml:trace>
  <inkml:trace contextRef="#ctx0" brushRef="#br0" timeOffset="2124">1292 6610 997 0,'-6'-41'301'16,"6"41"-44"-16,0 0-42 0,0 0-47 15,0 0-62-15,0 0 89 16,0 0 85-16,0 0-74 0,0 0-35 16,13 44-69-16,-6 4-35 0,-7 0-3 15,6-3-29-15,-6 3-11 16,0-4-19-16,0-3-10 16,-13-1 10-16,0-3-13 0,-7-3-155 15,20-34-207-15,-46 40-267 16,0-10-116-16</inkml:trace>
  <inkml:trace contextRef="#ctx0" brushRef="#br0" timeOffset="2500">1056 6536 1489 0,'39'-22'167'16,"-39"22"130"-16,40 7 34 15,-40-7-50-15,26 37-78 0,-13 4-103 16,-13-4-35-16,-6 3-34 16,-14 4-27-16,-13 1 3 0,-13-1-94 15,-7 0-102-15,-6-3-82 0,-6-8-15 16,-1-7 22-16,7-4-31 16,6-11-13-16,1-7 22 0,19-8 51 15,33 4 68-15,0 0 71 16,0 0 53-16,-27-62 32 15,27 6 25-15,20 1 44 0,0 7 93 0,-20 48 153 16,46-56 139-16,-13 16-4 16,-33 40-25-16,33-37-59 15,-33 37-78-15,0 0-43 0,0 0-38 16,0 0-75-16,0 0-47 16,26-33-49-16,-26 33-14 0,0 0-20 15,0 0-225-15,39-41-245 0,-39 41-364 16</inkml:trace>
</inkml:ink>
</file>

<file path=ppt/ink/ink36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5:07:00.165"/>
    </inkml:context>
    <inkml:brush xml:id="br0">
      <inkml:brushProperty name="width" value="0.1" units="cm"/>
      <inkml:brushProperty name="height" value="0.1" units="cm"/>
      <inkml:brushProperty name="color" value="#177D36"/>
      <inkml:brushProperty name="fitToCurve" value="1"/>
    </inkml:brush>
  </inkml:definitions>
  <inkml:trace contextRef="#ctx0" brushRef="#br0">3627 329 1522 0,'-13'-23'387'16,"13"23"-63"-16,0 0-137 15,0 0-91-15,0 0-44 0,0 0 83 16,0 0-58-16,-6 26-39 16,-1 0-9-16,0 0-3 0,1-4-24 15,6-22 8-15,-33 33-8 16,7-10-2-16,-14-9-7 0,1-3 15 15,-7-3-3-15,6 3-8 16,8-11-11-16,5 0-4 16,1-11-11-16,26 11-12 0,-26-22 15 15,19 3 22-15,7 19-3 16,-6-26-7-16,6 26 8 0,0 0 10 16,0 0-17-16,0 0 6 0,0 0 35 15,0 0-2-15,0 0 0 16,0 0 12-16,6 30-16 0,1-8 6 15,-7-22 1-15,0 0-7 16,-7 37-22-16,7-37 8 0,0 0 6 16,0 0-5-16,0 0-12 15,-20 26 3-15,20-26 7 16,0 0-7-16,0 0 0 0,-26 11 5 16,26-11-5-16,0 0-5 15,0 0 5-15,0 0-4 0,0 0-2 16,0 0-9-16,0 0 17 15,0 0-12-15,0 0 28 0,0 0 15 16,0 0 8-16,0 0-18 16,0 0 9-16,-26 22-15 0,26-22 6 15,0 0-11-15,-40 15-7 16,40-15 3-16,-46 11-8 0,14-7 6 16,32-4-6-16,-40 0 6 15,7-4-13-15,33 4 11 16,-26-11-8-16,26 11 8 0,-26-8 0 15,26 8-10-15,0 0 14 16,0 0-13-16,0 0 11 0,0 0-13 16,0 0 66-16,-27 23-3 0,1 14 10 15,6 7 23-15,7 4 18 16,-6 7 32-16,-8 1-9 0,1-1 9 16,-7 1 28-16,-6-1-16 15,-7-7-23-15,0-4-47 0,0-10-17 16,0-5-41-16,-7-7 10 15,14-14-33-15,-1-8 22 16,1-8-6-16,6-6 13 0,33 14-29 16,-26-37 13-16,13-8-13 15,6-3 3-15,14-11-3 0,6-7-7 16,13-1-2-16,0-3-2 0,14 3-36 16,6 5-77-16,6 6-108 15,7 8-72-15,1 8-68 0,-1 6-114 16,13 8-254-16,0 8-143 15</inkml:trace>
  <inkml:trace contextRef="#ctx0" brushRef="#br0" timeOffset="221">3575 1167 1564 0,'0'0'388'0,"0"0"-46"16,0 0-90-16,0 0-120 16,19 4-44-16,-19-4-58 0,0 0 0 15,0 0-30-15,0 0-26 0,7 33-178 16,-7-33-152 0,7 33-104-16,-7 1-17 0,-14-5 4 15</inkml:trace>
  <inkml:trace contextRef="#ctx0" brushRef="#br0" timeOffset="369">3095 1729 1193 0,'-46'33'349'0,"13"-14"-17"15,7-5-57-15,26-14-99 0,0 0-72 16,0 0-47-16,0 0-21 16,33-26-23-16,13-7-23 0,-7 0-77 15,7-4-236-15,-6-11-239 16,-8 0-110-16</inkml:trace>
  <inkml:trace contextRef="#ctx0" brushRef="#br0" timeOffset="600">2681 48 1791 0,'33'-26'326'0,"6"11"-34"16,14 11-68-16,6 1-66 16,-6 6-69-16,-1 1-50 0,-6 4-29 15,-13-1 6-15,-33-7-1 16,0 0-15-16,7 29-79 0,-7-29-199 16,-53 52-196-16,-6-11-155 15,-7-4-97-15</inkml:trace>
  <inkml:trace contextRef="#ctx0" brushRef="#br0" timeOffset="1100">1860 547 1092 0,'0'0'397'0,"0"0"-41"15,0 0-92-15,39-4-60 16,-39 4-70-16,39 0-55 0,-39 0-46 16,33 4-13-16,-33-4 4 0,40-4-15 15,-40 4-5-15,0 0-10 16,39-11 8-16,-39 11-2 0,0 0 5 16,33-37-8-16,-33 37-1 15,20-41 11-15,-20 41-1 0,0-37-12 16,0 37 6-16,0 0 36 0,-7-37 5 15,7 37-21-15,0 0 54 16,-46 19 84-16,46-19 4 16,-52 48-17-16,12 3-19 0,7 9-15 15,-6-1-7-15,6 7-19 16,0 1-11-16,0-8 1 0,0 0 4 16,7-7-30-16,0-8 0 0,26-44-15 15,-26 37-5-15,26-37-22 16,0 0 10-16,0 0 8 0,-46 11-11 15,46-11-18-15,0 0 13 0,-20-63-9 16,13 0-5-16,20-10 0 16,1-5 7-16,12-3-6 0,0 7 0 15,7 7-2-15,-13 16-15 16,-1 10-100-16,-19 41-137 16,27-41-95-16,-27 41-172 0,0 0-264 15,26-37-113-15</inkml:trace>
  <inkml:trace contextRef="#ctx0" brushRef="#br0" timeOffset="1313">1544 484 1414 0,'0'0'486'0,"0"0"-6"16,-13 44-66-16,13-44-107 15,-20 48-122-15,1-4-87 0,-8-3-40 16,-6-4-31-16,-6 4-18 0,-7-1-48 16,-7-3-124-16,1-4-178 15,-1-3-240-15,1-8-220 0</inkml:trace>
  <inkml:trace contextRef="#ctx0" brushRef="#br0" timeOffset="1616">1156 606 1064 0,'0'-37'213'0,"0"37"-13"16,0 0-58-16,0 0 0 15,0 0-13-15,0 0-37 0,-39-37-48 16,39 37-19-16,0 0-5 0,0-37-3 15,0 37-9-15,0 0 82 16,39-19 88-16,-39 19 55 0,40 4-16 16,-40-4-24-16,39 37-11 15,-26 4-42-15,-13-1-51 16,-6 5-44-16,-7-1-12 0,-7 0-21 16,-13-3-21-16,7-4-52 0,-14 0-150 15,1-8-208-15,-7-6-254 16,0-12-155-16</inkml:trace>
  <inkml:trace contextRef="#ctx0" brushRef="#br0" timeOffset="2064">986 170 1432 0,'0'0'270'16,"0"0"-28"-16,0 0-59 16,-20-30-62-16,-20 19-7 0,1 11-11 15,-14 15 3-15,1 7-21 16,-1 8 7-16,-6 6-28 0,13 13 11 16,13 2 1-16,14-3-34 0,5 0-28 15,14 0 2-15,14-3 0 16,-14-45-12-16,32 44-7 0,1-7-2 15,-33-37 12-15,46 26 1 0,-46-26-3 16,0 0-3 0,0 0-5-16,33 0 6 0,-33 0 4 15,0 0-7-15,13-30-9 0,-13 30 16 16,-19-40 3-16,-1 14-10 16,20 26 7-16,0 0 14 0,-46-22 5 15,6 18 14-15,8 22 41 0,32-18 21 16,-53 59 0-16,14 8-17 15,6 11-35-15,13 3-16 0,7 4-25 16,6 3-9-16,1 1 0 16,6 4-89-16,6-9-187 0,1-2-236 15,6-16-279-15,0-10-84 0</inkml:trace>
  <inkml:trace contextRef="#ctx0" brushRef="#br0" timeOffset="2230">959 1725 2440 0,'33'11'319'16,"13"-7"-42"-16,-6-8-60 15,-1 0-96-15,7-7-69 0,0-7-26 16,0-4-8-16,7 0-47 16,-7-4-123-16,-7-8-233 0,-13-2-303 15,-6-9-211-15</inkml:trace>
  <inkml:trace contextRef="#ctx0" brushRef="#br0" timeOffset="2481">0 569 2593 0,'0'0'436'0,"39"26"-49"0,1-12-14 16,-40-14 4-16,46 19-54 0,-46-19-117 15,46 11-98-15,-46-11-70 16,0 0-19-16,39 7-81 0,-39-7-182 16,0 0-190-16,0 0-116 0,0 0-376 15,0 0-372-15</inkml:trace>
</inkml:ink>
</file>

<file path=ppt/ink/ink36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5:06:53.169"/>
    </inkml:context>
    <inkml:brush xml:id="br0">
      <inkml:brushProperty name="width" value="0.1" units="cm"/>
      <inkml:brushProperty name="height" value="0.1" units="cm"/>
      <inkml:brushProperty name="color" value="#177D36"/>
      <inkml:brushProperty name="fitToCurve" value="1"/>
    </inkml:brush>
  </inkml:definitions>
  <inkml:trace contextRef="#ctx0" brushRef="#br0">6552 2483 1854 0,'0'0'150'15,"-40"48"37"-15,14-7-31 16,13-4-43-16,0 0-41 0,-1-4-32 16,14-33-21-16,-6 44-15 15,6-44 0-15,-13 33 6 16,13-33 5-16,0 0-5 15,-53 30-7-15,7-19-16 16,7-3 13-16,-1-5 7 0,-6-6-1 16,7-1 2-16,-7 4-14 15,6 4-9-15,-6 10 31 0,0 5 70 16,0-1 6-16,7 8-39 16,39-26-29-16,-33 41-14 15,33-41-8-15,-26 44 5 0,26-44-42 16,-7 44-286-16,7-44-497 15</inkml:trace>
  <inkml:trace contextRef="#ctx0" brushRef="#br0" timeOffset="189">6407 3333 2176 0,'0'0'370'16,"0"0"-108"-16,0 0-138 16,0 0-52-16,0 0-57 0,0 0-125 15,0 0-408-15,26-52-475 16</inkml:trace>
  <inkml:trace contextRef="#ctx0" brushRef="#br0" timeOffset="-4955">7577 566 1799 0,'0'0'231'0,"0"0"144"16,0 0-37-16,0 33-103 15,13 11-78-15,7 12-33 0,12-1-40 16,1 8-39-16,7 3-32 15,-1-3-13-15,1-4 0 0,-1 0 4 16,-6-11-83-16,-33-48-254 16,33 56-263-16,-33-56-245 0</inkml:trace>
  <inkml:trace contextRef="#ctx0" brushRef="#br0" timeOffset="-4580">7169 566 1479 0,'0'0'232'0,"0"0"51"16,-33 37-3-16,27-4-50 0,6 7-58 16,6 1-62-1,8-4-54-15,-1 4-46 0,-13-41 0 16,19 44-5-16,-19-44 13 15,14 37-5-15,-14-37-5 0,0 0-5 16,0 0-3-16,0 0-11 16,0 0 16-16,-40 26 8 0,1-11-13 15,-1-8-7-15,1 4-6 16,-1 0 8-16,-6 8 76 0,0 6 76 16,-13 9 21-16,7 14-31 15,-1 0-40-15,7 7-19 0,-6 1-17 16,6-1-20-16,0-3-23 15,0-8-11-15,46-44-14 16,-66 56-143-16,13-20-131 16,7-21-173-16,46-15-256 0,-39-3-105 15</inkml:trace>
  <inkml:trace contextRef="#ctx0" brushRef="#br0" timeOffset="-4232">7682 0 1794 0,'0'34'358'0,"-7"-5"-16"16,-12 4-74-16,-14-7-69 15,33-26-70-15,-46 45-50 0,13-16-28 16,-7-3-12-16,1-4-21 15,6-7-12-15,0-8-6 0,0 1-20 16,33-8-54-16,-39 0-39 16,39 0-8-16,-39-26 11 0,12-4 32 15,8-7 36-15,5 4 31 16,1 7 16-16,13 26 32 16,0 0 17-16,0 0 1 0,-39-18 14 15,6 21-4-15,-6 12-22 16,6 7-21-16,-7 4-2 0,7 0-4 15,1 7-50-15,32-33-282 16,-53 48-479-16</inkml:trace>
  <inkml:trace contextRef="#ctx0" brushRef="#br0" timeOffset="-3979">6085 226 2551 0,'0'0'315'16,"-39"11"-50"-16,39-11-39 16,-33 59-39-16,20 4-45 0,-1 3-52 15,8 8-49-15,-1 4-26 16,7-1-9-16,-6 1-74 0,-7-1-185 15,-7 1-189-15,-13 0-337 16,7-12-218-16</inkml:trace>
  <inkml:trace contextRef="#ctx0" brushRef="#br0" timeOffset="-3587">5586 880 1080 0,'0'0'380'16,"0"0"71"-16,0 0-11 0,0 0-70 16,-20 62-62-16,0-6-52 15,-13-1-68-15,0 1-56 0,1 3-55 16,-1-4-23-16,0-3-20 15,-7-4-19-15,40-48-29 16,-59 59-149-16,0-15-168 0,0-10-308 16,13-20-399-16</inkml:trace>
  <inkml:trace contextRef="#ctx0" brushRef="#br0" timeOffset="-3084">5191 728 1913 0,'40'0'202'16,"-40"0"54"-16,0 0-20 0,0 0-44 15,19 48-38-15,-19-48-35 16,-13 48-25-16,13-48-45 0,-52 52-18 15,-1-15-9-15,-12-8-12 16,-1-6-8-16,0-9-7 0,0-10-16 16,7-4-35-16,13-4-17 15,46 4-13-15,-52-25 7 0,52 25-11 16,-27-63-16-16,27 7 7 16,20 5 30-16,20 6 31 15,-1 8 15-15,14 11 6 0,-1 12-2 16,-6 14 12-16,-6 7 4 15,-40-7 33-15,19 41 58 0,-19 3 38 16,0-44-28-16,-52 63-38 16,-14-11-33-16,-6-12-14 0,-1-3 0 15,1-15-4-15,0-3 20 16,6-12 11-16,14-3 0 0,6-15-10 16,46 11-11-16,-46-37-13 15,19-7 2-15,8-5-2 0,12-6 6 16,7-11-3-1,13-8-12-15,0-11-3 0,7 0-14 16,6 0-57-16,1 3-206 16,5 5-278-16,1 3-313 0</inkml:trace>
  <inkml:trace contextRef="#ctx0" brushRef="#br0" timeOffset="-2887">5244 144 2079 0,'59'-14'355'0,"-6"-5"-77"16,6 1-90-16,-7-4-86 16,1 7-48-16,-14 0-27 0,-6 0-79 15,-33 15-204-15,0 0-357 16,0 0-282-16</inkml:trace>
  <inkml:trace contextRef="#ctx0" brushRef="#br0" timeOffset="-2680">4784 377 2555 0,'0'0'363'0,"0"0"-47"16,0 0-89-16,0 0-89 0,0 0-66 16,0 0-37-16,0 0-25 15,0 0-88-15,0 0-284 0,0 0-431 16,0 0-379-16</inkml:trace>
  <inkml:trace contextRef="#ctx0" brushRef="#br0" timeOffset="-2155">3660 59 2076 0,'0'0'182'0,"0"0"9"15,40-18-37-15,-40 18-56 16,0 0 42-16,0 0 28 0,6 37-26 16,-12 4-44-16,-21 7-50 15,1 0-32-15,-13 3 0 16,6 1-7-16,-7 0 4 0,14 0-16 16,0-4 0-16,13-8 3 15,6 1-3-15,7-41 3 16,7 44-6-16,-7-44 6 0,39 33 2 15,1-14-2-15,-8-12 0 16,-32-7-7-16,40 4 1 0,-40-4 0 16,0 0 6-16,0 0 11 15,0 0-1-15,0 0-10 0,0 0 6 16,0 0 22-16,-46 41 47 16,-7-4 12-16,-6 7 3 0,-7 0-4 15,7 12 8 1,0 3 12-16,7 7-11 0,6 1-19 15,26 3 23-15,7-7 12 16,19 0 4-16,14-12-21 0,13-3-37 16,19-7-29-16,8-15-14 15,5-11-2-15,1-4 7 0,6-8-19 16,-6-6-81-16,0-16-230 16,-14-10-179-16,1-16-319 0,-7-6-510 15</inkml:trace>
  <inkml:trace contextRef="#ctx0" brushRef="#br0" timeOffset="-1192">3187 503 1329 0,'0'0'371'0,"-33"29"18"15,0 5-62-15,14-5-94 16,-1 4-56-16,0 4-66 15,1-3-52-15,19-34-15 16,-20 40-29-16,20-40-15 0,-33 41 15 16,33-41-8-16,0 0-7 15,-39 41-10-15,39-41-8 16,-40 25-42-16,40-25-34 0,0 0 21 16,-46-3 20-16,46 3 22 15,0 0 1-15,-39-26 21 0,39 26 12 16,0 0-3-16,0 0-11 15,0 0-1-15,-46-15 1 0,46 15 34 16,-40 15-6-16,40-15-11 16,-33 26 0-16,33-26 12 15,0 0 1-15,-39 40-19 16,39-40-15-16,0 0 15 0,0 0 10 16,-33 37-10-16,33-37-12 15,0 0-21-15,0 0 12 0,0 0-33 16,0 0-9-16,0 0 33 15,0 0 21-15,0 0 13 16,0 0-4-16,-26-40 2 0,26 40 82 16,0 0 41-16,0 0 16 15,-59-11 50-15,6 14 16 0,-6 5 13 16,-7 10 2 0,-13-3-40-16,-6 0-22 0,-7 3 0 0,-13-7-57 15,-7-7-39 1,-6-4-6-16,6-4-24 0,14 1-34 15,6-9 9-15,13-2-3 16,13-1 0-16,7-4-3 0,13 1-96 16,6-8-187-16,8-11-106 15,-1-3-186-15,13-12-521 16</inkml:trace>
  <inkml:trace contextRef="#ctx0" brushRef="#br0" timeOffset="-998">2859 174 2522 0,'32'11'343'16,"-32"-11"-116"-16,40 7-102 15,-40-7-73-15,39 8-48 0,-6-1-179 16,-33-7-546-16,33 19-418 15</inkml:trace>
  <inkml:trace contextRef="#ctx0" brushRef="#br0" timeOffset="-811">2491 1526 3077 0,'0'0'287'16,"0"0"-108"-16,0 0-91 16,0 0-65-16,0 0-66 0,0 0-210 15,26-48-426-15,0 0-579 16</inkml:trace>
  <inkml:trace contextRef="#ctx0" brushRef="#br0" timeOffset="-615">1748 322 2862 0,'46'-26'72'0,"33"4"-43"16,19-4-19-16,21 0-27 0,19 0-174 15,6 8-541-15</inkml:trace>
  <inkml:trace contextRef="#ctx0" brushRef="#br0" timeOffset="948">5513 2616 1855 0,'7'-33'178'15,"13"0"-8"-15,-1-1-43 0,8 5-43 16,5 3-35-16,1 11 6 15,-33 15 28-15,33 4-7 16,-33-4-24-16,26 33 9 16,-19 0-6-16,-27 4-12 0,-6 4-18 15,-7-4-25-15,-6 0 10 16,-1-4-10-16,-12-7-14 0,6-4-16 16,0-7-58-16,6-8-13 15,7-7-38-15,33 0 28 16,0 0 1-16,0 0 35 0,-26-51 19 15,26 3 10-15,7 3 46 16,-1 12 7-16,-6 33-1 0,20-33 12 16,-20 33 15-16,0 0 120 15,0 0 70-15,0 0-38 16,-7 33-55-16,-6 4-26 16,-6 4-21-16,-1-12-44 0,0 1-20 15,20-30-3-15,-26 33-19 16,26-33 22-16,0 0-23 15,0 0 8-15,-40 18 2 0,40-18-21 16,-32-11 15-16,32 11-17 16,-27-40 8-16,14-8-25 0,7-12-5 15,6-13-37-15,0-12 9 16,0-8 32-16,0 16 18 0,6 14 7 16,-6 19-6-1,7 10 4-15,-7 34 6 0,0 0 13 16,-7 30 21-16,1 22 6 15,6 10 10-15,-7 12 34 0,7 15 0 16,-7 7-11-16,1 4-1 16,-7-4-10-16,0 0 4 0,-7-7 14 15,-13-1-24-15,-6-10-11 16,-14-8-23-16,-6-15-5 0,0-10 1 16,-7-12-4-16,7-11-2 15,0-14 0-15,6-16-1 16,7-10-8-16,7-16-6 0,13-10 12 15,-1-11 2-15,21-12 5 16,6-7-13-16,13 0 3 16,7 0 6-16,19 4-11 0,0 0 5 15,14 7-53-15,-7 0-192 16,13 4-310-16,0-7-472 16</inkml:trace>
  <inkml:trace contextRef="#ctx0" brushRef="#br0" timeOffset="1153">5546 1970 2417 0,'53'-4'315'0,"-1"0"-113"16,1-3-80-16,6-1-64 0,-6 5-35 15,-1 3-50-15,-12 0-251 16,-40 0-398-16,0 0-266 16</inkml:trace>
  <inkml:trace contextRef="#ctx0" brushRef="#br0" timeOffset="1333">4876 3296 2433 0,'0'0'413'0,"0"0"-70"0,0 0-161 15,0 0-93-15,0 0-93 16,0 0-224-16,0 0-409 0,-53-26-459 16</inkml:trace>
  <inkml:trace contextRef="#ctx0" brushRef="#br0" timeOffset="1885">3989 2461 2114 0,'0'0'402'0,"-13"44"-73"16,6-7-106-16,7 0-96 0,0 4-55 15,-6-1-34-15,-8 1-19 16,-12 0-2-16,0 3-4 0,-14-7-13 16,1 0-39-16,-7-4-55 15,-7-7-37-15,14-7-30 0,0-8 6 16,39-11-40 0,-40-11 9-16,40 11 66 0,-39-41 50 15,19 8 38-15,20 33 18 16,-7-41 8-16,7 41 50 0,0 0 41 15,0 0 38-15,0 0 19 16,0 0 101-16,0 0-30 0,-39 4-31 16,6 14-4-16,-13 8-7 15,-6 0-19-15,-14 0-43 16,-13 0-48-16,-20-12-22 0,-19 1-29 16,-7-7 0-16,0-5-10 15,-6-6 0-15,6-5 0 16,7-3 0-16,13-4 0 0,13 1 45 15,6-1 43-15,21 0 4 16,19 8-11-16,46 7-31 16,-46-4-21-16,46 4 40 0,0 0 80 15,-46 33-38-15,46-33-59 16,0 0-15-16,-53 63-21 0,53-63-2 16,-66 55-14-16,20-18-67 15,46-37-215-15,-65 34-90 0,12-12-10 16,53-22-84-16,-53 22-254 15,53-22-334-15</inkml:trace>
  <inkml:trace contextRef="#ctx0" brushRef="#br0" timeOffset="2113">3220 3717 3756 0,'0'0'597'0,"0"0"139"0,0 0-276 16,0 0-242-16,0 0-111 16,0 0-72-16,0 0-169 0,0 0-472 15,-7-41-213-15,7 41-78 16,-6-44-414-16</inkml:trace>
  <inkml:trace contextRef="#ctx0" brushRef="#br0" timeOffset="2309">2057 4412 3184 0,'39'0'84'0,"14"-23"-22"16,13-17-37-16,19-8-15 16,7-11-33-16,0 0-167 15,-7-8-327-15,1-3-421 0</inkml:trace>
  <inkml:trace contextRef="#ctx0" brushRef="#br0" timeOffset="2529">2668 2151 2153 0,'33'-45'321'16,"6"8"-41"-16,1 8-80 15,-1 14-83-15,7 4-59 0,-6 15-20 16,-1 7-20-16,-39-11-15 15,26 40-59-15,-26 5-251 16,-26 3-295-16,-20 0-288 0</inkml:trace>
  <inkml:trace contextRef="#ctx0" brushRef="#br0" timeOffset="2713">1643 2472 2462 0,'39'-41'359'0,"20"4"-115"15,7-3-98-15,13-1-78 16,0 4-42-16,0 4-76 0,0 3-333 16,-1 5-524-16</inkml:trace>
  <inkml:trace contextRef="#ctx0" brushRef="#br0" timeOffset="3196">1235 2243 1453 0,'0'0'300'0,"7"-41"109"15,-7 41-93-15,0 0-104 0,0 0 11 16,0 0 9-16,-26 59-50 16,-1 15-44-16,1 4-44 0,-7 3-47 15,0-3-14-15,-6 3-13 16,-7-11-14-16,0-7-3 15,-7-4 5-15,1-11-18 0,-7-7 16 16,6-15-9-16,1-4-7 16,6-11-10-16,0-11-11 0,6-7 14 15,7-12-7-15,0-14-3 16,7-8 18-16,6-3-4 16,7 0 8-16,0 7 15 15,7 3-3-15,6 34-7 0,0 0 7 16,0 0 1-16,0 0 4 15,-40 4 24-15,1 14-22 0,-7 16-7 16,6 6-3-16,-6 1-11 16,7 3-1-16,-1-7-128 15,1-3-138-15,39-34-179 0,-46 33-232 16,46-33-101-16</inkml:trace>
  <inkml:trace contextRef="#ctx0" brushRef="#br0" timeOffset="3410">348 2051 1646 0,'46'-59'385'16,"7"7"-5"-16,6 8-56 0,0 7-61 16,0 7-80-16,-6 8-56 15,-1 4-65-15,-12 14-16 0,-1 0-19 16,-39 4-18-16,33 15 6 15,-33-15-22-15,7 48-6 0,-14 0-207 16,-26 7-297 0,-13 12-456-16</inkml:trace>
  <inkml:trace contextRef="#ctx0" brushRef="#br0" timeOffset="4488">3687 4792 934 0,'0'0'196'0,"0"0"18"15,0 0 46-15,-40-7 54 0,40 7-12 16,-26 59-52-16,6 11-58 16,7 0-68-16,6 0-41 15,7 8-17-15,0-8-13 16,-6-3-20-16,-7-8-16 0,-7 0-8 16,-13-15-9-16,-6-3-8 15,-7-15-3-15,-13-4-5 16,6-7 2-16,0-12-32 0,1-10-16 15,12-11-63-15,14-12 62 16,0-11 8-16,19-7-21 0,7-11 15 16,13 4 29-16,7 7 21 15,0 11 5-15,-7 7-7 16,-13 30 22-16,0 0 28 16,26 0 44-16,-26 0 16 0,20 34-21 15,-13 6 19-15,-7 1 1 16,-14-1-8-16,1 5-10 15,-6-5-17-15,-8 1-21 0,-6-8-10 16,7 8-13-16,-7-8 4 16,0 4 35-16,-6 4 37 0,0-1 16 15,-1 5-9-15,1-1 12 16,-1 4 24-16,7 0 11 0,1-3 0 16,-1-9 6-16,13-6-18 15,20-30-23-15,-26 33 1 16,26-33 13-16,0 0-10 0,0 0-69 15,-40-7-3-15,40 7-31 16,-52-33 5-16,19-8-30 16,7-11 6-16,6-11 0 0,7-10-8 15,6-5-7-15,1-3-24 16,12 3 1-16,1 4-35 16,12 15-169-16,1 11-84 0,20 11-63 15,6 11-104-15,6 15-292 16,14 8-251-16</inkml:trace>
  <inkml:trace contextRef="#ctx0" brushRef="#br0" timeOffset="4665">3003 6107 2317 0,'0'0'398'16,"0"0"-28"-16,40 23-99 0,-8-16-124 15,14-14-76-15,0-4-32 16,14-8-55-16,-8-7-156 0,1-3-307 16,-14-8-433-16</inkml:trace>
  <inkml:trace contextRef="#ctx0" brushRef="#br0" timeOffset="4901">2366 5114 2471 0,'0'0'306'15,"0"-37"-3"-15,0 37-118 0,0 0-85 16,0 0-52-16,39-4-23 15,-39 4-41-15,26 7-152 0,-26-7-314 16,0 0-413-16</inkml:trace>
  <inkml:trace contextRef="#ctx0" brushRef="#br0" timeOffset="5180">2004 5221 2356 0,'0'0'347'16,"0"0"-56"-16,0 0-53 0,20 55-61 15,-13 1-53-15,-14 3-22 16,-6 0-27-16,-7 4-35 15,-13-4-27-15,0-4-4 0,-6-3-14 16,0-8-62-16,-7-11-134 16,6-7-160-16,1-7-228 0,39-19-237 15,-46-4-15-15</inkml:trace>
  <inkml:trace contextRef="#ctx0" brushRef="#br0" timeOffset="5377">1695 5442 1702 0,'0'0'443'0,"0"0"-39"0,0 0-88 15,7 56-97-15,-14-4-63 16,-12-4-72-16,-8-4-41 0,-5-3-21 16,5-1-15-16,-12-7-107 15,-1-3-156-15,1-8-173 0,0-7-155 16,39-15-63-16,-46 4 2 15</inkml:trace>
  <inkml:trace contextRef="#ctx0" brushRef="#br0" timeOffset="5732">1446 5258 1380 0,'0'0'354'0,"0"0"-22"16,6 55-57-16,-12-7-68 15,6-4-78-15,-7 4-60 0,1-3-38 16,6-8-17-16,0-37-8 16,-14 44-1-16,14-44-1 15,-13 41-2-15,13-41-2 0,0 0 0 16,-39 11-3-16,39-11 0 16,-53-15 3-16,14-11 4 15,39 26 2-15,-53-33 38 0,7 3 115 16,7 16 27-16,-7 3 4 15,0 7-4-15,-13 8 19 0,0 3 4 16,-14 0-24-16,-6 1-73 16,-6-1-55-16,6-3-24 0,-6-8-9 15,-1 0-17-15,1-3-18 16,-1-8-126-16,14 4-117 16,6-7-66-16,14-1-84 0,6-3-190 15,46 22-191-15,-33-37 7 16</inkml:trace>
  <inkml:trace contextRef="#ctx0" brushRef="#br0" timeOffset="5877">578 5069 1217 0,'59'-22'371'0,"14"4"-32"16,-1-5-73-16,0 1-98 15,7-4-80-15,7 8-50 0,-1-4-67 16,0 3-361-16,-6 5-490 15</inkml:trace>
  <inkml:trace contextRef="#ctx0" brushRef="#br0" timeOffset="14225">7964 4220 147 0,'0'0'-8'0,"0"0"15"16,0 0 3-16,0 0 9 15,0 0-4-15,0 0-5 16,33-15-6-16,-33 15 3 0,40-4-7 16,-1 4 0-16,-6 0-21 15,0 0-67-15</inkml:trace>
  <inkml:trace contextRef="#ctx0" brushRef="#br0" timeOffset="15200">8562 4238 198 0,'0'0'49'0,"33"4"-3"16,0-1 14-16,-33-3 18 0,33 4 10 16,0 0-2-16,0-1 5 15,-33-3 3-15,39 0 17 16,1 0-46-16,-8 0-24 0,8-3-30 16,-7-5 7-16,6 5-12 15,-6-1-9-15,6-3-9 16,1 3 19-16,-1 0 3 0,-6 1-20 15,0 6-5-15,6 1 4 16,-6 0 1-16,0 3 12 0,0-3-9 16,0 3 4-16,6 0-5 15,-6-3 2-15,13 0 21 0,-6 0-24 16,6-1 2 0,0-3-16-16,0 4-3 0,-7-4 11 15,7 0-4-15,-7 4 10 16,1-4 1-16,-7 0-4 0,0 3-23 15,-7-3-4-15,-26 0-3 16,39 4 20-16,-12 0 11 0,-8-4-6 16,-19 0 26-16,33 0-5 15,-33 0-20-15,33 0 31 0,-33 0-27 16,33 0 8-16,-33 0 14 16,39 7-10-16,-12-7-9 15,-27 0 9-15,39 7-4 0,0-3 11 16,-12 0-10-16,12-4-4 15,-6 4 7-15,0 3 16 16,0-7-23-16,6 4 2 0,-6-4-5 16,6 0 0-16,-6 0 25 15,7 0-22-15,-7 3-3 16,6-3 24-16,0 0-20 0,1 0 23 16,-1-3-25-16,1 3 0 15,6 0 19-15,-7 0-6 0,7-4-16 16,7 4 15-16,-7 0-4 15,6 0-4-15,-6 0 4 0,0 0-5 16,-6 4 9-16,6-4-12 16,-7 0 15-16,1 3-7 15,-1 1-8-15,0-4 8 16,-6-4 6-16,0 1-1 0,7 3-2 16,-14-4-3-16,13 0-8 15,-6 1 8-15,0-1 0 0,-7 4 9 16,1-4-15-16,-1 0 6 15,0-3 0-15,0 3 0 0,-6 1 0 16,6-1 0-16,-26 4 7 16,27-7-1-16,-1-4-2 0,7 7-4 15,-7 0 0-15,0 0 0 16,1-3 0-16,-1 3-3 16,0-3-1-16,0 7 4 0,-26 0-7 15,27-7 13-15,-1 3-10 16,0 0 18-16,-6 1-24 15,-20 3 15-15,39-4-5 0,-39 4-5 16,33 0-1-16,-33 0 10 16,0 0 1-16,0 0-5 0,0 0 5 15,27-4-5-15,-27 4-38 16,0 0-57-16,0 0-88 0</inkml:trace>
  <inkml:trace contextRef="#ctx0" brushRef="#br0" timeOffset="16237">12656 3425 235 0,'0'0'78'0,"0"0"28"0,0 0 38 16,-6 48 13-16,-1-7 0 15,7 3-1-15,0 4-24 0,-6 8 0 16,6 3-50-16,0 4 1 15,0 7-14-15,0-4-5 16,6 4-8-16,1 1 2 0,-7-5-36 16,6-3-5-16,1-4 5 15,-1-7-19-15,1-12-14 0,0-6 17 16,-1-1-4-16,-6-33-2 16,7 29-7-16,-7-29 14 0,0 0-4 15,0 0 6-15,6 26-12 16,-6-26 28-16,0 0-3 15,0 0-22-15,0 0 28 16,0 0-18-16,0 0-13 0,0 0 16 16,0 0-10-16,20-37-3 15,0 0 2-15,-7-3-5 0,0-1-16 16,0-3 31-16,7 7-12 16,-14 4-9-16,-6 33 9 0,20-45-11 15,-20 45-5-15,26-40 28 16,-26 40-33-16,33-37 21 0,-33 37 13 15,0 0-13-15,33-30-5 16,-33 30 19-16,0 0-17 0,0 0-3 16,40 0 6-16,-40 0-19 15,0 0 36-15,32 45-17 0,-18-1 10 16,-14-4 16 0,0 1-3-16,0 0 24 0,0-8-30 15,0 4-11-15,0-7-4 16,0-30 6-16,0 40-5 0,0-40 6 15,0 33-9-15,0-33-13 16,0 0 13-16,0 0 23 0,0 0-18 16,6 30-32-16,-6-30 47 15,0 0-15-15,0 0-5 0,0 0-18 16,0 0 35-16,0 0-5 16,0 0-22-16,0 0 0 0,0 0-76 15,0 0-258-15,0 0-161 16</inkml:trace>
  <inkml:trace contextRef="#ctx0" brushRef="#br0" timeOffset="19381">12111 3348 483 0,'0'0'102'0,"0"0"13"15,0 0 11-15,0 0-57 0,0 0 8 16,0 0-42-16,0 0-10 16,0 0 21-16,0 0 112 0,0 0-4 15,0 51-19-15,-7 5-16 16,7-5-42-16,0 9-15 16,0-5-27-16,0 0-12 0,7-3-10 15,-7-4-13-15,0-3-10 16,-7-9-113-16,1-10-289 0,-7 0-156 15</inkml:trace>
  <inkml:trace contextRef="#ctx0" brushRef="#br0" timeOffset="19649">11907 3728 428 0,'0'0'99'15,"0"0"3"-15,0 0 20 16,0 0 28-16,0 0 97 16,0 0-48-16,0 0-81 0,-20 44-59 15,-6-7-2-15,0-3-48 16,-14-1 25-16,1 0-58 0,-7-7-20 15,0-4-166-15,0 0-118 16,7-7-61-16</inkml:trace>
  <inkml:trace contextRef="#ctx0" brushRef="#br0" timeOffset="20168">11618 3492 448 0,'0'0'149'16,"0"0"26"-16,-20 55-19 0,7-14-26 16,13-41-50-16,-6 48-12 15,6-48 0-15,-7 44-36 0,7-44-16 16,0 0-9-16,0 0 4 15,0 0-11-15,-33 37 6 16,33-37-6-16,-39 19 14 0,39-19-7 16,-46 7-7-16,46-7-22 15,-40-7-18-15,40 7-28 16,0 0-49-16,-26-48 43 0,6 14 17 16,20 34 26-16,7-40-2 15,6 3 19-15,-13 37 20 0,0 0-6 16,0 0-3-16,40-8 15 15,-40 8-4-15,0 0 20 0,0 0 34 16,0 0 24-16,19 48-17 16,-19-48-27-16,-19 41-16 0,19-41-15 15,0 0 0-15,-46 33 20 16,6-18-23-16,40-15-15 16,-39 4 10-16,39-4 7 15,0 0 24-15,-40-30 13 0,40 30-27 16,-19-44-5-16,12-4 14 15,7 0-29-15,7-8 3 0,6 1-7 16,0 3-17-16,0-3-100 16,7 3-185-16,-1 4-109 0</inkml:trace>
  <inkml:trace contextRef="#ctx0" brushRef="#br0" timeOffset="20357">11730 3000 372 0,'46'-18'108'15,"0"-1"10"-15,6 1-13 16,1 3-26-16,-7 4-31 0,-7-4-25 16,1 4-23-16,-40 11-35 15,33-7-136-15,-33 7-113 0</inkml:trace>
  <inkml:trace contextRef="#ctx0" brushRef="#br0" timeOffset="20535">11487 3192 731 0,'0'0'185'0,"0"0"6"16,0 0-50-16,0 0-37 15,0 0-62-15,0 0-18 0,0 0 13 16,0 0-53-16,0 0-231 16,0 0-146-16</inkml:trace>
  <inkml:trace contextRef="#ctx0" brushRef="#br0" timeOffset="21032">10862 3381 783 0,'0'0'227'16,"0"0"-4"-16,0 0-54 15,0 0-93-15,0 0-24 16,0 0-17-16,0 0-5 15,0 0 2-15,0 0-28 0,0 0 19 16,-46 26-23-16,46-26-15 16,0 0 15-16,0 0 15 0,-26 48-11 15,26-48-9-15,0 0-9 16,0 0 24-16,0 0-17 0,0 0 24 16,46 40-31-16,-46-40 3 15,0 0 17-15,0 0 7 0,0 0-11 16,0 0-20-16,-6 52 25 15,6-52-3-15,-46 59 14 0,0-14 1 16,0-5-2-16,0 1-8 16,13-4 2-16,33-37 24 15,-46 44 18-15,46-44-1 16,-27 44 12-16,27-44 0 0,0 34 18 16,0-34-20-16,0 0-37 15,60 7-25-15,-1-7 9 0,-7-7 5 16,7-4-2-16,1-8-12 15,-1 4-11-15,0-3-47 0,-13 3-194 16,0-7-259-16,-13 3-150 16</inkml:trace>
  <inkml:trace contextRef="#ctx0" brushRef="#br0" timeOffset="22218">8056 6300 347 0,'0'0'34'0,"0"0"-14"0,27-8-11 16,-27 8-9-16,0 0 4 15,33-7-8-15,-33 7-6 0,0 0 13 16,26-4-8-16,-26 4 8 16,33 0-11-16,0 0-65 0</inkml:trace>
  <inkml:trace contextRef="#ctx0" brushRef="#br0" timeOffset="22389">8746 6215 184 0,'33'-8'3'16,"-6"4"8"-16,5-3-6 0,1 3-1 15,0 1-8-15,0 3-45 16</inkml:trace>
  <inkml:trace contextRef="#ctx0" brushRef="#br0" timeOffset="22574">9522 6229 117 0,'52'-7'2'0,"-6"0"15"16,7-1-13-16,0 4 2 0,-1 1-11 15,7-1 15-15,-6 0-23 16,-1 1-5-16,-6-1-20 16</inkml:trace>
  <inkml:trace contextRef="#ctx0" brushRef="#br0" timeOffset="22834">10343 6248 124 0,'33'4'53'0,"-7"-1"7"16,7 5 0-16,0-5-21 0,7 1-10 16,-1-4-17-16,7 4 3 15,0-8-8-15,7 4-13 16,-7-4 12-16,0 4-9 0,0-3-1 15,0-1-24-15,-14 0-7 16,8 4-12-16,-7 0 6 0,0 0 2 16,-7 0 26-16,-6 4-5 15,-1-4 10-15,-19 0 11 0,27 4-1 16,-27-4 1-16,26 3-32 0,-26-3-21 16</inkml:trace>
  <inkml:trace contextRef="#ctx0" brushRef="#br0" timeOffset="23228">11506 6318 249 0,'33'0'48'0,"-6"-4"-14"16,12-3-18-16,-6 3 0 16,6-3-21-16,7-4 15 0,-6 3-10 15,6 1 5-15,-7 3-14 16,0-3 14-16,1 7-10 0,-1-4 16 15,-6 4-15-15,0 0 7 0,0 0-12 16,-7 4 16-16,0 0-7 16,-6 3 2-16,6-3-5 15,-6-1 9-15,-20-3-15 0,26 4 9 16,-26-4 4-16,27 4-4 16,-1-1 5-16,-26-3-18 0,26 0 18 15,1 0-9-15,-8 0 13 16,-19 0-20-16,33 0 20 0,-13 0-9 15,6 0 0-15,-26 0-8 0,26 4 13 16,1-4-12-16,-27 0 14 16,26 0-11-16,-26 0 16 0,0 0 10 15,0 0 50-15,0 0-28 16,0 0-9-16,33 0-28 0,-33 0 9 16,0 0-20-16,0 0-2 15,0 0-55-15,0 0-75 0</inkml:trace>
  <inkml:trace contextRef="#ctx0" brushRef="#br0" timeOffset="23772">13057 5827 787 0,'0'0'61'0,"0"0"90"16,0 0 46-16,0 0-10 15,-20 51 36-15,7-3-31 0,0 4-49 16,7-4-29-16,6 4-34 0,0 0-35 15,-7-1-16-15,14 8 8 16,6-7-26-16,0 0-2 0,7 0 8 16,-1-8 0-16,-6 0-8 15,1-10-19-15,-14-34 5 0,19 33-2 16,-19-33 21-16,0 0-6 16,20 33 5-16,-20-33 3 15,0 0-12-15,0 0-2 0,0 0 3 16,0 0-10-16,7-41-12 0,-1 8 17 15,1 0-8-15,-1 0 19 16,7-1-7-16,-6 5-12 0,-7 29-3 16,26-33 6-16,-26 33 5 15,33-23 8-15,-33 23-12 0,33-14-8 16,-33 14 5-16,33 7 21 0,-33-7-1 16,33 30 33-16,-33-30 13 15,26 48-10-15,-6-4-23 16,-1 4-8-16,1-4-14 0,0 1 0 15,0-5-16-15,6 1-100 16,-26-41-383-16,46 44-248 0</inkml:trace>
  <inkml:trace contextRef="#ctx0" brushRef="#br0" timeOffset="26052">13333 4009 218 0,'0'0'70'0,"0"0"23"15,-33 18-1-15,33-18-24 16,0 0 22-16,0 0 0 0,0 0-31 15,0 0-28-15,0 0-10 16,0 0-12-16,0 0-4 0,0 0-3 16,0 0-2-16,0 0-4 15,0 0 14-15,0 0-10 0,46-18-6 16,-6 7-3-16,-7 3 11 16,-1 8-7-16,1 0 11 0,0 4 7 15,-7 7-9-15,-26-11-4 16,20 41 30-16,-13 7 4 0,-20 4 26 15,-7-1-18 1,-13 5 5-16,0-5-10 0,-13 1-27 0,7-7 9 16,-1-1-9-1,1-7-7-15,6-8 21 0,33-29-20 16,-26 30 5-16,26-30 4 16,0 0 11-16,0 0-12 0,0 0 5 15,0 0 1-15,0 0-18 16,0 0 8-16,0 0 7 0,39-7-5 15,-6-5 31-15,0 5-19 16,0 0-30-16,0 3-3 0,6 4 3 16,-6 0-90-16,6 0-209 15,1 4-125-15</inkml:trace>
  <inkml:trace contextRef="#ctx0" brushRef="#br0" timeOffset="26836">13701 6141 825 0,'0'0'46'0,"0"0"22"16,0 0-8-16,0 0-6 16,0 0-29-16,33-30 4 0,-33 30-29 15,33-26 0-15,-33 26-8 16,26-15 8-16,-26 15 6 0,0 0 12 16,0 0-18-16,0 0 0 15,0 0 5-15,0 0-5 16,0 0-24-16,0 0 18 0,33-18-4 15,-33 18 16-15,0 0 4 16,0 0-1-16,20 30-9 0,-7 10 15 16,-7 5 27-16,8 6 19 15,5 8-27-15,1 0-29 0,6 4 12 16,7-4-11-16,0 1-19 16,13-9-165-16,0-3-256 0</inkml:trace>
  <inkml:trace contextRef="#ctx0" brushRef="#br0" timeOffset="27681">12183 5538 736 0,'0'0'188'16,"0"0"184"-16,-6 23-42 15,-8 10-17-15,8 11-47 16,-14 4-102-16,14 0-57 0,-1 4-47 15,0 3-34-15,1-3-3 16,-1 0-23-16,7-8-9 0,0-3-20 16,0-1-96-16,0-6-245 0,-6-8-164 15,6-26-103-15</inkml:trace>
  <inkml:trace contextRef="#ctx0" brushRef="#br0" timeOffset="27928">11901 5963 899 0,'-40'-7'153'15,"14"18"101"-15,26-11-1 0,-46 26-56 16,6-4-46-16,8 0-72 15,-1 0-22-15,0 4-57 0,0-7 23 16,7 3-60-16,-7-7-54 16,33-15-196-16,-39 18-75 15,6-7 19-15,33-11 2 0</inkml:trace>
  <inkml:trace contextRef="#ctx0" brushRef="#br0" timeOffset="28392">11566 5738 683 0,'0'0'214'16,"0"0"2"-16,0 0 11 0,0 0-23 15,-14 44-16-15,1-7-73 16,13-37-25-16,-39 37-59 0,-7-7 1 15,6-8-32-15,1-4 13 0,6 1-22 16,-6-8 28-16,6 0-30 16,0-4 2-16,33-7-29 0,0 0 0 15,-39-11-112-15,39 11-4 16,0 0-10-16,-27-44 13 0,27 7 65 16,0 37 34-16,13-44 32 15,-13 44-2-15,20-37 5 16,-20 37-10-16,0 0 34 0,0 0 28 15,0 0 26-15,0 0 8 0,0 0 35 16,7 40 7-16,-7-40 0 16,-27 45-56-16,27-45-12 0,-39 40-43 15,0-17 9-15,39-23-16 16,-46 18 23-16,46-18-22 0,-40 7 27 16,40-7-17-16,0 0 12 15,-39-11-19-15,39 11-11 0,0 0 9 16,-27-44 7-16,8 3-34 0,12-3-70 15,14-8-217 1,-7-7-100-16</inkml:trace>
  <inkml:trace contextRef="#ctx0" brushRef="#br0" timeOffset="28593">11447 5394 492 0,'40'0'123'16,"6"-7"12"-16,6-4 10 15,1 4-5-15,6-5-59 16,0 5-43-16,0-4-28 0,-13 4-45 16,-6-1-196-16,-8 4-128 15</inkml:trace>
  <inkml:trace contextRef="#ctx0" brushRef="#br0" timeOffset="28765">11441 5490 523 0,'0'0'55'0,"0"0"22"16,0 0-30-16,0 0-19 15,0 0-23-15,0 0-43 0,0 0-175 16</inkml:trace>
  <inkml:trace contextRef="#ctx0" brushRef="#br0" timeOffset="29380">10770 5524 799 0,'0'0'105'0,"0"0"-4"15,0 0-30-15,0 0-29 16,0 0-10-16,0 0-17 0,0 0-6 15,0 0-4-15,0 0 21 16,0 0-59-16,-32 51 26 0,32-51 0 16,0 0 31-16,0 0-19 15,-27 48-16-15,27-48 13 16,0 0-2-16,0 0 5 0,-26 45 2 16,26-45 6-16,0 0-40 15,-26 44 21-15,26-44-5 0,0 0 19 16,0 0-15-16,0 0 11 0,0 0-4 15,0 0-10-15,0 0 20 16,0 0 1-16,0 0 8 0,0 0-26 16,0 0 7-16,0 0 0 15,0 0 11-15,0 0-2 0,0 0 37 16,0 0 126-16,-33 41-18 16,33-41-45-16,-26 40-71 0,26-40 10 15,-27 48-35-15,8-11 15 16,-1 0-10-16,20-37 24 15,-26 41-32-15,26-41 39 0,-14 41-10 16,14-41 35-16,0 37-30 0,0-37 15 16,14 33-32-16,-14-33-2 15,32 15-10-15,-32-15-5 0,53 3-2 16,-7-6-2-16,-7-5-6 16,7-3-4-16,0 4 9 0,0 3-16 15,-13-3 21-15,0 3-25 16,-33 4 15-16,0 0-66 0,0 0-217 15,33-4-287-15</inkml:trace>
  <inkml:trace contextRef="#ctx0" brushRef="#br0" timeOffset="30528">10711 5394 493 0,'0'0'109'16,"0"0"17"-16,0 0-18 15,0 0-21-15,0 0-47 0,0 0-4 16,0 0-22-16,0 0 6 15,0 0 1-15,-46-25-16 16,46 25-29-16,0 0 32 0,0 0 3 16,0 0-11-16,-52 3-13 15,52-3-6-15,0 0 30 0,0 0 0 16,0 0-16-16,0 0 14 0,0 0 3 16,0 0 2-16,0 0-6 15,0 0-13-15,0 0-3 0,52 41 0 16,-52-41 25-16,0 0-24 15,46 29-3-15,-46-29 7 0,0 0 16 16,0 0-4-16,0 0-4 16,0 0-10-16,0 0-6 0,0 0 30 15,0 0-3-15,0 0-26 16,0 0 14-16,0 0 23 16,0 0-39-16,0 0 12 0,0 0-12 15,0 0 18-15,0 0 18 0,0 0-15 16,0 0-27-16,0 0 21 15,0 0-3-15,0 0 0 0,0 0-10 16,0 0 10-16,0 0-16 16,0 0 10-16,0 0 17 0,0 0-48 15,0 0 12-15,0 0 0 16,0 0 3-16,0 0 0 0,0 0 3 16,0 0-3-16,0 0 19 15,0 0 9-15,0 0-1 0,0 0-11 16,0 0 11-16,0 0-2 15,0 0-7-15,0 0 1 0,0 0 13 16,0 0-1-16,0 0-2 16,0 0 6-16,0 0-25 0,0 0 18 15,0 0-9-15,-46-37 20 16,46 37-11-16,-46 0 1 0,46 0 13 16,0 0 14-16,-52 30 8 15,52-30 10-15,-40 48-22 0,40-48 8 16,-26 52-14-16,26-52 5 0,0 0-7 15,-7 48-22 1,7-48 11-16,0 0 16 0,0 0-8 0,0 0 1 16,0 0-26-16,46 40 11 15,-46-40-8-15,53 8 3 16,-53-8 22-16,46-8-22 0,-46 8 6 16,59-18-14-16,-59 18 13 15,53-26 3-15,-53 26-2 0,46-22-13 16,-46 22-18-16,0 0 25 15,0 0-14-15,0 0-70 0,0 0-107 16,0 0-123-16,0 0-4 0</inkml:trace>
</inkml:ink>
</file>

<file path=ppt/ink/ink36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5:10:07.527"/>
    </inkml:context>
    <inkml:brush xml:id="br0">
      <inkml:brushProperty name="width" value="0.1" units="cm"/>
      <inkml:brushProperty name="height" value="0.1" units="cm"/>
      <inkml:brushProperty name="fitToCurve" value="1"/>
    </inkml:brush>
  </inkml:definitions>
  <inkml:trace contextRef="#ctx0" brushRef="#br0">13834 3499 1673 0,'0'0'301'0,"0"0"12"0,0 0-44 15,0 0-91-15,0 0-62 16,-39-37-53-16,39 37-39 16,-27-41-24-16,8 4 9 15,5-11-9-15,8-11 3 0,6-15-50 16,13-25-49-16,13-23-34 16,14-11 28-16,6 11 77 15,6 18 10-15,-12 19-17 0,-7 26 27 16,-1 26 1-16,-32 33 4 15,40 11 0-15,-1 30 6 0,1 14-12 16,12 15 6-16,1 12 10 16,19 3-10-16,7-4-8 15,0 4 20-15,0-11-8 0,-1-4-16 16,-5-11 25-16,-21-11 21 16,-12-11-34-16,-7-11 133 15,-33-26 65-15,0 0-74 16,-33 33-58-16,-33-14-25 0,-33-8-6 15,-32-4-5-15,-20-11-11 16,-7-3-1-16,-6-15-18 0,0 0 16 16,19-15-2-16,14-8-12 15,12-10 17-15,27-11-23 16,14-12 7-16,12-14 1 0,7-4-14 16,13-8 20-16,13-7-10 15,0 12-7-15,13-5 13 16,1 19-15-16,12 4 12 0,-6 18 4 15,13 11-23-15,-7 12 30 16,7 40-12-16,-6-37-15 16,6 37 21-16,0 0-19 0,0 0 6 15,0 0 8-15,0 37-6 16,-7 14 3-16,7 16-4 0,7 14 10 16,-7 15 2-16,6 8 33 15,1 10 39-15,-7 4-22 16,-7 1 12-16,-6-9 38 0,-7-6 5 15,-12-8-7-15,-21-7-11 16,-19-15-26-16,-40-12-9 16,-26-10 50-16,-26-8 9 15,-20-14-25-15,-20-12-39 0,-26-10-18 16,-20-12 59-16,-6-11-33 16,-27-7 17-16,-6-11-12 0,0-4-6 15,20-7 64-15,32-4-52 16,33 3-34-16,40 8-1 0,33 11-42 15,32 4 15-15,27 22-17 16,13 15-5-16,13 22 16 16,13 11-9-16,7 15 20 0,6 7-23 15,13 11-3-15,14 12 6 16,6-5-8-16,20 5-33 16,0 3-189-16,19 4-274 15,7-4-101-15,20-4-300 0,26-7-383 16</inkml:trace>
  <inkml:trace contextRef="#ctx0" brushRef="#br0" timeOffset="201">12566 5465 3002 0,'39'22'359'16,"-39"-22"113"-16,0 0 49 15,0 0-165-15,46 18-192 16,-46-18-67-16,0 0-58 0,46-11-96 16,-46 11-362-16,33-18-149 15,-33 18-203-15,0 0-449 0</inkml:trace>
  <inkml:trace contextRef="#ctx0" brushRef="#br0" timeOffset="1432">8163 2276 1958 0,'0'0'246'16,"0"0"-6"-16,39-29-26 16,-39 29-78-16,0 0-58 15,0 0-14-15,40 22 41 0,-7 15-41 16,6 14-24-16,-6 9-7 15,6 2-9-15,-12-3-12 0,-8-7 5 16,-6-7 4-16,-19-5-10 16,-20 1 6-16,-20-1-25 15,-14-6 8-15,-5-8 6 0,-8-8 4 16,8-11-13-16,6-3 10 16,19-11-2-16,40 7-5 0,-39-45-16 15,26-17 4-15,19-12 5 16,14-11-4-16,6-4-3 15,7 4 11-15,0 7 10 0,-13 19-2 16,-1 15-18-16,-19 44-1 16,0 0 8-16,0 0 13 15,-33-4-4-15,-32 30-3 0,-14 19-7 16,-7 6 1-16,8 5 15 16,12-1-5-16,13 1-12 0,20-8 3 15,20-4 1-15,7-3 15 16,12-1-5-16,21-7-9 0,12 1-3 15,7-5 6-15,0-7 6 16,-13-3 1-16,-33-19-3 0,33 18-7 16,-33-18 16-16,0 0-1 15,-40 19-1-15,-39-8-7 16,-26-4-2-16,-19-3-9 16,-28-11 7-16,1-5 11 0,0-6-3 15,0-8-16-15,13-7 8 16,13-15 0-16,27-8 6 0,12-14-2 15,27-7-17-15,13-16 8 16,26 1 0-16,20 7 5 0,7 7-12 16,26 16 9-16,6 21-4 15,20 19 7-15,14 25-3 0,-1 23-1 16,0 15 14-16,-13 18-10 16,-13 4-7-16,-19-4 9 15,-21 4 11-15,-26 3-1 16,-26 1-12-16,-19-8 9 0,-34 4 8 15,-13-4-7-15,-12-11 25 16,-8-7 31-16,1-12-24 0,-1-14-3 16,7-8-18-16,7-14-9 15,6-15-5-15,7-12 0 0,20-14-1 16,13-3-6-16,12 3 0 16,14 7-9-16,46 41 9 0,-39-37-3 15,39 37-2-15,0 0 1 16,-46 7-2-16,13 27 1 15,7 14 5-15,-7 15 3 16,0 14 0-16,7 4-3 0,6 8-3 16,0 0-3-16,7-4 0 15,7-8 6-15,6-3 4 0,0-18-4 16,0-8 5-16,6-11 0 16,-6-37-5-16,0 29 14 0,0-29 11 15,0 0-7-15,0 0-18 16,-46-26-4-16,-13-22 0 0,0-7 17 15,-20-4-13-15,7 3-11 16,-14 16 3-16,-6 10 4 16,0 23 10-16,-6 18-6 0,-1 26 10 15,1 18 39-15,6 15 10 16,0 12-2-16,13 17 12 16,7 20-14-16,12 17-37 0,14 12-11 15,20 15-3-15,20 7 5 16,19 0-12-16,26-4 5 0,20 0-7 15,20-7-25-15,13-15-97 16,13-18-68-16,0-19-149 0,14-15-288 16,-1-29-353-16</inkml:trace>
  <inkml:trace contextRef="#ctx0" brushRef="#br0" timeOffset="1681">6941 126 2238 0,'-7'-56'171'0,"-6"16"83"15,13 10-12 1,0 30-95-16,0 0-65 0,0 0-47 15,0 0-14-15,0 0-21 16,0 0 0-16,0 0-243 0,-59 11-357 16,-7 8-223-16</inkml:trace>
  <inkml:trace contextRef="#ctx0" brushRef="#br0" timeOffset="1888">3668 1223 3084 0,'0'0'64'15,"0"0"128"-15,53 8 75 0,39-12 14 16,46-11-106-16,52-3-70 16,47-12-58-16,45 1-36 0,14-5-55 15,-13 5-257-15,-34-5-113 16,-32 9-204-16,-39 2-325 15</inkml:trace>
  <inkml:trace contextRef="#ctx0" brushRef="#br0" timeOffset="2579">10903 6699 1740 0,'0'0'260'16,"-46"-45"-68"-16,46 45 160 16,0 0 3-16,-20 74-58 15,27 33-86-15,19 37-72 0,20 23-64 16,13 14-36-16,14 3-7 15,19 1-18-15,0-4-20 0,6-4 6 16,-6 4-4-16,-13 4 4 16,-7-4-108-16,-19 0-167 15,-27-7-196-15,1-23-220 0,-14-29-83 16</inkml:trace>
  <inkml:trace contextRef="#ctx0" brushRef="#br0" timeOffset="2944">12513 7375 2429 0,'13'-74'164'16,"-13"22"-29"-16,0 52 52 16,0 0 63-16,0 0-30 0,27 55-16 15,5 27-29-15,8 17-31 16,26 16-29-16,6 11-43 0,7 3-9 15,6-3-2-15,7-8-5 16,-6-7-29-16,-1-4 10 16,-13-11-22-16,-6-19 11 15,-13-10-6-15,-14-15-6 0,-39-52 128 16,0 0 137-16,0 0-64 16,53 7-92-16,-53-7-81 0,52-92-24 15,1-19-23-15,6-22 5 16,0-33 8-16,13-30-64 0,7-22-94 15,13-8-41-15,13 1-27 16,7 22 25-16,-14 37-57 0,-19 36-83 16,-20 38-127-16,-26 33-258 15,-33 59-335-15</inkml:trace>
  <inkml:trace contextRef="#ctx0" brushRef="#br0" timeOffset="3216">9326 8697 2915 0,'0'0'35'16,"-33"22"183"-16,0 23 16 15,-6 25-48-15,-7 26-19 0,-26 41-37 16,-14 25-41-16,-12 27-38 16,-21 10-37-16,1 4-11 0,-7-7-16 15,13-11-95-15,7-23-167 16,13-17-225-16,0-20-487 0</inkml:trace>
  <inkml:trace contextRef="#ctx0" brushRef="#br0" timeOffset="3580">8150 6566 1245 0,'39'-60'156'0,"-6"20"117"16,-33 40 74-16,0 0 1 16,26-45-20-16,-26 45-73 15,0 0-62-15,-92 26-64 16,-26 11-27-16,-20 11-1 0,-20 8 46 16,-13 10 21-16,7 12-16 15,0 18-24-15,6 18-12 0,1 16 32 16,19 21-36-16,13 8-10 15,20 4-21-15,26 3-40 0,39 0-35 16,40 8-6-16,46-1-5 16,40 1-1-16,39-4-183 0,32 0-230 15,8-8-171-15,-1-6-444 16</inkml:trace>
  <inkml:trace contextRef="#ctx0" brushRef="#br0" timeOffset="4856">4739 8416 776 0,'0'0'96'0,"0"0"52"16,0 0 23-16,0 0 127 15,0 0 114-15,-39 60-42 16,-27 28-111-16,-13 38-77 0,-26 29-35 16,-20 26-26-16,-13 22-64 15,-6 4-25-15,-1 0-18 0,7-4 3 16,0 4-31-16,13-4-270 16,14-7-361-16,12-22-267 0</inkml:trace>
  <inkml:trace contextRef="#ctx0" brushRef="#br0" timeOffset="5352">8 7282 925 0,'-13'-29'40'15,"13"29"10"-15,0 0 319 16,0 62 50-16,6 35-71 0,8 32-58 15,-1 22-80-15,0 16-66 16,7 6-50-16,-1 1-9 0,1 0-30 16,0-5-32-16,6-6-3 15,0-8-15-15,1 0-5 16,-1-11-175-16,-6-14-276 0,-1-16-261 16,1-25-118-16</inkml:trace>
  <inkml:trace contextRef="#ctx0" brushRef="#br0" timeOffset="5816">1500 7227 2120 0,'-40'-8'31'15,"-6"23"-16"-15,-6 22 46 0,-14 15 111 16,-13 18 3-16,0 4-10 16,-6 4-48-16,19-8-44 0,7 0-35 15,19-4-15-15,21-6-12 16,25-5-7-16,27-7-1 0,26-7 7 16,27-8-16-16,6-7 6 0,13-11 11 15,-7-12-14 1,1-3 13-16,-14 0-10 0,-25-3 11 15,-14-1-1-15,-14-4-10 0,-32 8 15 16,0 0-24-16,0 0 6 16,-39 26 8-16,-40 26 69 0,-26 15 57 15,-20 10-10-15,-6 19-1 16,6 11 2-16,7-3-31 0,26-1-28 16,19-7-35-16,27-3-12 15,27-12 4-15,25-3 2 0,34-12-1 16,39-11-2-16,26-10-11 0,26-16-8 15,20-7-4-15,7-10-4 16,-7-9-126-16,-13-6-106 16,-13-12-94-16,-13-11-195 0,-7-18-223 15,-13-12-40-15</inkml:trace>
  <inkml:trace contextRef="#ctx0" brushRef="#br0" timeOffset="6156">2334 8431 1445 0,'0'0'45'0,"-46"-18"74"16,46 18 48-16,0 0-35 0,-46 37-3 15,46-37-1-15,-33 63-24 16,27-12-33-16,6-6-11 16,19-5-23-16,-19-40-11 0,40 41-11 15,-7-12-6-15,-33-29-3 0,46 23-1 16,-46-23-3-16,52 7-7 15,-12-14 8-15,-7-16 12 0,-1-17-4 16,1-12 6-16,-13-11-6 16,0-11 8-16,-7 8 144 0,-7 10 48 15,1 12-24-15,-7 44-43 0,-13-41-59 16,13 41-46-16,-53 0-19 16,-12 15-8-16,-14 18-12 0,6 8-6 15,8 3 2-15,6 8-6 16,19 0-116-16,7-8-157 0,33-44-168 15,-19 56-192-15,25-16-86 16</inkml:trace>
  <inkml:trace contextRef="#ctx0" brushRef="#br0" timeOffset="6388">3438 6898 2446 0,'-6'-59'336'16,"-1"15"-82"-16,7 44-63 0,-13-34-67 16,13 34-55-16,0 0 35 0,0 0 42 15,-53 63-58-15,14 26-39 16,6 18-29-16,7 19-10 0,13 18-10 16,13 7 0-16,13 12-7 0,6 10-21 15,8 8-206-15,-1 11-183 16,0 4-319-16,-13 7-250 0</inkml:trace>
</inkml:ink>
</file>

<file path=ppt/ink/ink36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5:10:15.491"/>
    </inkml:context>
    <inkml:brush xml:id="br0">
      <inkml:brushProperty name="width" value="0.1" units="cm"/>
      <inkml:brushProperty name="height" value="0.1" units="cm"/>
      <inkml:brushProperty name="fitToCurve" value="1"/>
    </inkml:brush>
  </inkml:definitions>
  <inkml:trace contextRef="#ctx0" brushRef="#br0">7675 1264 892 0,'-26'15'273'15,"26"-15"2"-15,-26 7 56 16,26-7-19-16,0 0-28 15,0 0-61-15,0 0-24 0,0 0-67 16,0 0-54-16,0 0-36 0,0 0-30 16,0 0 3-16,26-37-8 15,0-3-11-15,14-8-2 0,6-8 10 16,13-10-14-16,0-5-12 16,13-6 3-16,7 3 10 0,-20 11 3 15,-6 15 1-15,-14 15-4 0,-6 14 9 16,0 16-3-16,6 10 3 15,1 15 0-15,6 12-3 0,6 2 3 16,1 1-5-16,-7 4 11 16,7 0-6-16,-7-8 0 15,-7-3 2-15,0-12-12 0,-39-18 10 16,33 22 5-16,-33-22-5 0,0 0 4 16,13 33 3-16,-32 1 0 15,-27 3 12-15,-20 0-10 0,-26 3-6 16,-39-3 5-16,-21 4 0 0,-32-8-5 15,-32-7-3-15,-21-11-6 16,-13-8 1-16,1-11-2 0,-1-3 4 16,13-12 7-16,27-6-10 0,19-1 10 15,27-11 0-15,33-8-10 16,26-6 1-16,19-12-1 16,34 0-1-16,19-11 16 0,26-7-9 15,20 0-9-15,20 11 9 16,20 10 0-16,-1 16-6 0,14 11 6 15,6 11 7-15,1 18 1 0,-8 15-5 16,-6 11-1-16,-6 8-7 16,-14 7 14-16,-19 14 17 0,-7 1 84 15,-19 7-28-15,-27-3-25 0,-26-1-34 16,-20 1-15-16,-26-8 10 16,-20-4-15-16,-13-7-3 0,0-8 0 15,-7-10-9-15,14-8 9 16,6-11 6-16,13-7-9 0,14-5 5 15,19-10-10-15,20-11 3 16,19-8 8-16,21-7 0 0,12 8-3 16,7 3 0-16,7 7-11 0,-7 30-2 15,0 0 24-15,0 0-5 16,0 0 0-16,0 0 0 0,0 56 4 16,-20 3 16-16,-13 4 71 0,-26-1-17 15,-7 1-32-15,-26-4-24 16,-6-7-17-16,-1-4-3 0,-13-7 9 15,7-8-18-15,0-11 9 16,13-7-8-16,13-11 4 0,13-8-5 16,20-11-17-16,14-7-27 15,25-19-6-15,14-10 3 0,19-5 15 16,13 4 19-16,7 4 18 0,13 15-7 16,-6 11-1-16,6 15 18 0,-13 14 0 15,7 19-5-15,-20 11 40 16,-14 18 59-16,-12 15 67 0,-27 8 1 15,-6 11-22-15,-27 3-58 0,-6 8-55 16,-20-8-2-16,-19-3-15 16,-7-12-20-16,-1-10-9 15,1-19-87-15,7-11-202 0,12-15-117 16,14-18-245-16,13-23-299 0</inkml:trace>
  <inkml:trace contextRef="#ctx0" brushRef="#br0" timeOffset="177">4974 119 2628 0,'53'-26'40'0,"6"4"-15"16,-6 0-16-16,-7 7-6 0,-7 0-3 15,-39 15-4-15,33-19 4 0,-33 19-168 16,0 0-266-16,0 0-228 15</inkml:trace>
  <inkml:trace contextRef="#ctx0" brushRef="#br0" timeOffset="404">3253 1013 2469 0,'-59'40'238'0,"0"1"58"0,-1 11-30 16,-5 3-76-16,-8 4-66 16,-5 8-49-16,-8 7-33 15,1 3-26-15,-7 8-9 0,-7 4-7 16,1 0-8-16,12-8-110 0,1-7-101 16,12-15-131-16,14-11-183 15,20-15-192-15,-1-18-72 0</inkml:trace>
  <inkml:trace contextRef="#ctx0" brushRef="#br0" timeOffset="772">2589 599 1907 0,'0'0'24'0,"-39"11"-9"16,-1 19 73-16,-12 14 72 0,-14 15 34 15,0 22 29-15,-19 12-17 16,-7 10-29-16,-13 15-42 0,-7 12-44 16,-6 6-21-16,-7 5 36 0,7-1 2 15,-1-10 12-15,-6-5-8 16,14-18-30-16,6-14-26 0,-1-19-14 16,8-19-18-16,-7-18-14 0,13-15-10 15,-7-18 2-15,-6-15 4 16,6-19 0-16,7-18-13 0,14-26 1 15,-1-22 6-15,20-18-11 16,13-16 3-16,19-17 28 0,8-5-28 16,12 1 3-16,14 6-7 0,12 20 3 15,8 18-4-15,12 11-18 16,7 11-113-16,13 11-68 0,7 7-80 16,-7 8-170-16,7 7-208 0,-1 8-102 15</inkml:trace>
</inkml:ink>
</file>

<file path=ppt/ink/ink3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8:25.116"/>
    </inkml:context>
    <inkml:brush xml:id="br0">
      <inkml:brushProperty name="width" value="0.1" units="cm"/>
      <inkml:brushProperty name="height" value="0.1" units="cm"/>
      <inkml:brushProperty name="color" value="#ED1C24"/>
      <inkml:brushProperty name="fitToCurve" value="1"/>
    </inkml:brush>
  </inkml:definitions>
  <inkml:trace contextRef="#ctx0" brushRef="#br0">123 89 859 0,'0'0'259'15,"0"0"63"-15,-7-41 2 16,7 41-33-16,0 0-29 16,0 0-25-16,0 0-59 15,0 0-52-15,0 0-30 0,0 0-20 16,0 0 94-16,0 0 8 16,0 0-39-16,14 41 7 15,-1 11 4-15,13 7-15 0,0 7 19 16,1 5-6-16,5-1-7 15,8 0-25-15,-1 0-33 0,7-7-31 16,7-11-20-16,-7-8-21 16,0-7-45-16,-46-37 74 15,46 41-28-15,-46-41-7 16,39 29-1-16,-39-29-9 0,0 0 8 16,27 19 0-16,-27-19-8 15,0 0-130-15,0 0-188 16,0 0-80-16,0 0-68 0,0 0-242 15,0 0-255-15</inkml:trace>
  <inkml:trace contextRef="#ctx0" brushRef="#br0" timeOffset="2189">826 307 204 0,'0'0'22'15,"0"0"18"-15,0 0-18 0,0 0-13 16,0 0-2-16,0 0-10 16,0 0-1-16,0 0 18 15,0 0-11-15,0 0-9 0,0 0 10 16,0 0-1 0,0 0 14-16,0 0 28 0,0 0 16 15,0 0-26-15,0 0 9 16,0 0-7-16,0 0-31 0,0 0-6 15,0 0 18-15,0 0-16 16,0 0 8-16,0 0-5 16,0 0-1-16,0 0-10 0,0 0 16 15,0 0 32-15,0 0-4 16,0 0-13-16,0 0 8 16,0 0-20-16,0 0 40 0,0 0-10 15,0 0-20-15,0 0-10 16,0 0 2-16,0 0-25 15,0 0 22-15,0 0 11 0,0 0-23 16,0 0-12-16,0 0 31 16,0 0-24-16,0 0-10 15,0 0 30-15,0 0-3 0,0 0-31 16,0 0-224-16</inkml:trace>
  <inkml:trace contextRef="#ctx0" brushRef="#br0" timeOffset="3441">248 318 412 0,'0'0'121'0,"0"0"-3"15,0 0-20-15,0 0-3 16,0 0 7-16,0 0 37 16,0 0-19-16,0 0 9 0,0 0-13 15,13 44-39 1,-13-44-5-16,-13 41-14 0,13-41-22 15,-46 33-17-15,46-33 12 16,-53 23-3-16,53-23-25 0,-52 7 2 16,52-7 6-16,-46 0-21 15,46 0 28-15,0 0-5 16,0 0 5-16,-33-44-3 0,33 44-12 16,-13-63-1-16,6 7-24 15,20-3 8-15,0 8 8 0,1-1 6 16,5 7 6-16,1 9 0 15,-20 36-24-15,26-37 29 16,-26 37-8-16,0 0 6 16,0 0-18-16,0 0 9 15,0 0 10-15,0 0 30 0,0 0 17 16,27 51-30-16,-14 1 92 16,-7 0-28-16,1 3-12 0,-1 4 38 15,8-3-41-15,-1-1-33 16,13-3-18-16,7-4-21 15,0-7 2-15,0-1-1 0,-1-10 4 16,-32-30-15-16,40 33 1 16,-40-33-5-16,26 33-174 0,-26-33-141 15,0 0-122-15,0 0-43 16,0 0-5-16</inkml:trace>
  <inkml:trace contextRef="#ctx0" brushRef="#br0" timeOffset="3877">912 359 968 0,'0'0'244'0,"0"0"-34"16,0 0-16-1,0 0-82-15,0 0 34 0,0 0-36 16,0 0-5-16,0 0-30 16,32 18-15-16,-32-18-28 15,46 11-5-15,-46-11-15 0,40 8 4 16,-40-8-7-16,39-8 4 16,-39 8-30-16,0 0 37 0,33-40-20 15,-20 3 80-15,-6 3-35 16,-7-2-6-16,0 36-33 15,-13-48 84-15,13 48-38 0,-27-41-13 16,27 41-26-16,-46-11 18 16,0 22 47-16,7 7-28 15,0 8-12-15,39-26-16 16,-46 48 6-16,13-11-1 0,33-37 3 16,-13 37-30-16,6-4 15 15,7-33-26-15,0 0 11 0,0 0-194 16,39 34-208-16,-39-34-267 15,46 11-36-15</inkml:trace>
  <inkml:trace contextRef="#ctx0" brushRef="#br0" timeOffset="4384">1358 133 1184 0,'0'0'335'16,"-46"0"-86"-16,46 0-65 16,0 0-26-16,0 0 3 0,-26 41-26 15,26-41-27-15,0 37-32 16,0-37-28-16,0 0-33 16,46 26 4-16,-6-19-15 0,-1-10 6 15,-39 3-15-15,46-19 15 16,-46 19-5-16,39-33 33 15,-39 33 42-15,33-48-45 16,-26 7-12-16,-1 1 60 0,-12 10-24 16,6 30 36-16,-13-30-37 15,13 30-13-15,-33-3 6 0,-7 14 33 16,8 7-20-16,32-18 0 16,-53 41-15-16,53-41 6 15,-39 44-21-15,39-44 4 0,-33 45-8 16,33-45 14-16,-7 37-21 15,7-37 11-15,0 0-24 16,0 0 8-16,46 18-25 16,-6-11 11-16,-1-10-8 0,-39 3 10 15,46-11-13-15,-46 11 16 16,39-30-16-16,-39 30 14 16,33-33-22-16,-33 33 15 0,0 0-49 15,13-37-9-15,-13 37-54 16,0 0-25-16,0 0-96 0,0 0-131 15,0 0-300-15,-59 0-217 16</inkml:trace>
</inkml:ink>
</file>

<file path=ppt/ink/ink3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8:30.676"/>
    </inkml:context>
    <inkml:brush xml:id="br0">
      <inkml:brushProperty name="width" value="0.1" units="cm"/>
      <inkml:brushProperty name="height" value="0.1" units="cm"/>
      <inkml:brushProperty name="color" value="#ED1C24"/>
      <inkml:brushProperty name="fitToCurve" value="1"/>
    </inkml:brush>
  </inkml:definitions>
  <inkml:trace contextRef="#ctx0" brushRef="#br0">0 251 1125 0,'0'-37'336'16,"0"37"-23"-16,0 0-69 15,0 0-90-15,0 0-27 0,0 0 144 16,0 0-34-16,0 0-37 16,26 49-42-16,1 6-22 15,-8-3 9-15,8 3-11 16,-1 0-22-16,0-3-41 0,0 0-29 15,1-4-14-15,-1-4-1 16,0-7-23-16,-6-4-4 0,0-7-5 16,-1-3-14-16,-19-23-193 15,0 0-154-15,0 0-270 0,33 25-257 16</inkml:trace>
  <inkml:trace contextRef="#ctx0" brushRef="#br0" timeOffset="376">611 45 1035 0,'0'0'306'0,"-6"-45"28"0,6 45-68 16,0 0-83-16,0 0-76 15,0 0-36-15,0 0 192 0,0 0-24 16,0 0-41-16,13 45-27 16,0 3-4-16,7 7-30 0,-1 4-11 15,1 0-33-15,6-3-34 16,-6-1-20-16,6-3-17 15,-6-1-9-15,6-2-6 0,-6-1-1 16,6-8-10-16,-6-3-6 16,-7-7-169-16,-13-30-137 0,0 0-127 15,33 44-178-15,-33-44-127 16,26 37 37-16</inkml:trace>
  <inkml:trace contextRef="#ctx0" brushRef="#br0" timeOffset="785">1262 469 1505 0,'0'0'326'16,"0"0"-90"-16,0 0 38 15,0 0-70-15,0 0-76 16,0 0-11-16,0 0-39 0,0 0-34 15,0 0-14-15,0 0-12 16,-27 45-5-16,27-45-7 0,0 0 4 16,0 0-10-16,27 37 0 15,-27-37 4-15,0 0-4 16,0 0 4-16,0 0-4 0,0 0 3 16,0 0 0-16,26-56-3 15,-19 16 0-15,-14 3 0 0,7 37-3 16,-20-41 0-16,20 41-1 15,0 0-1-15,-52-11 14 16,6 15 55-16,13 14-12 0,33-18-24 16,-46 30-9-16,46-30-7 15,-33 40 3-15,33-40 2 0,-13 41-6 16,13-41-6-16,6 41-60 16,-6-41-163-16,0 0-223 15,0 0-257-15,46 33-53 0</inkml:trace>
  <inkml:trace contextRef="#ctx0" brushRef="#br0" timeOffset="1390">1590 414 1246 0,'0'0'362'0,"0"0"3"15,0 0-105-15,0 0-46 0,0 0-37 16,0 0-41-16,0 0-46 16,0 0-27-16,0 0-26 0,0 0-17 15,0 0-15-15,0 0 9 16,0 0-14-16,0 0 5 0,46 22-5 16,-46-22 4-16,0 0 4 15,46-4-8-15,-46 4 3 0,0 0 0 16,0 0 5-16,33-44-4 15,-33 44 60-15,0 0-10 16,7-48 3-16,-7 48-12 16,0 0-3-16,0 0 3 0,0 0 7 15,0 0-3-15,-53-29 12 16,53 29-15-16,-59-4-5 0,59 4-8 16,0 0-5-16,0 0 8 15,-46 22 5-15,46-22-9 0,0 0 1 16,0 0-3-16,0 0-9 15,0 0-3-15,0 0-8 0,0 0-1 16,46 33 1-16,-46-33-15 16,53 19 14-16,-53-19 3 15,0 0-12-15,46-15 0 0,-46 15 0 16,0 0 0-16,26-44-8 16,-26 44 2-16,13-48 12 15,-13 48 3-15,0 0-3 0,-26-48 2 16,26 48 0-16,-53-26 6 15,1 22-1-15,6 11-6 0,46-7-7 16,-53 23-4-16,53-23 4 16,0 0 0-16,-39 44-7 0,39-44-51 15,6 44-151-15,-6-44-110 16,0 0-157-16,53 41-240 16,-1-15-114-16</inkml:trace>
</inkml:ink>
</file>

<file path=ppt/ink/ink3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8:36.296"/>
    </inkml:context>
    <inkml:brush xml:id="br0">
      <inkml:brushProperty name="width" value="0.1" units="cm"/>
      <inkml:brushProperty name="height" value="0.1" units="cm"/>
      <inkml:brushProperty name="color" value="#ED1C24"/>
      <inkml:brushProperty name="fitToCurve" value="1"/>
    </inkml:brush>
  </inkml:definitions>
  <inkml:trace contextRef="#ctx0" brushRef="#br0">0 706 466 0,'0'0'152'0,"0"0"36"15,0 0-6-15,0 0 36 0,0 0 47 16,0 0 1 0,0 0-29-16,0 0-49 0,0 0-4 15,0 0-15-15,0 0-12 16,0 0-24-16,0 0-64 16,0 0-38-16,33 7-19 0,-33-7-12 15,0 0 0-15,39-33 2 16,-12-4 9-16,-8-7-2 0,-5-4-4 15,5-8-14-15,1-3 9 16,6-3-3-16,-6-5 0 16,6 1-4-16,1 3 7 0,-1 4 0 15,-6 14 7-15,-7 5 0 16,-13 40 1-16,13-34-4 16,-13 34-2-16,0 0-2 15,0 0-16-15,0 0 7 0,0 0 13 16,0 0 1-16,0 0-5 15,0 0-10-15,0 0 10 16,33 37 0-16,-14 8-6 0,-6 6 28 16,1 5 16-16,-8 7-9 15,1-4-8-15,6 4-13 0,-7-8-8 16,8 0 0-16,5-7 0 16,-6-7 17-16,7-4-12 15,-20-37 20-15,40 33 13 0,-1-7-20 16,-6-7-18-16,6-12 10 15,1 0-2-15,-1-3-14 16,-6-4-6-16,-33 0 12 16,0 0-112-16,33-7-191 0,-33 7-205 15,0 0-185-15,0 0 39 16</inkml:trace>
  <inkml:trace contextRef="#ctx0" brushRef="#br0" timeOffset="484">966 429 821 0,'0'0'221'16,"0"0"24"-16,0 0-83 15,-46-4 11-15,46 4-25 16,0 0-30-16,0 0 21 0,-7 48-45 16,7-48-48-16,33 45-8 15,-33-45 0-15,53 40-46 0,-14-18 19 16,-6-10 6 0,-33-12-25-16,40 3 8 0,-40-3 21 15,0 0 26-15,39-26-18 16,-39 26 2-16,20-37-28 0,-20 37 29 15,0-48 1-15,0 48-10 16,-13-40-12-16,13 40 42 16,0 0-14-16,-40-30-29 0,40 30 0 15,-46-15 9-15,46 15-16 16,0 0-3-16,0 0 17 16,-33 15-8-16,33-15 18 0,0 0-1 15,0 0-10-15,-13 45-7 16,13-45 6-16,7 36-15 15,-7-36-18-15,0 0 25 16,0 0-10-16,0 0-125 0,0 0-146 16,39 34-276-16,-39-34-107 15</inkml:trace>
  <inkml:trace contextRef="#ctx0" brushRef="#br0" timeOffset="881">1577 329 740 0,'0'0'235'0,"0"0"30"0,-13 56-28 15,13-56-66-15,-7 51 24 16,7-51-32-16,20 56-2 0,-20-56-49 15,40 44-10-15,-40-44-20 16,52 33-9-16,-12-18 21 16,-40-15 7-16,52 4-20 0,-52-4-18 15,40-26-5-15,-40 26-7 16,32-48 20-16,-18 4 0 16,-14-1-29-16,-7 1 25 15,-6 7-4-15,13 37-10 0,-46-41-1 16,0 15-14-16,-7 15 5 15,-6 15-31-15,13 3-8 0,0 5 9 16,46-12-17-16,-46 33-1 16,46-33 1-16,-33 44-87 15,33-44-213-15,-13 52-257 0,13-11-362 16</inkml:trace>
</inkml:ink>
</file>

<file path=ppt/ink/ink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9:57.732"/>
    </inkml:context>
    <inkml:brush xml:id="br0">
      <inkml:brushProperty name="width" value="0.1" units="cm"/>
      <inkml:brushProperty name="height" value="0.1" units="cm"/>
      <inkml:brushProperty name="fitToCurve" value="1"/>
    </inkml:brush>
  </inkml:definitions>
  <inkml:trace contextRef="#ctx0" brushRef="#br0">0 94 412 0,'0'0'108'0,"0"0"4"15,0 0 14-15,0 0-1 0,0 0-4 16,0 0-37-16,0 0-20 16,0 0-43-16,0 0-2 0,0 0 63 15,0 0 42-15,0 0-11 16,46 0-28-16,7 0-1 0,6-4 31 15,13 1-29-15,14-5 2 16,12 1-5-16,14-4-37 0,6 4-1 16,14-5-12-16,-1 5-33 15,1-4 12-15,-14 0-18 0,0 7 17 16,-13 0-16-16,-6 1 20 16,-20 3-38-16,-14 0 32 0,-5 0-9 15,-14 3 0-15,-7 1 7 16,-39-4-21-16,39 4 21 15,-39-4-13-15,27 7 11 0,-27-7 3 16,0 0-30-16,0 0 36 16,0 0-26-16,0 0 25 0,0 0-24 15,0 0-11-15,0 0-49 16,0 0-21-16,0 0 11 0,0 0-14 16,0 0 5-16,0 0-9 15,0 0-75-15,0 0-36 0,0 0-25 16,0 0 12-16,0 0-43 15</inkml:trace>
</inkml:ink>
</file>

<file path=ppt/ink/ink4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8:41.600"/>
    </inkml:context>
    <inkml:brush xml:id="br0">
      <inkml:brushProperty name="width" value="0.1" units="cm"/>
      <inkml:brushProperty name="height" value="0.1" units="cm"/>
      <inkml:brushProperty name="color" value="#ED1C24"/>
      <inkml:brushProperty name="fitToCurve" value="1"/>
    </inkml:brush>
  </inkml:definitions>
  <inkml:trace contextRef="#ctx0" brushRef="#br0">9 0 959 0,'0'0'217'0,"0"0"115"0,0 0 53 15,-13 52-67-15,13 14-51 16,13 19-18-16,0 15-53 16,7 11-79-16,12 7 30 0,1 4-47 15,7-4-38-15,-1 4 15 16,7-15 5-16,0-3-32 0,0-15-29 16,0-16-15-16,-6-13 4 15,-8-12-1-15,-5-15-16 16,-27-33 14-16,19 29 7 0,-19-29-14 15,0 0 4-15,0 0 74 16,0 0-51-16,0 0-2 16,27-33-19-16,-8-19-9 0,-5-7 19 15,-1-18-26-15,6-12 2 16,1 4 11-16,6 8-15 16,-6 10 12-16,6 15 8 0,7 12-13 15,-33 40 5-15,53-15 4 16,-7 22-11-16,-7 15 13 0,7 15-6 15,-6 15 0-15,-1 4 11 16,7 3-19-16,0 0 8 16,-6-8 6-16,6-6 1 0,-7-5 3 15,0-10-10-15,-6-4-5 16,-33-26-1-16,33 22 8 16,-33-22-13-16,0 0-187 0,0 0-147 15,0 0-191-15,20-30-259 16,-14 1-79-16</inkml:trace>
  <inkml:trace contextRef="#ctx0" brushRef="#br0" timeOffset="257">1389 961 1125 0,'39'-33'329'0,"-39"33"78"16,0 0-73-16,0 0-62 0,40-19 14 15,-1 8-83-15,14 0-79 16,6 0-61-16,0 0-33 16,-7 0-14-16,1 0-11 0,-7-4 3 15,0 4-3-15,-13 0-5 16,-33 11-48-16,26-8-129 16,-26 8-129-16,0 0-130 0,0 0-19 15,0 0-3-15,0 0 55 16,20 30 76-16,-27-1 29 0</inkml:trace>
  <inkml:trace contextRef="#ctx0" brushRef="#br0" timeOffset="477">1816 1046 864 0,'0'0'301'16,"-40"29"-3"-16,40-29-37 16,0 0-25-16,0 0-60 0,0 0-16 15,0 0-25-15,0 0-36 16,0 0-11-16,0 0-35 0,46-22-22 15,-6 4 57-15,-7 3-35 16,-1 0-35-16,-32 15 3 0,0 0-11 16,27-11-10-16,-27 11 0 15,0 0 2-15,33-7-8 0,-33 7-5 16,0 0-133 0,0 0-248-16,26 7-318 0,-26-7-96 15</inkml:trace>
  <inkml:trace contextRef="#ctx0" brushRef="#br0" timeOffset="1589">2256 469 699 0,'0'0'166'15,"0"0"52"-15,0 0-41 0,0 0 95 16,0 0-10 0,26 45-84-16,-19-1-2 0,-7 0-19 15,0 8-21-15,6 4-23 16,1-1 3-16,0 4-15 0,12 0-15 15,1 0-46-15,6 0 3 16,-6-11-22-16,13 4-21 0,-7-7 13 16,0-8-13-16,1-4 0 15,-27-33 3-15,26 37-67 0,-26-37-207 16,0 0-239-16,0 0-181 16</inkml:trace>
  <inkml:trace contextRef="#ctx0" brushRef="#br0" timeOffset="2108">2670 717 850 0,'0'0'221'0,"-13"-44"-9"15,13 44-32-15,0 0-72 0,0 0-70 16,0 0-12-16,0 0-18 16,0 0 100-16,0 0-10 15,0 0-3-15,0 0 1 0,39 33 55 16,-6 8-57-16,-13-1-36 16,0 5-23-16,-7-1-24 15,0 0 40-15,-7-7-11 0,-6-37-24 16,7 44 18-16,-7-44-43 15,0 0 9-15,0 37 24 0,0-37-35 16,0 0 25-16,0 0 9 16,0 0-34-16,0 0 17 0,0 0 0 15,0 0-22-15,7-51 23 16,-1 3-5-16,7-8-5 16,-6-3 7-16,6 7-17 0,0 8 29 15,0 11-19-15,-13 33 3 16,0 0-8-16,0 0 4 15,0 0 15-15,0 0 7 0,0 0 5 16,40 40-23-16,-14 8 6 16,0 4 4-16,1-4-18 0,-8-3 8 15,1-1 2-15,6-7-20 16,-26-37 29-16,27 40-18 0,-27-40-151 16,0 0-150-16,26 41-219 15,-26-41-25-15</inkml:trace>
  <inkml:trace contextRef="#ctx0" brushRef="#br0" timeOffset="2364">3380 266 895 0,'0'0'226'0,"0"0"75"16,33 26 16-16,-7 15-34 15,-13 14-17-15,-6 4-77 16,6 8-15-16,-13 3-24 16,6 0-58-16,-6 4-47 0,7-4-19 15,-7-3-8-15,0-8-22 16,0 0 18-16,-7-7-27 0,1-8 13 16,-7-3-212-16,13-41-263 15,-20 44-229-15,20-44-53 0</inkml:trace>
</inkml:ink>
</file>

<file path=ppt/ink/ink4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8:45.457"/>
    </inkml:context>
    <inkml:brush xml:id="br0">
      <inkml:brushProperty name="width" value="0.1" units="cm"/>
      <inkml:brushProperty name="height" value="0.1" units="cm"/>
      <inkml:brushProperty name="color" value="#ED1C24"/>
      <inkml:brushProperty name="fitToCurve" value="1"/>
    </inkml:brush>
  </inkml:definitions>
  <inkml:trace contextRef="#ctx0" brushRef="#br0">1597 0 753 0,'0'48'175'0,"-7"26"123"0,7 18 61 16,0 22-53-16,0 19-16 16,13 19-32-16,7 14-40 0,13 8-72 15,6 7-55-15,7-11-43 16,7-8 25-16,-7-14-4 0,6-18-30 16,-12-20-17-16,-1-21-2 15,-12-19-12-15,-1-18-6 0,-13-11 15 16,-13-41 40-1,0 0-11-15,0 0-14 0,0 0-18 16,0 0-12-16,0-34-6 16,-7-14 12-16,1-18-15 0,-1-19 13 15,7-11-10-15,7-11 4 16,6 3 0-16,0 8 0 0,0 19-13 16,0 21 10-16,7 19 3 15,-20 37-11-15,46-7 6 0,7 25 14 16,-7 15 5-16,13 8-21 15,0 15 18-15,0 3 0 0,7 3-4 16,0 5 24-16,-1-12-16 16,-6 5-15-16,1-12 13 15,-8-8-13-15,-12-7-4 0,-8-3-29 16,-32-30-181-16,33 22-142 16,-33-22-96-16,0 0-204 0,33-7-7 15</inkml:trace>
  <inkml:trace contextRef="#ctx0" brushRef="#br0" timeOffset="255">3351 439 855 0,'0'0'129'0,"0"0"74"0,0 0 21 15,0 0 7-15,7 63 54 16,-7 11 0-16,-7 7-71 0,-6 12-37 15,7 10-27-15,-8 4-56 16,14 0-16-16,0 1 12 0,20-5-17 16,0-7-21-16,19-11 1 15,1-4-27-15,19-14-10 0,13-8-5 16,7-11-11-16,-7-11-21 16,-6-8-169-16,-7-6-220 0,-6-12-300 15,-14-8-119-15</inkml:trace>
  <inkml:trace contextRef="#ctx0" brushRef="#br0" timeOffset="760">4370 1071 1139 0,'0'0'252'0,"0"0"-24"0,-20-37-16 15,20 37-68-15,0 0-66 16,-13-37-22-16,13 37-46 16,0 0 1-16,13-40 42 0,-13 40 7 15,0 0-33-15,40-23 27 16,-40 23 53-16,39-3 17 0,-39 3-18 16,39 29-38-16,-39-29-16 15,33 52-11-15,-6-15-12 0,-14 7-29 16,-7-7 13-16,-6-37-6 15,13 45-11-15,-13-45-4 0,0 36 21 16,0-36-7-16,0 0-4 16,0 0 6-16,0 0 23 0,0 0-22 15,0 0 8 1,0 0-7-16,40-33-16 0,-1-15 12 0,-6-7-6 16,7-1-6-1,6 5 6-15,-7 6 4 0,-6 5-17 16,0 10 17-16,-1 12 1 15,1 7-13-15,0 11 19 0,0 11 38 16,-7 7-11-16,-26-18-24 16,40 44 8-16,-7-3-17 0,-33-41-13 15,39 48 21-15,-13-7-8 16,-26-41-5-16,33 44-14 0,-33-44-213 16,0 0-145-16,0 0-192 15,26 44-25-15,-26-44 83 16</inkml:trace>
  <inkml:trace contextRef="#ctx0" brushRef="#br0" timeOffset="1039">5342 225 773 0,'7'-26'139'0,"-7"26"49"15,0 0 17-15,0 0 44 16,33-11 21-16,0 26-13 0,-1 14 10 15,8 16-40-15,-1 10-28 16,1 8-46-16,6 11 0 0,0 3-10 16,-7 1-25-1,1 0-33-15,-8-1-15 0,1 1-9 16,-6-1-21-16,-14 1-22 16,0-4 0-16,-7-4-10 0,-12-3-8 15,-1-8 0-15,-12-4-49 16,-8-11-113-16,8-3-147 0,-8-4-177 15,27-37-260-15,-39 44-44 16</inkml:trace>
  <inkml:trace contextRef="#ctx0" brushRef="#br0" timeOffset="3303">7044 1585 578 0,'0'0'143'0,"0"0"44"0,0 0 4 16,33-19-17 0,-33 19 20-16,33-15-75 0,-33 15 29 15,0 0-34-15,0 0 26 16,0 0 16-16,0 0-4 0,0 34-62 16,-33 3-17-16,-19 14-20 15,-21 8-34-15,-6 8-3 0,1 7-2 16,-8-8-6-16,14 1-8 15,13-4-3-15,6-8-9 0,14-11 24 16,6-3-5-16,33-41-19 16,-20 33 3-16,20-33 16 0,7 34 5 15,-7-34 8-15,52 25-15 16,14-10-8-16,0-4-7 16,6 0 2-16,7 0 21 0,-7 4-6 15,0 0-7-15,-6-4 0 16,-13 4 0-16,-7-4 8 0,-7 4 94 15,-39-15 13-15,0 0 6 16,13 40-25-16,-32-6-42 0,-14-1-24 16,-20-4-14-16,-19 1 8 15,-7 3-9-15,-13 0-6 16,0-3-9-16,7-4-3 0,-7 3-7 16,6-6 10-16,7-5 11 15,0-3-4-15,14-4-5 16,6-4-8-16,6-7-7 0,0 0-153 15,7-7-144-15,0 0-203 16,7-8-189-16,39 15-37 0</inkml:trace>
  <inkml:trace contextRef="#ctx0" brushRef="#br0" timeOffset="3528">7018 1130 1384 0,'53'-18'328'15,"19"-1"37"-15,-6 1-96 16,12-4-83-16,1-1-87 0,0 5-59 16,0-4-18-16,-7 0-17 15,-6-1-12-15,-7 5 11 0,-19 11-223 16,-40 7-254-16,0 0-161 15</inkml:trace>
  <inkml:trace contextRef="#ctx0" brushRef="#br0" timeOffset="3729">6413 1651 1461 0,'0'0'207'0,"0"0"-60"16,0 0-70-16,0 0-27 0,0 0-45 15,0 0-15-15,0 0-185 16,0 0-301-16,14 33-104 0</inkml:trace>
  <inkml:trace contextRef="#ctx0" brushRef="#br0" timeOffset="4619">6019 2453 898 0,'0'0'297'0,"46"55"28"16,-13-14-51-16,6-4-45 15,-39-37-85-15,40 44-24 0,-40-44-7 16,33 45-20-16,-33-45-38 16,0 40-34-16,0-40 4 15,-59 48-14-15,6-18 6 0,-6-12-17 16,6-14 4-16,7-4-11 16,7-7 15-16,39 7-4 0,0 0-1 15,-33-45-3-15,33-7-18 16,20-7 7-16,6-3 14 0,13 6 6 15,1 8-17-15,-1 4 3 16,-39 44-5-16,40-41-3 0,-7 19 20 16,-33 22 26-16,0 0 28 15,0 0 7-15,6 52 4 0,-19-1-13 16,-7-3-4-16,-6 4-13 16,-13-8-23-16,-1-3-16 15,-6 0-3-15,-6-8 11 0,6 0-2 16,-7-3-6-16,7-12-3 15,7-3-3-15,39-15 3 0,-40 0-7 16,40 0 4-16,0 0 7 16,0 0-4-16,-33-48 2 15,20 0-8-15,13 7 0 0,0 8-4 16,0 33 10-16,13-29 0 16,-13 29 8-16,0 0 22 0,0 0 9 15,0 0-9-15,-6 48 0 16,-7-4 18-16,-14 0-7 15,-6 1-23-15,1-5-14 0,-8-3-4 16,-6-4 4-16,-6-3 4 16,-1 0-3-16,0-12-9 0,7-3 4 15,14-11-5-15,32-4-6 16,-46-8 17-16,46 8-2 0,0 0-4 16,-40-44 0-16,27 11-8 15,13 3-9-15,0 30 17 0,0 0 5 16,46-26-5-16,-7 22 4 15,1 16-4-15,-1 10 0 0,-6 7-8 16,7 12 8-16,-8 3 8 16,-5 12 33-16,-8-1-4 15,-5-3-5-15,-14 3 6 0,-20 4 10 16,-13-3-14-16,-26-8-27 16,-7-4-5-16,-19-7 9 0,-7-7 8 15,-7-12 0-15,1-11 42 16,6-10-15-16,6-12 4 0,14-11-4 15,0-11-22-15,19-22-15 16,7-7-6-16,13-12-3 0,7 0 10 16,13 4-10-16,19 4-17 15,21 4-27-15,12 3-107 16,20 15-93-16,7 11-137 16,6 15-145-16,14 11-170 0,-8 18 13 15</inkml:trace>
  <inkml:trace contextRef="#ctx0" brushRef="#br0" timeOffset="4768">5480 3358 1714 0,'46'22'344'16,"-46"-22"-47"-16,66 15-74 16,-13-15-97-16,-7-4-67 0,6-7-34 15,1 0-10-15,-53 11-228 16,59-29-430-16</inkml:trace>
  <inkml:trace contextRef="#ctx0" brushRef="#br0" timeOffset="4968">4705 2534 2178 0,'0'0'320'0,"0"0"15"16,0 0-103-16,0 0-108 16,0 0-63-16,-7 33-33 0,7-33-31 15,0 0-206-15,0 0-340 16,7 48-363-16</inkml:trace>
  <inkml:trace contextRef="#ctx0" brushRef="#br0" timeOffset="5276">3345 2730 1833 0,'0'0'191'0,"0"0"-29"0,0 0 122 16,0 0-10-16,0 0-88 15,0 0-79-15,52 63-56 16,-19 3-12-16,0 4-17 0,6 1-13 16,-6-1-9-16,0 0-4 15,-7-3 8-15,-6-5-101 0,-7-6-253 16,0-1-286-16,-19 1-124 15</inkml:trace>
  <inkml:trace contextRef="#ctx0" brushRef="#br0" timeOffset="5488">3318 3458 1638 0,'0'0'416'15,"0"0"-43"-15,0 0-78 16,-13 59-71-16,0-4-77 0,7-7-69 16,-8-3-48-16,1 3-7 15,-13 0-3-15,0-4-20 16,-1 0-178-16,-12-3-175 0,39-41-223 16,-46 37-177-16</inkml:trace>
  <inkml:trace contextRef="#ctx0" brushRef="#br0" timeOffset="5688">3207 2996 2188 0,'0'0'305'15,"0"0"39"-15,0 0-84 0,0 0-106 16,0 0-70-16,0 0-47 15,0 0-19-15,0 0-4 0,39-26-23 16,-39 26-280-16,0 0-273 16,0 0-270-16</inkml:trace>
  <inkml:trace contextRef="#ctx0" brushRef="#br0" timeOffset="8304">2070 3535 586 0,'0'0'74'16,"0"0"-5"-16,0 0-6 16,0 0 72-16,0 0 25 15,0 0 7-15,52-7-40 0,-6 14-30 16,0 8 114-16,7 7-102 15,-7 4-38-15,0 0-23 0,0 0-29 16,-7-4-19-16,-6 0 47 16,-33-22 17-16,27 19 5 15,-27-19-36-15,0 0-4 16,-20 33-41-16,-13-7 35 0,-6-4-8 16,-7-7-18-16,6-4 15 15,7-7-7-15,33-4-1 16,-52 3-4-16,52-3 3 0,-33 0-3 15,33 0 2-15,0 0-13 16,0 0-8-16,0 0 14 0,0 0 1 16,-33 48 8-16,20 4 10 15,0-4 81-15,6 7 24 16,-6 5 1-16,0 2-29 0,-7-6-40 16,0-5-21-16,1 1-18 15,-8-7-1-15,-5-5 6 0,32-40-11 16,-53 48-6-16,14-15-121 15,39-33-182-15,-40 23-193 16,40-23-91-16,0 0-13 16</inkml:trace>
  <inkml:trace contextRef="#ctx0" brushRef="#br0" timeOffset="8975">2701 2756 326 0,'0'0'61'0,"0"0"5"16,0 0-5-16,0 0-51 0,0 0 58 15,0 0 56-15,0 0 42 16,0 0-61-16,0 0-21 0,-27 33 76 16,27-33-43-16,-39 48-55 15,39-48-42-15,-46 48-17 0,0-15 9 16,46-33 21-16,-72 37-15 16,19-15-18-16,7-3 7 0,46-19-22 15,-59 18-5-15,59-18 20 16,-53 4 13-16,53-4 1 15,-46-4-7-15,46 4-4 16,0 0-29-16,0 0 18 0,-26-48 20 16,26 48 2-16,-6-48-7 15,6 48-25-15,0 0-11 0,0 0 17 16,0-37 20-16,0 37-13 16,0 0 19-16,0 0 11 0,0 0-52 15,0 0 45-15,0 0 54 16,0 0-34-16,0 0 9 0,0 0-9 15,0 0-26-15,-40 48 1 16,40-48-2-16,-39 48-22 16,39-48 20-16,-33 45 4 15,33-45-24-15,0 0 21 0,-33 48-248 16,33-48-155-16,0 0-94 16</inkml:trace>
  <inkml:trace contextRef="#ctx0" brushRef="#br0" timeOffset="9507">1446 3801 502 0,'0'0'107'0,"0"0"3"0,0 0-48 15,0 0-48-15,0 0 11 16,0 0 62-16,0 0-41 15,0 0-1-15,0 0-26 16,0 0-5-16,0 0 118 0,39 56-56 16,-6-12-13-16,-33-44-12 15,33 56 97-15,-7-12-57 0,-26-44-54 16,26 52-37-16,-26-52 22 16,13 51-22-16,-13-51 17 0,-6 45 2 15,6-45 0-15,0 0-19 16,-46 44-13-16,46-44 27 0,-59 33-14 15,6-18 7-15,53-15 31 16,-46-4 55-16,46 4-54 16,0 0-15-16,-39-51-21 0,19 3 14 15,13 0-21-15,14 3-5 16,0 1 3-16,-7 44 21 16,26-52-37-16,-26 52 34 0,33-44-75 15,-33 44-300-15,0 0-193 16</inkml:trace>
  <inkml:trace contextRef="#ctx0" brushRef="#br0" timeOffset="10527">0 4352 495 0,'0'0'115'15,"0"0"35"-15,0 0-63 16,0 0-40-16,0 0-21 16,0 0 57-16,0 0 8 0,0 0 69 15,0 0-78-15,0 0 62 16,0 0-12-16,0 0-53 0,20-44-65 15,-20 44-8-15,32-45 6 16,-32 45-12-16,27-48 38 0,-27 48 5 16,0 0-18-16,39-44-17 15,-39 44 0-15,0 0 77 0,46-8-32 16,-6 23 15-16,-40-15-17 16,39 63-6-16,-13 0-14 15,-6 0-19-15,-7 3-4 0,0 1-8 16,0-1 68-16,1 1-16 15,-14-5-12-15,6-2-11 16,-6-9-21-16,-6-6-8 0,6-45-6 16,-7 51 6-16,7-51 44 15,0 0 14-15,-26 45 29 0,26-45-23 16,0 0-33-16,0 0-21 16,0 0-10-16,-40 7 14 0,40-7-7 15,-26-37 0-15,6-7-3 16,20-12 0-16,0-10-4 15,7-12-5-15,6-14 2 0,7-4-15 16,6-4 7-16,0 8 0 16,7 3 18-16,0 11 0 0,0 12-11 15,-7 14 14-15,0 15-7 16,-26 37-3-16,40-26 0 16,-40 26-15-16,46 15 38 0,-7 15-7 15,-12 10 10-15,-1 8 0 16,-6 8-1-16,-1 7-4 0,-6 3-9 15,7 4 8-15,-7 1-1 16,-6-5 48-16,-1-3-15 16,8 0-21-16,-8-8-13 0,1 1-7 15,-1-12-3-15,1-7-3 16,-7-37-13-16,13 40 11 0,-13-40 0 16,0 0 5-16,0 0-8 15,0 0-7-15,0 0-157 0,0 0-188 16,0 0-239-16,0 0-169 15</inkml:trace>
  <inkml:trace contextRef="#ctx0" brushRef="#br0" timeOffset="11160">3548 4947 1286 0,'0'0'99'0,"0"0"22"15,0 0 140-15,0 0-20 0,0 0-59 16,-39 22-30-16,39-22-3 16,-39 48-33-16,19-7-29 15,0-5-47-15,20-36 7 0,-26 45 15 16,26-45-20-16,-20 40-1 15,20-40 5-15,0 0 26 16,0 0 6-16,0 0-7 0,0 0-32 16,0 0-19-16,0 0-7 15,0 0-3-15,-13-37-7 0,6-3-8 16,7-8-11 0,0-8 23-16,7-6-19 0,-7-5-43 15,0-3-41-15,0 0-55 16,0 11-100-16,-7-1-136 0,7 16-234 15,0 7-80-15</inkml:trace>
  <inkml:trace contextRef="#ctx0" brushRef="#br0" timeOffset="11373">3778 4444 869 0,'40'-18'122'0,"6"-4"33"16,0-4 51-16,6 0-68 0,1 0-62 15,13 0-40-15,6 4-28 16,-6 11-19-16,-1 0 3 0,1 11-177 16,-20 7-186-16,-13 12-60 15</inkml:trace>
  <inkml:trace contextRef="#ctx0" brushRef="#br0" timeOffset="12115">2852 4965 765 0,'0'0'131'15,"0"0"1"-15,0 0 1 16,0 0 51-16,0 0-16 0,46-18 1 16,-46 18-56-16,59 11-11 15,-6 7-25-15,-53-18-22 0,46 33 26 16,-46-33-13-16,0 0-1 16,0 0-26-16,19 52-13 15,-19-52-18-15,0 0-5 16,-19 45-14-16,19-45 22 0,0 0-4 15,-53 18-14-15,53-18-13 16,-39-7 6-16,39 7 12 0,0 0 8 16,-33-52-8-16,13 8-7 15,0 7 7-15,20 37 7 0,-19-45-7 16,19 45-24-16,0 0 20 16,0 0-7-16,-46 0 25 0,46 0-9 15,-53 37-5-15,20 0-17 16,33-37 17-16,-39 59 11 15,6-7 0-15,33-52-9 16,-13 59-7-16,6-18-3 0,7-41 21 16,0 0-17-16,0 0 4 15,0 0-6-15,0 0 16 0,46 40 7 16,-46-40-8-16,0 0-14 16,0 0 117-16,0 0-27 0,0 0-28 15,0 0-25-15,0 0-21 16,0 0-11-16,0 0 0 0,-46 0 3 15,0 0 4-15,0 0-10 16,46 0-2-16,-59-3-1 16,6-5 20-16,53 8-5 15,-52-22-17-15,12 0 5 0,40 22 0 16,-39-37 9-16,39 37 2 16,-33-41-19-16,33 41-1 0,0 0 20 15,0 0 0-15,0 0 70 16,0 0 5-16,0 0 33 0,0 0-28 15,0 0 7-15,-6 56-15 16,-8-4-1-16,8-8-15 0,6-44-29 16,-20 63-21-16,0-12-12 15,-6-3 11-15,-7-3-13 16,33-45-122-16,-59 59-178 16,7-11-305-16,6-7-291 0</inkml:trace>
  <inkml:trace contextRef="#ctx0" brushRef="#br0" timeOffset="12579">1853 5626 1887 0,'0'0'321'15,"-59"-29"17"-15,13 14-88 16,46 15-95-16,-59-11-70 0,6 7-39 16,53 4-34-16,-66-11-1 15,66 11 3-15,-59-15-9 16,59 15-3-16,-59-29 10 0,59 29-2 16,0 0-5-16,0 0-9 15,0 0-2-15,-39-55-2 0,39 55 8 16,0 0 0-16,0 0 0 15,0 0 4-15,0 0-8 16,52-34 1-16,-52 34 3 16,59-7-7-16,-59 7 0 0,46 22 2 15,-46-22 39-15,0 0 31 16,33 55 37-16,-20-7 3 0,-13-48 11 16,-26 63 3-16,-13-7-38 15,-7-8-10-15,-13 0-29 0,-7-8-24 16,7 1-12-16,-7-8-6 15,-6-3-3-15,-1-1 3 0,1-10-26 16,0-1-153-16,0-7-100 16,6 1-182-16,7-5-274 15,6-7-106-15</inkml:trace>
  <inkml:trace contextRef="#ctx0" brushRef="#br0" timeOffset="12808">1051 5198 2975 0,'46'-7'258'16,"-46"7"49"-16,0 0-59 0,0 0-111 15,0 0-60-15,0 0-40 16,0 0-22-16,0 0-39 15,0 0-176-15,46 0-181 16,-46 0-214-16,0 0-262 0,53 22-11 16</inkml:trace>
</inkml:ink>
</file>

<file path=ppt/ink/ink4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3:37:13.152"/>
    </inkml:context>
    <inkml:brush xml:id="br0">
      <inkml:brushProperty name="width" value="0.2" units="cm"/>
      <inkml:brushProperty name="height" value="0.4" units="cm"/>
      <inkml:brushProperty name="color" value="#00FFFF"/>
      <inkml:brushProperty name="tip" value="rectangle"/>
      <inkml:brushProperty name="rasterOp" value="maskPen"/>
      <inkml:brushProperty name="fitToCurve" value="1"/>
    </inkml:brush>
  </inkml:definitions>
  <inkml:trace contextRef="#ctx0" brushRef="#br0">5506 443 460 0,'0'0'100'16,"0"0"-15"-16,0 0 3 0,-59-34-4 15,7 20 22-15,6 14-17 16,-7 11-3-16,-6 7 9 16,-13 8-45-16,-1 11-15 0,-12 4 46 15,-1 3-50-15,1 0 14 16,6 1 2-16,13-12-26 16,20 0-9-16,7-7-18 0,39-26 1 15,0 0 38-15,0 0-11 16,0 0-33-16,46 0 13 0,20-15-8 15,-1-14 12 1,14-8-6-16,-6-8 0 0,5 1 0 16,-5-8 0-16,-8-3 4 15,-5 3 2-15,-8 4-2 0,-19 4 10 16,-33 44-22-16,20-45 5 16,-20 45 6-16,0 0 15 15,-73-11-11-15,-5 22-14 0,-8 19-24 16,-19 18 60-16,-13 15-41 15,-14 11 25-15,-12 18 40 16,-1 4 37-16,7 0 6 0,20-3-13 16,19-12-47-16,20-15-9 15,20-10-19-15,20-16 2 16,26-6-7-16,13-34 8 16,33 14-2-16,19-21-9 0,34-19 0 15,12-11 4-15,20-3-4 16,14-16-11-16,-7-3 5 0,0-4 14 15,-1-7-14-15,-12-4 6 16,-13 4 7-16,-20 0-7 16,-14 3-11-16,-25 8 35 0,-14 15-19 15,-26 44-11-15,-26-45 19 16,-20 27-13-16,-20 18-25 16,-19 15 37-16,-27 18-6 15,-13 11-28-15,-13 16 45 0,-7 13 54 16,14 5 26-16,6 0-40 15,27-5-24-15,19-10-21 16,20-7-3-16,26-8-15 0,13-11 13 16,20-37-13-16,20 29 34 15,26-14-44-15,6-15 10 0,27-15 3 16,13-7-6-16,13-11 6 16,0-12-3-16,1-3-6 15,-14 0 1-15,-14-7 5 16,-12 0 15-16,-13-5-7 15,-14 1-8-15,-26-7 7 0,-13 3-7 16,-13 8-12-16,-26 3 4 16,-14 19 21-16,-32 10-7 0,-14 23-3 15,-13 15-3-15,-12 15 14 16,-14 18-14-16,-7 11 0 16,0 11 4-16,7 4 15 0,7 0-14 15,19-8 17-15,27-3-8 16,26-11-17-16,13-4 3 0,26-7 3 15,20-41 12-15,33 40-38 16,19-21 17-16,21-16 6 16,12-17 6-16,14-12-11 15,6-19 8-15,13-3 5 16,0-7-2-16,1-8-15 0,-8-3 4 16,-5-8 12-16,-21 0-2 15,-19-4-5-15,-14 1 6 0,-25-1 2 16,-27 8-11-16,-14 7 11 15,-32 11-8-15,-13 12 4 16,-20 18-7-16,-19 25 15 0,-7 27 0 16,-20 29 26-16,0 22 60 15,-6 23-13-15,-1 18-9 16,7 3-29-16,27-3-26 16,12-7-4-16,21-8-17 0,25-15 6 15,20-11-6-15,27-10 3 16,26-20-3-16,19-14-10 15,21-18 2-15,19-15 8 0,6-12 0 16,14-14-3-16,-7-15 14 16,7-7-16-16,-14-12 5 0,-6-7 0 15,-19-7-10-15,-8-7-2 16,-19-8-24-16,-13-4 7 16,-26-3 29-16,-14 3-11 0,-19 11 23 15,-13 16-18-15,-14 14-1 16,-19 18 18-16,-7 23-30 0,-13 25 15 15,-13 23 14 1,-14 22 6-16,1 10-24 0,0 12 15 16,13 0-17-16,6 4 14 15,27-8 2-15,13-14-15 0,13-4 11 16,19-8 9-16,21-11-14 16,12-7 3-16,-6-37-4 15,60 23 4-15,5-23 5 0,27-19-5 16,7-18 6-16,6-7 0 15,7-15-21-15,6-4 15 0,7-15-4 16,-7-7-4-16,-6-7-4 16,-7-8-11-16,-13 0 5 15,-13 8 4-15,-20 7 14 16,-26 15-10-16,-13 14 10 0,-20 16 7 16,0 40-32-16,-53-15 35 15,-26 26-1-15,-6 22-15 16,-14 19 11-16,-6 18-11 0,0 19 17 15,6 0-11-15,14-1 0 16,6 1 13-16,20-11-19 0,13-8 2 16,26-7 16-16,7-15-12 15,20-8 2-15,-7-40 5 16,59 30-27-16,13-19 26 0,20-19-6 16,13-14-6-16,7-7 16 15,13-12-7-15,-7-3-7 16,0-4 8-16,-6-11-18 0,-7-4 8 15,-19-4 15-15,-14-3-5 16,-20 0-4-16,-12 0 9 16,-20 3-12-16,-20 8 7 0,-27 7-1 15,-12 15-11-15,-33 15 11 16,-20 15-1-16,-20 25-8 0,-20 19 6 16,-12 22 9-16,-7 19-6 15,-20 14 9-15,0 19 23 16,7 0 26-16,19 7-34 15,27-3-2-15,19-4-21 0,27-4-8 16,26-11 12-16,26-11-4 16,20-11-7-16,20-8 14 15,26-14-22-15,20-15 4 0,19-15 7 16,14-7 7-16,6-19-7 16,13-11-10-16,-6-7 22 0,6-11-15 15,7-11 3-15,0-12-11 16,0-7-21-16,-7-3-11 15,0-15-2-15,-13-4 4 0,-19-4 2 16,-14 0 27-16,-19 4-1 16,-14 4 21-16,-19 15-16 15,-20 10 0-15,0 8 2 16,0 48 15-16,-33-41 3 0,33 41-12 16,0 0-12-16,-46-40 12 15,46 40 3-15,0 0 7 0,0 0-18 16,0 0-1-16,0 0 15 15,-13-37 2-15,19 4-8 0,34-8 0 16,12 0-3-16,8-3-14 16,12 0 17-16,-6 7 17 15,-1 3-21-15,1 1 1 0,0 4 3 16,-7-1 4-16,-13 8 6 16,-46 22-10-16,39-30-4 15,-39 30-5-15,0 0 12 16,-13-37-3-16,-33 15-4 0,-26 11 4 15,-27 11-8-15,-26 11 28 16,-13 8-15-16,-13 7-11 0,-13 7-4 16,-7 11 12-16,-6 12 32 15,-1 14 31-15,1 15-3 0,-1 7 14 16,8 15-27-16,18 0-34 16,21 4-3-16,26-7-7 15,13-5 10-15,33-14-18 16,13-7-5-16,19-8 8 0,21-7 11 15,19-15-7-15,7-15-11 16,26-11 7-16,19-14-4 16,14-16 15-16,13-14-17 0,7-11 10 15,-1-11-4-15,-6-8-11 16,-13-3 3-16,-20-5 15 0,-13-6 4 16,-13-8-25-16,-13-4 6 15,-20 1-4-15,-13-8 12 16,-20 7 13-16,-20 1-13 0,-6 18-10 15,-20 11 2-15,1 18 18 16,-21 23-4-16,0 21-4 16,1 23-14-16,-7 19 4 0,6 14 16 15,1 8 5-15,19-1-20 16,6 1-1-16,21-4-1 16,19-8 16-16,7-7-4 0,26-7-9 15,13-8 2-15,20-7 7 16,13-15 1-16,13-10-4 0,20-12-4 15,13-8 4-15,13-10 13 16,0-8-13-16,13-7 6 16,-13-4-6-16,-13-11-16 0,-6-8 16 15,-14 4-7-15,-26-7 20 16,-13-3-16-16,-20-1-2 0,-13 7 5 16,-20 8 0-16,-32 19-3 15,-14 14 15-15,-19 26-18 16,-14 26-6-16,-6 18 12 15,-7 19 7-15,-6 15-7 0,13 0-6 16,13 7 0-16,13-11-4 16,13-4 16-16,20-15 4 0,20-3-14 15,13-15-1-15,13-11-7 16,0-37 12-16,46 26 7 16,6-19 5-16,8-10-10 0,5-16-5 15,1-10 3-15,6-5 8 16,1-10-11-16,-8-8 3 0,1 1-10 15,-13 3 10-15,-1 7 14 16,-12 11-18-16,-40 30 7 16,0 0-1-16,39-36-6 15,-39 36-1-15,0 0 14 0,0 0-13 16,0 0-3-16,0 0 7 16,0 0 15-16,-39 0-15 0,-7 7-7 15,-7 11 4-15,-13 5 6 16,-6 2 2-16,0 1-15 15,-1 0 10-15,1-7-6 0,0-1 14 16,-7-3-4-16,7 0-11 16,-1-8 1-16,1-3 6 15,-13-1 7-15,-1-6-7 0,-6 3-6 16,7-4-4-16,-14 4 14 16,-6 0 2-16,0 7 2 15,-13 8-15-15,-7 7 0 0,-6 4 7 16,6 4 10-16,0-4-10 15,13-1 5-15,14 1-14 0,25-3 1 16,8-5 18-16,19-3-3 16,13 7-7-16,33-22 0 15,-13 37 0-15,19 0 15 0,20-8 0 16,27-3-5-16,19-15-10 16,20-11 10-16,13-7-14 15,14-8 1-15,6-7 0 0,-7-8 3 16,0 1 0-16,-6-4 10 15,-20 3-10-15,-13-3-4 16,-14 3-2-16,-19 1 19 0,-19-5-8 16,-21-2-1-16,-19-5-8 15,-20 0-7-15,-19 8 20 0,-21 7-3 16,-12 4-6-16,-20 18-6 16,-7 8 3-16,-13 22 3 15,0 18 12-15,1 12-6 0,12 10-6 16,13 4 35-16,14 4-13 15,19-4-2-15,27 1-16 16,26-5-4-16,19-7-3 0,27-7 0 16,13-8 13-16,26-14 4 15,27-15-18-15,19-8 9 16,20-7-5-16,0-11 0 0,20-4-9 16,6-7 3-16,0-11 18 15,-6-8-12-15,-7-11 0 0,-13-7-12 16,-20-15 12-16,-19-11 9 15,-27-11-9-15,-19 0-8 16,-33-4 15-16,-20 1 5 16,-33 6-9-16,-26 12-8 0,-33 11-1 15,-20 26-3-15,-26 18 22 16,-26 18-10-16,-7 27-3 16,-26 18-6-16,0 29 6 0,-7 27 4 15,7 14 5-15,26 0 2 16,26-4-11-16,27-10-12 0,33-12 14 15,32-11 10-15,33-14-6 16,27-12-15-16,39-18 9 0,20-15 0 16,26-15 15-16,32-11-9 15,14-14 5-15,7-4-11 16,6-19-5-16,7-11-1 16,-7-11 2-16,-6-7-1 0,-14-4 14 15,-19-11-35-15,-27 0-46 16,-32-8 10-16,-27-3 23 15,-46 4 18-15,-32-1 5 0,-27 12-3 16,-26 22 8-16,-27 22 15 16,-19 33 6-16,-13 30 1 0,-14 29-27 15,-6 30 8-15,7 22 4 16,-14 11 18-16,14 11 18 0,13-3-14 16,26-12-18-16,33-14 17 15,32-11-8-15,27-12-6 16,27-14-11-16,38-15 10 15,21-19 3-15,25-10 3 0,14-19-11 16,20-19-19-16,6-7 25 16,-6-7 10-16,6-12-23 15,-7-7 10-15,-6-7 3 0,0-11-23 16,-13-4-23-16,-7 0 30 16,-26 0 9-16,-13-7-10 0,-20-4-6 15,-19 11 15-15,-20 7-6 16,-14 26 27-16,-19 23-14 0,-13 25-2 15,-14 26-7-15,-6 30-3 16,-19 22 18-16,-1 22 9 16,-6 7 46-16,12 12-26 15,14-4-15-15,14-4-15 0,18-7 9 16,21-15-16-16,19-8-6 16,14-10 6-16,12-12 11 15,14-11-4-15,19-14-7 0,7-11-6 16,14-12-1-16,-1-11 15 15,6-14-4-15,-5-8 1 0,5-15-8 16,-6-14-5-16,1-15 17 16,-1-12 4-16,-13-10-13 0,0-8 0 15,-7 4 0 1,-6 15 4-16,-13 11 0 0,-14 11 3 16,-6 11-16-16,0 48 4 15,0 0 1-15,-65-23 4 0,-14 31 5 16,-7 18-8-16,-6 22-5 15,-13 14-3-15,0 16 18 16,13 7-10-16,13 7-4 0,27 1 7 16,25-1 0-16,21-7 0 15,32-7 0-15,20-16 0 0,20-10-4 16,19-15 1-16,14-15 9 16,12-14-1-16,1-19-5 0,6-15 6 15,1-15-11-15,-8-14 7 16,-5-12-2-16,-8-3 11 15,-26-4-7-15,-19-7-36 16,-14-4-28-16,-25 0 26 0,-21-4 22 16,-26-7 7-16,-26 4 5 15,-13 11-18-15,-14 18 20 16,-19 22 2-16,0 26-4 0,-7 23-12 16,1 25 0-16,-8 22 12 15,8 23 13-15,12 7-10 0,14 7-3 16,25 4 11-16,28-3 5 15,32 3 5-15,26-15-11 0,33-7-10 16,26-11-8-16,14-15 14 16,19-15 1-16,20-18 0 15,7-12-7-15,13-14 0 16,-7-7 10-16,-7-12-10 0,-19-10-10 16,-7-12 12-16,-19-7-2 15,-14-8 12-15,-19-14-12 16,-13-11-9-16,-14-4 3 0,-26-8 17 15,-19 1-11-15,-14 10 0 16,-19 16-3-16,-14 25-3 0,-13 30 2 16,-13 29 15-16,-19 34-9 15,-14 25-5-15,-6 23-2 16,6 11-6-16,7 7 5 0,13-4 20 16,20-10-14-16,19-12 0 15,20-14-10-15,14-8 15 16,19-11 7-16,13-19-12 0,-13-29-4 15,59 22 8-15,-7-22-4 16,8-11 17-16,5-18-11 16,8-12-9-16,-8-11 3 0,8-14-9 15,-8-12 1-15,1-10 14 16,-7-8 8-16,-6 0-14 0,-14 14-4 16,-6 16 1-16,-7 22 11 15,-26 44 5-15,0 0-13 16,0 0-14-16,-65 14 14 15,-14 38 8-15,-20 26-6 0,-6 25-2 16,6 8-6-16,1 3 6 16,19-3-5-16,13-7 12 0,7-16 1 15,20-17-8-15,6-16-15 16,13-11 15-16,14-7 7 16,6-37 4-16,0 0-11 0,52 19-7 15,7-19 7-15,0-22 15 16,1-8-12-16,12-14 0 0,-6-1 5 15,-1-3-16-15,8 4 0 16,-14 7 14-16,0 7-6 16,-13 12 8-16,-7 3-18 15,-6 8 4-15,0 3 10 0,0 8-4 16,-33-4-3-16,33 7-75 16,0 1-115-16,6-1-109 0,14-7-173 15,6-4-127-15,20-3 28 16</inkml:trace>
</inkml:ink>
</file>

<file path=ppt/ink/ink4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3:37:15.696"/>
    </inkml:context>
    <inkml:brush xml:id="br0">
      <inkml:brushProperty name="width" value="0.2" units="cm"/>
      <inkml:brushProperty name="height" value="0.4" units="cm"/>
      <inkml:brushProperty name="color" value="#00FFFF"/>
      <inkml:brushProperty name="tip" value="rectangle"/>
      <inkml:brushProperty name="rasterOp" value="maskPen"/>
      <inkml:brushProperty name="fitToCurve" value="1"/>
    </inkml:brush>
  </inkml:definitions>
  <inkml:trace contextRef="#ctx0" brushRef="#br0">1610 438 542 0,'-39'-3'152'0,"-1"10"36"0,1-3 7 15,-14 3 4-15,-6 4 21 16,-7 8-31-16,-19-1-42 15,-7 8-52-15,-13 7-10 0,6 0-12 16,1 12 1-16,12-8-21 16,14 0-34-16,13-8 6 0,19-3-18 15,40-26-7-15,0 0 3 16,-13 37 6-16,13-37 0 16,59 19-6-16,20-19 5 15,7-12-2-15,12-2-6 0,1-9 8 16,-1 5 0-16,-6-8-4 0,-6-3 0 15,-14 3-10 1,-6-4 10-16,-14 1-16 0,-6-1 23 16,-46 30-25-16,27-52 14 15,-21 8 9-15,-19 3-29 0,-20 8 33 16,-19 4-16-16,-21 10 9 16,-12 4-19-16,-27 4 13 0,0 15 0 15,-12 3-3-15,-1 8 8 16,6 11-25-16,14 7 34 15,13 4-7-15,20-4 8 0,6 12-10 16,27-5 3-16,26 5-13 16,13-1 14-16,26-11 11 15,20 1-23-15,26-9 12 0,20-2-23 16,20-12 16-16,6 0 8 16,7-11-7-16,0-8 11 15,0-6-17-15,-7-5 20 0,0-3-22 16,1-4 17-16,-8-3-3 15,-5-12-18-15,-14-3 35 0,0-4-21 16,-20-8-5-16,-13-3 4 16,-20-11-12-16,-12 0 8 0,-27-1 10 15,-13 9 1-15,-27 6-14 16,-26 16-13-16,-19 10 23 16,-14 15-19-16,-19 8 17 15,-13 14-5-15,-20 15 43 0,-7 19 45 16,0 11 3-16,7 7-15 15,13 7-38-15,20 8-9 0,26-4-29 16,19-7 17-16,34 0-22 16,26-8 20-16,26-7-30 15,20-7 25-15,33-4-10 0,26-15 0 16,26-7 8-16,13-8-13 16,7-10 16-16,0-8-14 0,-6-8 7 15,-7-3-2-15,-14-8-2 16,-6-7 7-16,-19-3-14 15,-27-4 14-15,-13-8 1 16,-20-4-15-16,-26-3-1 0,-19 0-1 16,-27 7 19-16,-27 12-38 15,-19 14 30-15,-26 15-5 0,-20 15 10 16,-13 18-24-16,-20 11 23 16,-6 11-29-16,6 12 27 15,0 10 1-15,20 1 1 0,13 7 1 16,33-12-7-16,26 1 14 15,33-7-23-15,26-1 22 0,40-11-18 16,26-10 9-16,39-12 0 16,20-15-10-16,27-11 14 15,25-7-4-15,8-7 7 16,-1-4-11-16,7-11 0 0,-13-1 0 16,-7-6 3-16,-7-8 5 15,-19-8-6-15,-13-7 15 0,-27-3-9 16,-19-4-4-16,-33-8 8 15,-13-3-15-15,-27 0 3 0,-32 10-12 16,-14 12 9-16,-32 15 0 16,-14 18-1-16,-26 22-3 0,-19 26-2 15,-14 23 51-15,0 18 57 16,-6 14-42-16,19 16-12 16,14-1-18-16,19-3-11 15,33-8-16-15,27-4 3 0,32-10 1 16,33-12-4-16,27-7 7 15,32-11 3-15,20-7-5 0,20-8-10 16,6-11 8-16,13-7 3 16,-6-12-10-16,0-3 7 0,-7-7 5 15,-13-4-1-15,-6-15-16 16,-14-8 19-16,-6-6-1 16,-6-8-18-16,-14-12-3 0,-13-2 18 15,-13-1-6-15,-7 0-10 16,-13 4 10-16,-13 10 0 15,-13 12 6-15,13 48-6 0,-72-33-11 16,-7 22 11-16,-20 26 5 16,-26 18-8-16,-13 19-13 15,-19 14 10-15,-8 19 9 0,1 8-3 16,19 6-19-16,21-10 25 16,18-4 1-16,34-11-17 0,20-8 6 15,32-3 4-15,26-11 9 16,34-11-15-16,32-19 14 0,27-11-3 15,26-15-11-15,13-14 17 16,13-8-6-16,-7-11-9 16,1-7 10-16,-1-4-6 0,-6-4-8 15,-6-7-2-15,-14-8-38 16,-6-3 14-16,-27-4-5 16,-12 0 25-16,-27 4 8 0,-14 7-9 15,-25 8 29-15,-7 55-23 16,-33-52 0-16,-26 34 24 0,-13 21-26 15,-14 23 11-15,-6 19-7 16,0 10 7-16,0 8 4 0,13 3-21 16,7 1 11-16,13-8 18 15,26-7-19-15,13-4 7 0,20-8 5 16,27-6-5 0,19-12 5-16,19-11-5 0,14-8-7 15,20-6 23-15,-1-8-8 16,1-8-4-16,6-7-15 0,-13-3 18 15,0-8-3-15,-13-4-13 16,-7-3 17-16,-26-4-12 0,-13-8 4 16,-20 1 9-16,-19-8-9 15,-34 4 0-15,-12 7 4 0,-27 4-15 16,-26 19 19-16,-20 18-16 16,-13 18 14-16,-13 23 33 0,-7 18 1 15,-6 11 2-15,6 7-23 16,20 1-11-16,20-4 3 0,32-4-14 15,34 0 8 1,25-11-5-16,21-8-6 0,32-3 16 16,20-14-19-16,26-9 14 15,14-6 4-15,6-8-17 0,13-11 8 16,0-4 12-16,0-7-16 16,0-4 6-16,1-11 2 0,-14-4-12 15,0-7 8-15,-20-3-8 16,-13-9-35-16,-20 5 31 0,-12-8-4 15,-21 0 11-15,-19 4 7 16,-26 8-2-16,-14 6 7 0,-19 23-20 16,-27 15 13-1,-19 18-13-15,-27 22 10 0,-19 11-4 16,-20 12-1-16,0 10 4 16,7 4 1-16,12 4-2 0,21-7 0 15,32-4 5-15,27-12-13 16,19-14 7-16,27-3-116 0,39-34-101 15,0 0-74-15,0 0-160 16,46 18-55-16,6-22 7 0</inkml:trace>
</inkml:ink>
</file>

<file path=ppt/ink/ink4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3:37:18.900"/>
    </inkml:context>
    <inkml:brush xml:id="br0">
      <inkml:brushProperty name="width" value="0.2" units="cm"/>
      <inkml:brushProperty name="height" value="0.4" units="cm"/>
      <inkml:brushProperty name="color" value="#00FFFF"/>
      <inkml:brushProperty name="tip" value="rectangle"/>
      <inkml:brushProperty name="rasterOp" value="maskPen"/>
      <inkml:brushProperty name="fitToCurve" value="1"/>
    </inkml:brush>
  </inkml:definitions>
  <inkml:trace contextRef="#ctx0" brushRef="#br0">1945 253 237 0,'0'0'76'15,"0"0"30"-15,-53-7 14 16,53 7 7-16,-52-4-32 16,52 4 58-16,-53 0-40 0,-6 4 28 15,6 3-43-15,-12 8 16 16,-8 4-8-16,-12 3 14 15,-7 7-14-15,-7 5-31 0,7 3-33 16,0 7-2-16,7 0-8 16,19 4-30-16,7-3 4 0,20-5 11 15,12 1-13 1,27-41 12-16,7 52-16 0,-7-52 8 16,59 37-13-16,13-15 5 15,7-11 4-15,0-8-9 0,7-3 5 16,-8-7 0-16,8-4-3 15,-7-7 11-15,-7-5-2 16,-6-6-4-16,-14-1 1 0,1-10-8 16,-20-1 24-16,-7-3-19 15,-19-1 4-15,-7-3-11 16,-20 4-9-16,20 44 28 0,-72-55-12 16,-7 18-14-16,-13 14 22 15,-13 9 72-15,-27 14 57 0,1 11-37 16,-7 11-12-16,0 11-41 15,13 8-2-15,7 10-30 16,13 5-15-16,26-1 7 16,6 1-2-16,34 3-16 0,13-4 8 15,19 1 3-15,27-8 9 16,19-4-23-16,20-7 11 16,27-11 3-16,19-4 0 0,13-3 0 15,7-12 0-15,6-3 4 16,1-8-7-16,-7-11-4 15,-7-7 0-15,-13-8 14 0,0-7 1 16,-13-11-1-16,-13-7-5 16,-13-4-2-16,-14-4 0 15,-19-3 9-15,-20-8-7 16,-6 3-5-16,-20 1 7 0,-7 4 4 16,-19 10-19-16,-7 8 16 15,-13 11 2-15,-20 8-19 0,-7 10 16 16,-19 8-1-16,-20 8-3 15,-6 6 4-15,-7 8-14 16,6 12 10-16,8 6 4 0,12 8-2 16,7 7-7-16,19 4 13 15,14 4-8-15,26 0-11 16,13-4 17-16,33 0-17 0,13-7 6 16,27-8 8-16,19-7-6 15,26-12-3-15,14-2 11 16,19-12-1-16,0-4-7 15,1-7 3-15,-8-4-5 0,1-4-2 16,-13-3 4-16,-7-4 21 16,-20 1-11-16,-13-5 4 0,-13 4-21 15,-46 26 2-15,26-44 2 16,-19 11-2-16,-7 33-4 16,-59-37 28-16,-27 14-16 0,-19 16 0 15,-20 7-3-15,-19 19-13 16,-7 6 26-16,0 12-4 15,6 15-15-15,1 11 18 16,12-4 3-16,20 4-2 0,14-8-4 16,26 1 3-16,26-5-9 15,26-3-6-15,20-48 6 16,39 48-6-16,27-14 14 0,26-16-14 16,13-7 3-16,33-7 8 15,7-11-11-15,12-5 6 16,-6-10 5-16,1-4-18 0,-8-7 13 15,-6-7 4-15,-20-5-4 16,-6-10 9-16,-13-1-2 16,-7-10-36-16,-27-1 44 15,-12 1-15-15,-20-4 0 0,-13-4-4 16,-20 4 4-16,-27 3-10 16,-12 8 20-16,-20 7-7 0,-20 19-3 15,-20 11-3-15,-12 18-7 16,-21 19 23-16,-6 11-26 15,7 18 6-15,-1 19 12 0,7 3-5 16,20 12 0-16,27 3 0 16,25-3 10-16,20-1-4 0,27-6 4 15,25-5-15-15,27-7 5 16,26-11 0-16,27-7 0 16,19-8 6-16,7-11-6 15,7-7-7-15,-1-7 7 16,0-8 8-16,-6-8-17 0,0-3-9 15,-13-11 5-15,-7-8 27 16,-13-7-11-16,-13-11-6 0,-13-7-17 16,-14-8-1-16,-19 0 10 15,-13-7 23-15,-20 4-29 16,-20-1 11-16,-13 4 0 0,-26 8 14 16,-20 11-8-16,-19 14 0 15,-14 19 3-15,-13 15 2 16,-20 21 6-16,1 24-3 15,-1 6 11-15,20 8-3 0,14 3 3 16,32 4-10-16,26-3-7 16,34-8-2-16,25 0 0 15,34-7 8-15,25-8-18 0,21-11 14 16,19-7-12-16,7-7 16 16,6-8-14-16,0-11 6 0,-6-4 0 15,0-11 8-15,-1 1-15 16,-12-12 3-16,-1-4 12 15,-6-3-4-15,-19-15-9 0,-1 0 20 16,-13-8-12-16,-6 1-7 16,-14-4 7-16,-19 4-3 0,-20 3-15 15,-20 4 12 1,20 48 3-16,-79-52 19 0,-19 19-19 16,-21 11 12-16,-19 7-25 15,-6 15 9-15,-14 15 4 16,-6 14 7-16,-7 23-16 0,0 14 22 15,13 12-21-15,20 7 14 16,33-4-12-16,26-3 9 0,33-12-12 16,33-3 13-16,40-15-9 15,38-7 11-15,27-12-14 16,20-14 0-16,19-7 10 0,1-8 9 16,-1-8-14-16,1-7 6 15,-1-3 19-15,-13-12-22 16,1-3-12-16,-14-4 15 15,-13-7-8-15,-13-8 18 0,-20-3-20 16,-13-8 11-16,-26-4 1 16,-14 1-5-16,-19-4 0 15,-26 7 5-15,-14 7 2 0,-26 8 7 16,-13 11-9-16,-20 12 2 16,-6 10-13-16,-13 11-5 0,-7 12-4 15,-7 14 15-15,7 7 10 16,0 8-10-16,20 8 0 15,19 3 3-15,27 3-8 16,19 1 0-16,27 0 13 0,33-1-13 16,32-3 9-16,33-7-9 15,27-8-2-15,19-3 12 16,14-12 5-16,12-7-7 0,-6-3 1 16,7-8-18-16,-7-8 9 15,0 1 5-15,-7-4-6 16,-12-7-4-16,-14-5 18 0,-20-6-16 15,-19-8 15-15,-20-7-4 16,-20-8-3-16,-26-4-3 0,-13-6 3 16,-20-5 4-1,-26 4 2-15,-20 4-6 0,-26 19-4 16,-13 10 6-16,-20 23 11 16,-13 21-13-16,-20 23-11 0,-13 19 11 15,13 7 0-15,0 10-3 16,33 1 7-16,20-3 1 15,39-9-11-15,20-3 0 0,46-11 16 16,26-3-2-16,33-16-20 16,33-10 17-16,26-8 2 15,13-11-12-15,0-11 15 0,1-8-8 16,-8-7 1-16,-6-7-6 16,-6-11 3-16,-14-4 8 15,-12-8-2-15,-14-3-20 16,-13-7 14-16,-20-4-3 0,-6-1 3 15,-27 9 0-15,-19 10-3 16,-20 11 3-16,-20 15 4 0,-26 19-11 16,-26 22 9-16,-27 18 2 15,-19 11 1-15,-7 12-5 16,0 3 8-16,14 4-19 0,19-4 18 16,33-7-56-16,13-4-268 15,33-4-282-15,13-7-124 16</inkml:trace>
</inkml:ink>
</file>

<file path=ppt/ink/ink4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4:19.691"/>
    </inkml:context>
    <inkml:brush xml:id="br0">
      <inkml:brushProperty name="width" value="0.1" units="cm"/>
      <inkml:brushProperty name="height" value="0.1" units="cm"/>
      <inkml:brushProperty name="fitToCurve" value="1"/>
    </inkml:brush>
  </inkml:definitions>
  <inkml:trace contextRef="#ctx0" brushRef="#br0">10085 2069 963 0,'0'0'218'0,"-40"-33"69"16,1 4-44-16,0 10-70 15,6 1-73-15,33 18-52 0,-40-15-1 16,40 15-13-16,0 0 0 16,-33-19-24-16,33 19 9 15,0 0-13-15,-26-37-31 16,26 12-4-16,0-9 10 0,13 5-2 16,-13 29 17-16,20-37-13 15,-20 37 10-15,20-33 7 0,-20 33-8 16,33-19 17-16,-33 19-9 15,46-4-10-15,-7 12 6 0,7 3 16 16,-7 7-20-16,14 5 15 16,0 6 2-16,-1 4-9 0,-6 1 21 15,-6-1-13-15,12 8 1 16,-19-5 2-16,-33-36 10 16,46 45-1-16,-46-45 26 15,26 40-9-15,-26-40 46 0,0 0-2 16,0 34-44-16,0-34-30 15,-52 11 7-15,-21-8-4 0,-12-10-6 16,-20 0 2-16,-7-12-17 16,-6 4 22-16,-14-3 6 0,8-1-32 15,5-6 26-15,14-1-11 16,13 4-11-16,20-8-12 0,13 0-6 16,6 5 15-16,14-1 19 15,39 26-8-15,-33-30-2 16,33 30 5-16,0 0-19 15,0 0 9-15,0 0 23 0,0 0-2 16,0 0 7-16,0 0 15 16,0 0-15-16,-7 41 38 0,7-41-2 15,0 40-23-15,0-40 9 16,0 0-30-16,0 0 11 0,-26 37-14 16,26-37 4-16,-53 15-2 15,14-11-18-15,39-4 9 16,-46-11 4-16,46 11-59 0,-46-26 5 15,46 26 3-15,-33-41 6 16,33 41 26-16,0 0 18 16,-6-37-32-16,6 37 29 0,0 0-9 15,0 0 9-15,0 0 5 16,0 0-12-16,0 0 15 0,0 0 6 16,0 0-5-16,32 37-3 15,-32-37 12-15,0 0-9 16,0 0-4-16,0 0 8 0,-19 41-19 15,19-41 11-15,-40 18 7 16,40-18-12-16,-52 4 5 0,6-4-5 16,46 0-6-16,-46-4 16 15,46 4-14-15,-46-7-6 16,46 7 19-16,-40-18-15 0,40 18-8 16,0 0 28-16,0 0-29 15,-39-34 21-15,39 34-1 16,0 0-16-16,-46-22 18 0,46 22-7 15,0 0-17-15,-46-22 28 16,46 22-11-16,-40-11-7 0,40 11 20 16,0 0-7-16,-39-11-6 15,39 11 0-15,0 0-14 0,0 0 14 16,-39-15 10-16,39 15-30 16,0 0 29-16,0 0-6 0,0 0-15 15,0 0 21-15,0 0-1 16,0 0-22-16,0 0 19 15,0 0-5-15,0 0-7 16,0 0 18-16,0 0-11 0,0 0-9 16,0 0 19-16,0 0-8 15,0 0-2-15,0 0 3 0,0 0 4 16,0 0-13-16,-40 15 23 16,40-15-10-16,-46 18-3 0,0-7 15 15,7 0-14-15,-7-7 1 16,-7 0 5-16,-6 0-14 0,0-4 6 15,0 0 1-15,-7-4-7 16,7 0 6-16,0-3-6 0,6-1 3 16,7-3 7-1,0 0-7-15,46 11-9 0,-46-18-9 16,46 18-84-16,0 0-183 16,0 0-310-16</inkml:trace>
  <inkml:trace contextRef="#ctx0" brushRef="#br0" timeOffset="209">9329 2679 2344 0,'33'26'356'0,"-33"-26"-27"16,26 26-95-16,-26-26-67 0,0 0-69 15,0 0-58-15,0 0-29 16,0 0-100-16,0 0-212 0,0 0-389 16,0 0-367-16</inkml:trace>
  <inkml:trace contextRef="#ctx0" brushRef="#br0" timeOffset="420">8974 714 2175 0,'73'-26'120'0,"25"4"-66"15,20-4-24-15,7 3-16 0,7 9-217 16,-1-1-356-16,-19 8-220 15</inkml:trace>
  <inkml:trace contextRef="#ctx0" brushRef="#br0" timeOffset="1300">7515 1848 644 0,'0'0'213'16,"0"0"28"-16,0 0 58 15,0 0-36-15,0 0-83 0,0 0-80 16,0 0-44-16,0 0-21 16,0 0-4-16,0-41-26 15,-6 12 8-15,6 29 53 16,-26-34 18-16,26 34-22 0,-33-29-21 15,0 14 4-15,0 11-30 16,-6 4 38-16,-7 11 28 0,0 8-35 16,0-4-28-16,-7 3 7 15,7 1-10-15,7-5-18 16,39-14 8-16,-46 15 4 0,46-15-6 16,0 0-6-16,0 0 3 15,0 0 6-15,0 0-15 0,0 0-4 16,32-29 13-16,8 6 7 15,12 5-15-15,14-1 5 16,-7 5 7-16,14 3-4 16,-1 3-3-16,7 5 3 0,6 6-12 15,-6 1 6-15,0 7 8 16,-7-4 8-16,-6 8-7 0,-20-4 22 16,-7 0 8-16,-39-11 21 15,27 15 23-15,-27-15-1 0,-14 33-15 16,14-33-7-16,-72 52 4 15,-13-11-1-15,-14-4-12 16,-6-4-17-16,-7 0-25 0,-6-3 4 16,0-8-7-16,-1-7 7 15,14-15-2-15,7-4 7 0,12 0-8 16,14-7-9-16,13-7-15 16,13-4-16-16,46 22-19 15,-26-37 11-15,26 37 17 0,6-45 16 16,-6 45 0-16,53-40-1 15,-1 17 8-15,1 16 4 16,-1 7 10-16,-6 11-3 0,-6 11-1 16,-7 15-6-16,-7 11-4 15,-13 11 13-15,-19 4 2 0,-8 7-1 16,-18-3-2-16,-14-1-2 16,-14-6-1-16,1-5-9 0,-6-3 8 15,5-15-74-15,8-8-144 16,6-7-204-16,46-22-266 15,-59 15-81-15</inkml:trace>
  <inkml:trace contextRef="#ctx0" brushRef="#br0" timeOffset="1489">7088 2923 2849 0,'0'0'314'0,"40"11"14"16,-40-11-67-16,39 0-119 16,-39 0-72-16,46-15-39 15,-20 0-104-15,-26 15-198 16,27-37-207-16,-14 1-429 0</inkml:trace>
  <inkml:trace contextRef="#ctx0" brushRef="#br0" timeOffset="1883">6175 1500 2174 0,'-40'15'280'16,"8"7"-7"-16,-1 12-56 15,-7 6-73-15,1 16-10 16,-14 7-12-16,1 18-40 0,-1 4-27 16,-6 7-18-16,13 4-5 15,-7 0 9-15,1-3 26 0,12-12 2 16,-6-4-10-16,7-14 30 16,6-11-4-16,0-11-15 0,33-41-19 15,-59 29 13-15,13-18 62 16,7-14 0-16,39 3-6 15,-40-45-67-15,14-3-15 16,19-11-17-16,21-15-21 0,5-11 0 16,27-7-8-16,7 0 18 15,6 3-29-15,7 4-123 0,-1 7-116 16,1 4-107-16,-7 12-135 16,-13 10-372-16,-19 4-274 15</inkml:trace>
  <inkml:trace contextRef="#ctx0" brushRef="#br0" timeOffset="2104">4420 1445 2736 0,'-26'44'284'15,"20"8"-58"-15,-1 4-82 16,7 3-75-16,0 3-30 0,13 1-21 16,-6 4-69-16,-1-4-281 15,-6-4-394-15,-6-15-305 0</inkml:trace>
  <inkml:trace contextRef="#ctx0" brushRef="#br0" timeOffset="2351">5163 296 2533 0,'-53'-37'240'15,"-12"11"33"-15,-21 19-47 16,-12 14-53-16,-7 19-68 0,-1 18-44 15,-5 16-21-15,-1 13-35 16,0 16 12-16,7 11-9 0,0 3-31 16,13 4-133-16,7-3-160 15,12-4-306-15,8-8-263 0</inkml:trace>
  <inkml:trace contextRef="#ctx0" brushRef="#br0" timeOffset="2760">2771 1996 2293 0,'0'0'320'16,"0"0"-49"-16,0 0-97 0,0 0-70 15,13-48-64-15,20 3-25 16,20-3-2-16,6-4-4 0,20 4-19 15,-1 11 10-15,-5 4 9 16,-8 15-18-16,-5 7 3 0,-8 11 21 16,-12 14 8-16,-40-14 2 15,26 45 25-15,-13-1 5 16,-26 0-11-16,-13 4 6 0,-20-3-6 16,-7-5-15-16,-13-3 1 15,1-7 3-15,-14-4 35 16,6-19 16-16,1-7-6 0,6-4 8 15,7-7-12-15,7-11-26 16,52 22-6-16,-59-63-7 0,19 4-35 16,14-15-3-16,13-3 13 15,0-16-30-15,6-10-84 0,14-15-106 16,-7-8-114-16,13-3-209 16,6 0-323-16,14 3-139 0</inkml:trace>
  <inkml:trace contextRef="#ctx0" brushRef="#br0" timeOffset="3096">3776 0 1699 0,'7'45'488'15,"-14"-5"-75"-15,-6 5-104 16,0 3-80-16,-7 0-83 0,1-4-68 15,-1 4-29-15,-6-3-28 16,6-1-15-16,0-7 5 0,20-37-2 16,-39 37-18-16,13-19 4 15,26-18 1-15,-40-3-35 16,7-9 7-16,0-6 23 0,33 18-2 16,-39-26 6-16,39 26 5 15,-33-29-10-15,33 29 24 16,-39-12-17-16,39 12 10 0,-40 19-13 15,14 11 1-15,-7 6 14 16,7 5-3-16,6 11-9 0,-13 7-163 16,0 4-235-16,-6 3-254 15,-7 8-106-15</inkml:trace>
  <inkml:trace contextRef="#ctx0" brushRef="#br0" timeOffset="3715">2252 1645 1144 0,'0'0'380'0,"0"0"-18"0,0 0-56 16,0 0-61-16,0 0-68 16,0 0-17-16,0 0-28 0,46 41-40 15,-46-41-20-15,33 55-12 16,-7-7-12-16,-26-48-24 15,-7 59-5-15,7-59-11 0,-46 59-3 16,-6-22 7-16,-7-14-12 16,59-23-31-16,-73 3-11 0,14-18-29 15,59 15 11-15,-52-55 16 16,25 0-9-16,14-16-7 0,20-6 23 16,-7-4 22-16,13 3-8 15,-6 4 17-15,-1 15 28 0,-6 11 32 16,0 48-39-16,0-37 3 15,0 37 18-15,0 0 2 0,0 0-11 16,-39 67-1 0,6 3-3-16,0 0-23 0,7 4 6 15,6 3 8-15,7 1-7 16,13-8-3-16,13-7-8 0,13-8 4 16,-26-55 4-16,66 52 0 15,-20-22-16-15,-46-30 17 0,59 3-2 16,-59-3-3-16,0 0 0 15,0 0 4-15,0 0-4 0,7-51 10 16,-7 51 49-16,-53-41 19 16,-13 11 17-16,-6 5 4 0,6 6 13 15,1-7 8-15,6 4 29 16,-1-4-33-16,14-7-23 16,46 33-27-16,-46-59-12 15,14-4-26-15,12-3-15 0,13-5-3 16,7-6-13-16,7-8-6 15,13-4-1-15,-7 0-33 0,13-3-134 16,0 3-70-16,-6 4-95 16,-7 8-155-16,0 10-242 0,-6 23-180 15</inkml:trace>
  <inkml:trace contextRef="#ctx0" brushRef="#br0" timeOffset="4079">727 1601 1950 0,'-6'52'328'0,"12"-4"-31"0,1-4-88 16,-1 4-85-16,-6-48-72 15,14 52-9-15,-1-8-17 0,-13-44-14 16,0 44-3-16,0-44-9 15,0 0 8-15,0 0-1 16,-59 22 0-16,6-18-7 0,0-11 34 16,-6-15 38-16,-6-1-2 0,-1 5 19 15,7 0 21-15,-7 6 34 16,13 12 1-16,1 12 20 16,52-12 26-16,-72 55-2 0,26 8-41 15,13 0-27-15,13 10-50 16,7-2-45-16,19-1-16 0,8-4 11 15,12-10-101-15,0-5-289 16,-26-51-135-16,0 0-265 16,59 48-394-16</inkml:trace>
  <inkml:trace contextRef="#ctx0" brushRef="#br0" timeOffset="4253">563 1224 2895 0,'0'0'153'16,"0"0"13"-16,20-37-61 15,-20 37-44-15,0 0-46 0,33-18-28 16,-33 18-227-16,0 0-355 16,0 0-311-16</inkml:trace>
</inkml:ink>
</file>

<file path=ppt/ink/ink4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4:24.583"/>
    </inkml:context>
    <inkml:brush xml:id="br0">
      <inkml:brushProperty name="width" value="0.1" units="cm"/>
      <inkml:brushProperty name="height" value="0.1" units="cm"/>
      <inkml:brushProperty name="fitToCurve" value="1"/>
    </inkml:brush>
  </inkml:definitions>
  <inkml:trace contextRef="#ctx0" brushRef="#br0">9648 314 2064 0,'-6'-19'280'0,"6"19"55"0,0 0-14 16,-7 48-48-16,14 26-72 16,6 22-23-16,7 23-16 0,19 10-15 15,-6 8 40-15,13 7 41 16,7 4 47-16,-7-8 32 15,-14 4 1-15,1 0-52 16,-13-3-13-16,-20-1-48 0,-20-11-85 16,-19-7-41-16,-20-11-32 15,-20-11-17-15,-20-15 6 0,1-15-62 16,-14-11-333-16,0-18-379 16,1-8-40-16,5-18-27 15,14-12-427-15</inkml:trace>
  <inkml:trace contextRef="#ctx0" brushRef="#br0" timeOffset="913">8860 1267 2023 0,'39'19'402'15,"7"6"-39"-15,0 9-88 0,7 3-74 16,-1 0-50-16,1 0-64 16,-7 3-35-16,-7-7-37 15,-6-3 1-15,-33-30 5 0,13 33-14 16,-13-33-7-16,-46 30 0 16,-19-4 16-16,-8-8-19 15,-12-10 0-15,-7-5 7 0,7-6-23 16,6-5-10-16,13-10-8 15,7-12-7-15,6-7-19 16,20-3 16-16,1-5 34 0,12 5-2 16,13 6 3-16,7 34 15 15,-13-33-7-15,13 33 7 0,0 0-3 16,0 0 0-16,0 0 0 16,0 0-3-16,-33-7 3 0,-6 14-4 15,-1 19 8 1,-6 7 1-16,-13 11 2 0,0 5-7 15,0 2 0-15,13-3 3 16,20 0-6-16,6 0 3 0,27-3 0 16,-7-45 6-16,46 44-3 15,0-14 0-15,13-12-3 0,0-11 0 16,0-3-8-16,0-8 3 16,-13 4 5-16,-6-3 0 15,-40 3 20-15,0 0 18 0,0 0-15 16,0 0-9-16,-40-8-10 15,-19 1-4-15,-20 0-3 16,-13 3 0-16,-6-4 3 0,-8 1-5 16,1-4 1-16,0-7 4 15,13-5 0-15,0-6-35 16,13-8-7-16,14-4 9 0,19 4 15 16,6 8-4-16,40 29 9 15,-26-34 7-15,26 34 6 0,0 0 7 16,0 0-2-16,0 0-5 15,39 34 17-15,-19 10 11 0,0 8 25 16,-14 3 24-16,-12 4-7 16,-7-3-20-16,-20-1-26 0,-20-3-11 15,-13-8-1-15,-12-7-3 16,-14-11-3-16,6-4-1 16,7-7-5-16,14-11-11 15,12-12-7-15,7-10-22 0,46 18-22 16,-26-56 11-16,19 5 14 15,20 6 21-15,14 8 7 0,-27 37 5 16,59-37 1-16,-13 19 10 16,-7 18 9-16,1 11 9 15,-40-11 11-15,32 63 9 0,-18-4 9 16,-21 7-9-16,-26-3-16 16,-19 7-16-16,-21 1-1 0,-12-9 0 15,-1-6-7-15,-6-4-58 16,7-4-131-16,6-8-159 0,0-10-282 15,14-4-278 1</inkml:trace>
  <inkml:trace contextRef="#ctx0" brushRef="#br0" timeOffset="1092">6665 2911 2858 0,'72'11'307'0,"14"-7"-48"16,12-4-111-16,7-7-80 16,-6-8-34-16,0-4-97 15,-7-3-226-15,-20-7-386 0,-20-5-504 16</inkml:trace>
  <inkml:trace contextRef="#ctx0" brushRef="#br0" timeOffset="1343">5942 1688 3136 0,'-20'45'383'0,"-6"10"49"16,0 8 19-16,-7 11-83 15,-20 11-139-15,-6 3-122 16,-13-3-52-16,-13 8-44 0,-1-12-235 16,-12-3-229-16,-8-8-83 15,1-15-94-15,13-14-367 0,-13-19-154 16</inkml:trace>
  <inkml:trace contextRef="#ctx0" brushRef="#br0" timeOffset="2155">5324 1045 2444 0,'7'52'344'0,"-20"15"-1"0,-13 10-35 15,-20 8-6-15,-20 4-100 16,-20 3-58-16,-12-3-65 0,-14-4-38 15,-13 0-9-15,-6-4-22 16,-7-11 1-16,7-11-16 16,6-10 13-16,13-16-23 15,13-18-7-15,7-12-39 0,20-10-37 16,6-15-11-16,20-15 10 16,14-4 55-16,18-7 9 0,1 0 23 15,13 7-1-15,0 41 16 16,7-37-7-16,-7 37-4 15,0 0 15-15,0 0-5 0,0 0 23 16,39 8-6-16,-39-8 13 16,7 48-2-16,-14 0-14 0,-19 0 3 15,-13 4-22-15,-7-4 11 16,-7-4-12-16,-6-7 12 16,6-7-17-16,1-12 13 15,6-7-31-15,46-11-25 0,-46-22-23 16,19-15-35-16,14-15 10 15,13-14-2-15,13-8 53 0,7 4 13 16,-7 7 29-16,7 11-7 16,-7 15 11-16,-13 37-1 0,0 0 28 15,0 0 13-15,0 0 1 16,7 56 11-16,-14 6-4 16,1 5 8-16,-14-1-28 0,0-6-4 15,0-1-15-15,1-8 6 16,-1-10-8-16,-6-8-1 15,26-33 2-15,-40 26-13 16,1-15 14-16,39-11-9 0,-53-18 12 16,14-4-16-16,-7-12 14 15,0 1-12-15,-7 0 13 0,1 7 43 16,-7 7 33-16,-7 5 49 16,-13 14 12-16,-6 3-1 0,-7 16-46 15,-7-4-15-15,-6 3-13 16,0 1 1-16,6-1-32 15,1-3-12-15,-1-8-5 0,14-3-22 16,-7-11 0-16,6-5-7 16,7-10 17-16,0-4-20 15,7-7 12-15,6-7 8 16,7-12-34-16,0-7 24 0,7-8-17 16,12 1-5-16,14-1-39 15,6-3-125-15,7 3-101 0,20 5-91 16,-1 3-144-16,34 7-406 15,19 4-146-15</inkml:trace>
  <inkml:trace contextRef="#ctx0" brushRef="#br0" timeOffset="2376">3195 1226 1001 0,'0'0'-9'0,"0"0"34"16,0 0-25-16,0 0-6 16,46 26-78-16,7-18-138 0,0-5-122 15</inkml:trace>
  <inkml:trace contextRef="#ctx0" brushRef="#br0" timeOffset="2980">3938 1223 2085 0,'0'0'324'16,"0"0"-37"-16,0 0-27 15,0-22-66-15,33-1-58 16,26 1-41-16,13 0-46 16,14 4-13-16,6 3-28 0,0 0 2 15,-14 0-10-15,1 4-135 16,-26 4-207-16,-53 7-287 0,0 0-233 16</inkml:trace>
  <inkml:trace contextRef="#ctx0" brushRef="#br0" timeOffset="3196">3031 2819 2756 0,'-6'37'283'16,"6"-37"-15"-16,39 11-89 15,14-19-76-15,25-14-64 16,8-7-23-16,12-8-136 0,-6-4-192 16,-6 1-378-16,-14-8-333 15</inkml:trace>
  <inkml:trace contextRef="#ctx0" brushRef="#br0" timeOffset="3551">4273 0 1816 0,'0'0'106'15,"0"0"169"-15,0 0 65 16,13 26-41-16,-26 25-34 0,-20 27-53 16,-13 22-23-16,-26 29 12 15,-13 15-46-15,-14 4-34 16,-19 3-4-16,-7-6-26 0,-7-9-14 16,-6-6-40-16,0-16-20 15,0-10 8-15,14-12-29 0,-1-14 19 16,20-12-56-16,13-18 41 15,19-7-332-15,14-15-57 0,20-8-192 16,39-18-371-16</inkml:trace>
  <inkml:trace contextRef="#ctx0" brushRef="#br0" timeOffset="3960">777 491 1546 0,'0'0'298'0,"7"-29"15"16,-7 29-53-16,0 0-64 15,-20 26 26-15,-26 33-39 16,-13 33-1-16,-13 34 6 0,-20 21-14 16,-7 27-19-16,-6 3-9 15,13 12-29-15,6 3-39 0,27 7-22 16,20-3-40-16,19-4 0 15,40-7-16-15,39-11-28 16,26-15-64-16,21-19-115 16,12-14-32-16,13-12-86 0,7-10-116 15,13-8-233-15,7-15-99 16</inkml:trace>
</inkml:ink>
</file>

<file path=ppt/ink/ink4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4:34.970"/>
    </inkml:context>
    <inkml:brush xml:id="br0">
      <inkml:brushProperty name="width" value="0.1" units="cm"/>
      <inkml:brushProperty name="height" value="0.1" units="cm"/>
      <inkml:brushProperty name="fitToCurve" value="1"/>
    </inkml:brush>
  </inkml:definitions>
  <inkml:trace contextRef="#ctx0" brushRef="#br0">34 0 1427 0,'0'0'298'16,"0"0"41"-16,-20 44-12 0,13 16-68 15,1 17-91-15,6 8-48 16,6 7-60-16,1 4-34 0,-7-7-2 16,26-4-19-1,-13-7 9-15,0-12-4 0,1-7-18 16,-8-14 8-16,-6-45-16 16,0 0-94-16,-13 48-45 15,13-48-14-15,0 0 9 0,0 0-9 16,0 0-11-16,0 0-51 15,0 0 64-15,7-56 22 0,12 1 93 16,8-8 9-16,5 0-2 16,8-3 67-16,-7-1 47 15,0 8 155-15,-7 7 57 0,-6 12 10 16,-7 14-50-16,-13 26-47 16,0 0-42-16,6-30-30 15,-6 30-29-15,0 0 42 16,0 0 38-16,0 0 8 0,7 37-33 15,-7 8 4-15,6 3-10 16,8 7 4-16,-1 4-14 0,0 4-2 16,-7-4 4-16,8 4-39 15,-14-4-51-15,6-7-15 0,-6-4-19 16,0-4-22-16,0-44-11 16,-20 52-154-16,20-52-185 15,-26 52-122-15,26-52-195 0,-66 40-354 16</inkml:trace>
</inkml:ink>
</file>

<file path=ppt/ink/ink4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4:33.823"/>
    </inkml:context>
    <inkml:brush xml:id="br0">
      <inkml:brushProperty name="width" value="0.1" units="cm"/>
      <inkml:brushProperty name="height" value="0.1" units="cm"/>
      <inkml:brushProperty name="fitToCurve" value="1"/>
    </inkml:brush>
  </inkml:definitions>
  <inkml:trace contextRef="#ctx0" brushRef="#br0">508 0 2272 0,'0'0'209'15,"0"0"53"-15,-33 41-38 16,13 7-49-16,7 7-82 0,7 8-40 15,6 0-33-15,0 7-9 16,0-3 4-16,6-1-8 0,-6-7-5 16,7-7-12-16,-1-8-28 15,1-7-91-15,-7-37-124 16,0 0-139-16,0 0-157 16,0 0-41-16,0 0 76 0</inkml:trace>
  <inkml:trace contextRef="#ctx0" brushRef="#br0" timeOffset="207">324 137 1334 0,'-33'-44'226'0,"33"44"8"16,0 0-9-16,-59-8-40 16,13 27-5-16,13 14-7 0,-6 11-40 15,6 12-45-15,6 7-45 16,1 11-29-16,6-1-12 15,14 9-2-15,6-5 5 16,13-3-31-16,13-7-128 0,1-5-272 16,19-6-237-16,6-8-55 15</inkml:trace>
</inkml:ink>
</file>

<file path=ppt/ink/ink4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4:31.455"/>
    </inkml:context>
    <inkml:brush xml:id="br0">
      <inkml:brushProperty name="width" value="0.1" units="cm"/>
      <inkml:brushProperty name="height" value="0.1" units="cm"/>
      <inkml:brushProperty name="fitToCurve" value="1"/>
    </inkml:brush>
  </inkml:definitions>
  <inkml:trace contextRef="#ctx0" brushRef="#br0">5246 1020 1964 0,'0'0'267'0,"40"-34"85"16,-40 34-41-16,0 0-105 0,0 0-54 15,39-29-30-15,-39 29-15 16,0 0 4-16,0 0-1 15,0 0-12-15,0 0-16 0,53 41 27 16,-53-41 37-16,46 62-2 16,-13-6-47-16,-7-8-16 15,-26-48-11-15,20 66-9 0,-14-18-12 16,-6-48-22-16,-26 56-12 16,26-56 1-16,0 0-19 0,-59 44 19 15,59-44-30 1,0 0-29-16,0 0-41 0,0 0-7 15,0 0-36-15,-7-52-8 16,20-10 6-16,14-5 41 0,-1-3 45 16,0 3 23-16,-13 5 3 15,0 14 11-15,-19 11-1 16,6 37 9-16,-46-15 1 0,-13 22 5 16,-14 19 19-16,1 11 14 15,0 11-11-15,6 7-3 16,0 8-13-16,20-4-6 0,14-3 4 15,12-5-8-15,20-51 4 16,6 56 8-16,-6-56-19 0,53 41 5 16,6-19-2-16,0-8-12 15,0-10 1-15,-6-11 2 16,-7-1 13-16,-46 8-4 16,0 0 11-16,0 0-2 0,0 0-5 15,0 0-7-15,0 0 8 16,-59 15 0-16,-7 0-8 15,-6 0-2-15,-7 0 5 0,-6-8 15 16,6 0-13-16,0-7-5 16,7 0 0-16,12-3-7 15,60 3-7-15,-52-26-25 0,52 26-3 16,0 0 2-16,-26-56-1 16,26 56 22-16,26-48 11 15,-26 48 6-15,52-29 1 16,-52 29 10-16,60 0 3 0,-60 0 32 15,0 0 36-15,46 74 44 16,-27-4 37-16,-25-4 2 0,-21 1-46 16,-25-4-45-16,-7-4-49 15,-20 0-2-15,-13-11-36 16,-7-7-192-16,7-8-176 0,-6-11-102 16,6-11-240-16,19-22-370 15</inkml:trace>
  <inkml:trace contextRef="#ctx0" brushRef="#br0" timeOffset="783">4773 55 1828 0,'0'0'208'0,"0"0"129"16,0 0-20-16,0 48-54 16,-6-7-63-16,-21-4-24 15,1 0-36-15,-13 4 1 16,-21 7-21-16,-5 3-24 0,-27 12-6 16,-7 7 31-16,-13 8-1 15,-12 11-37-15,-1-1-17 16,-7 8-29-16,1 0-5 0,-1 0 50 15,14 1 13-15,13-9-4 16,20 1-41-16,19-8-10 16,20-3-1-16,26-4-29 0,20-8 5 15,33-7-15-15,13-11 0 16,7-14-5-16,12-9 9 16,-6-6 15-16,-6-12-9 15,-53-7-20-15,46 0-55 0,-46 0 36 16,0 0-1-16,0 0 24 15,-59-40-1-15,-20 6-11 0,-13 8 5 16,0-3 2-16,-13-12-19 16,6-7 2-16,7-15-7 15,14 1-3-15,5-5 15 0,14-3-11 16,13 7-5-16,13 4 11 16,14 7 11-16,12 8 7 15,7 44 10-15,7-48-5 0,-7 48 8 16,0 0 2-16,0 0-12 15,0 0 7-15,0 0-5 16,32 78 1-16,-12 3 10 16,-33 0 9-16,-7 8 1 0,-13-1 1 15,-13-3 2-15,-6-7-19 16,-1-12 0-16,1-10 4 0,-1-15-8 16,7-16 22-16,46-25-12 15,-59 8 2-15,59-8-15 16,-53-37-5-16,21-15-26 0,12-7-2 15,0-4 16-15,14 4 12 16,-1 4 12-16,7 55 4 16,-7-59-4-16,7 59 7 15,0 0 7-15,0 0 18 0,0 0-6 16,0 0-11-16,-65 51 4 16,6 5-1-16,13 7-10 15,-7 3-20-15,0-3-153 0,1-4-192 16,-7-7-125-16,6-12-238 15,7-10-267-15</inkml:trace>
  <inkml:trace contextRef="#ctx0" brushRef="#br0" timeOffset="1020">2940 137 2446 0,'59'-41'336'16,"-13"8"-14"-16,-46 33-74 0,33-22-46 15,-33 22-18-15,0 0-20 16,39 48-69-16,-32 7-50 16,-14 8-20-16,-19 7-19 0,-13 0-144 15,-21 0-167-15,-12 4-208 16,0-7-441-16</inkml:trace>
  <inkml:trace contextRef="#ctx0" brushRef="#br0" timeOffset="1224">2072 203 2869 0,'0'0'306'15,"0"0"-52"-15,0 0-101 16,0 0-47-16,0 0-39 0,0 0-41 16,0 0-3-16,33 11-63 15,-33-11-207-15,20 45-268 16,-20-1-462-16</inkml:trace>
  <inkml:trace contextRef="#ctx0" brushRef="#br0" timeOffset="1451">1442 0 2119 0,'0'0'339'0,"0"0"27"15,-27 59-71-15,8 26-103 0,5 15-61 16,14 14-54-16,7 8-31 15,6 4-35-15,0-4-8 16,0-4-67-16,1-3-177 0,-8-16-261 16,-6-6-275-16,-6-19-148 15</inkml:trace>
  <inkml:trace contextRef="#ctx0" brushRef="#br0" timeOffset="1847">1126 835 1853 0,'-13'52'232'0,"6"-8"49"15,1 0-49-15,-7-3-84 16,0 3-68-16,-7-7-34 15,-13 4 10-15,-6-8 7 0,-7-3-10 16,0-8 2-16,-7-7 21 16,-13-4-1-16,7-8 33 15,-7-6-6-15,-6-8-19 16,0 7 18-16,6-3 40 0,0 7 28 16,7 11-25-16,-6 15-14 15,5 7 69-15,8 22-13 0,6 8-52 16,6 7-67-16,14 4-2 15,6 4-32-15,20-8-44 16,7-7 0-16,6-12-23 0,7-14-219 16,-20-37-185-16,52 34-84 15,-6-27-205-15,0-11-227 0,0-14 21 16</inkml:trace>
  <inkml:trace contextRef="#ctx0" brushRef="#br0" timeOffset="2060">456 488 2744 0,'-33'-30'275'0,"33"30"23"16,0 0-85-16,0 0-98 0,0 0-51 15,0 0-25-15,0 0-17 16,0 0-12-16,0 0-35 15,-26-26-115-15,26 26-125 16,0 0-251-16,0 0-329 0,-40 15-103 16</inkml:trace>
</inkml:ink>
</file>

<file path=ppt/ink/ink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7:34.241"/>
    </inkml:context>
    <inkml:brush xml:id="br0">
      <inkml:brushProperty name="width" value="0.1" units="cm"/>
      <inkml:brushProperty name="height" value="0.1" units="cm"/>
      <inkml:brushProperty name="fitToCurve" value="1"/>
    </inkml:brush>
  </inkml:definitions>
  <inkml:trace contextRef="#ctx0" brushRef="#br0">2484 408 1670 0,'0'0'388'0,"0"0"-45"15,0 0-89-15,0 0-105 0,0 0-55 16,0 0-60-16,0 0 69 16,0 0 16-16,0 0-53 0,-7 44-34 15,1-11-4-15,-1 4-11 16,-6-3 27-16,-7-5-25 0,-6 4-7 15,-7-7-2-15,-13-4-18 16,-6-3 18-16,-1-12-19 16,-6 1 23-16,20-12-14 15,-7-3 0-15,6-1 0 0,40 8-4 16,-33-29 12-16,14-1-16 16,5-3 13-16,8 0-11 0,6-4 8 15,0 7 1-15,0 30-3 16,0-29 0-16,0 29-8 0,0 0 13 15,0 0-14-15,0 0 70 16,0 0-9-16,13 29 31 16,0 15-23-16,7 4 19 0,-7 8 21 15,13 10-20-15,1 1-10 16,5-1-36-16,8 1-9 0,-1-8-20 16,1-4 7-16,-7-3-12 15,-7-11-7-15,0-8-168 16,-26-33-147-16,0 0-157 0,20 44-203 15,-20-44-186-15</inkml:trace>
  <inkml:trace contextRef="#ctx0" brushRef="#br0" timeOffset="576">3286 264 972 0,'-7'-37'220'0,"7"37"80"15,-6-45-10-15,6 45-24 16,-7-36-49-16,7 36-18 0,-20-37-78 16,20 37-32-16,-26-30-31 15,-7 4-6-15,-6 11 8 0,-1 1-13 16,-6 3-6-16,-13 3-15 15,-13 4-7-15,-7 8-19 16,-13 4 14-16,-7-1-14 0,7 4 8 16,-6 4-22-16,6 3 28 15,0 4-11-15,6 8 16 16,1 11 19-16,0 10 39 0,-1 16 10 16,7 10-20-16,0 8-16 15,14 11-25-15,-1 1 2 0,7-1-23 16,13-4 14-16,13 0 14 15,20-7 3-15,6 0 10 16,27 0-14-16,13-7 2 0,26-4-1 16,20-4-22-16,33-11 10 15,6-4-24-15,33-14 13 0,-6-4-10 16,-1-15 15-16,1-7-19 16,-14-15 10-16,-6-7-16 15,-13-19 22-15,-7-15-15 0,-7-14 3 16,-12-19 0-16,-1-15 0 15,-12-18-9-15,-21-11 9 16,-19-8-8-16,-7 1 12 0,-26 3-4 16,-13 7-12-16,-26 12 12 15,-20 14-56-15,6 11-55 0,-13 16-81 16,-6 14-124-16,0 11-233 16,-7 14-261-16</inkml:trace>
  <inkml:trace contextRef="#ctx0" brushRef="#br0" timeOffset="148263">0 2462 484 0,'0'0'121'0,"0"0"30"16,0 0 15-16,39-11-1 15,-39 11 0-15,0 0 34 16,40 11-54-16,-40-11-37 16,39 30-42-16,-39-30 21 0,40 40-12 15,-40-40-6-15,46 48-19 16,-20-11-23-16,-26-37-6 16,33 37 8-16,-33-37 18 0,20 30 31 15,-20-30 17-15,0 0 3 16,0 0 9-16,0 0 12 0,32 14-26 15,-5-14-17-15,6-18 5 16,-1-8-3-16,8-3-4 16,-1-16-25-16,7-6-20 0,7-9-21 15,-1-6-11-15,8-8 16 16,-1-11-7-16,0-7-11 16,13-12 0-16,-6 1 5 15,0-4 6-15,-1 7-2 0,1 8-37 16,-7 10-117-16,-6 8-104 15,-7 12-144-15,0 6-181 16,-7 12-77-16</inkml:trace>
</inkml:ink>
</file>

<file path=ppt/ink/ink5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4:29.971"/>
    </inkml:context>
    <inkml:brush xml:id="br0">
      <inkml:brushProperty name="width" value="0.1" units="cm"/>
      <inkml:brushProperty name="height" value="0.1" units="cm"/>
      <inkml:brushProperty name="fitToCurve" value="1"/>
    </inkml:brush>
  </inkml:definitions>
  <inkml:trace contextRef="#ctx0" brushRef="#br0">3978 1193 1401 0,'0'0'347'16,"0"0"30"-16,0 0-65 15,0 0-76-15,0 0-44 16,0 0-41-16,0 0-59 0,0 0-34 16,0 0-24-16,0 0-24 15,0 0-17-15,0 0 11 16,0 0-18-16,-26-66-57 15,19-1-50-15,20-10-14 0,7-1 28 16,6 1 49-16,0 6 23 16,1 20 13-16,-27 51 10 15,33-41-7-15,-33 41 7 0,0 0 32 16,52 11-6-16,-52-11 0 16,59 48-14-16,0-4 6 0,1 1-12 15,5-1 6-15,-6-7 7 16,1-7 4-16,-8-4 14 15,-6-4 13-15,-46-22 12 0,59 18-13 16,-59-18 25 0,0 0 29-16,40 15 20 0,-40-15 4 15,0 0-24-15,0 0-19 16,0 0 1-16,-33 52 12 0,-26-8 22 16,-20 0-1-16,-13-7-21 15,-13 4-41-15,0-4-25 16,-14-4-4-16,8-7-10 0,5-8 2 15,1 1-2-15,7-15-5 16,19-12-4-16,0-3 4 0,20-7-5 16,0-8 5-16,59 26-11 15,-53-48-1-15,20 3-3 16,14 1 9-16,19 44 1 0,-14-52 5 16,14 52 7-1,0-40-1-15,0 40-10 0,0 0 4 16,0 0 11-16,0 0 55 15,0 0 94-15,0 0 86 0,0 63 51 16,-6-1 77-16,-14 5 48 16,-13 3-74-16,-13 4-84 15,-6-4-90-15,-14-3-99 0,-6-5-17 16,-7-2-46-16,0-12-92 16,-6-11-438-16,6-12-266 0,7-2-19 15,-1-12-153-15,21-15-418 16</inkml:trace>
  <inkml:trace contextRef="#ctx0" brushRef="#br0" timeOffset="623">3380 0 2208 0,'0'0'367'0,"0"0"9"16,0 0-57-16,-46 74-31 15,0 11 1-15,-7 7-25 0,-6 8 9 16,0 3 16-16,-7 5 17 16,-13-5-17-16,7 0-39 15,-13-10-52-15,-7-1-78 0,-13-14-41 16,-7-4-40-16,-13-12-3 15,-6-6-28-15,-7-15-8 0,6-8-3 16,14-15-12-16,13-10-5 16,6-16 15-16,14-3-22 15,13-11-10-15,12 0 12 0,60 22-1 16,-59-30 7-16,59 30 11 16,0 0-44-16,0 0 52 15,0 0-5-15,0 0 23 16,0 0-35-16,0 0 32 0,27 59-11 15,5 12-19-15,-5 6 72 16,-1 12 36-16,-13 0 74 0,-19 7 18 16,-8-4 20-16,-12 0 1 15,-13 1-38-15,-27-5-51 16,-19-6-44-16,-27-12-6 0,-13-15-2 16,-6-10-21-16,-1-23-17 15,7-15-11-15,7-22-9 16,6-11 10-16,14-22-21 15,6-14 13-15,19-12-12 0,14-15 3 16,13-14-3-16,13-12-2 16,20-3 1-16,20-8-7 15,13 8 11-15,12 4-20 0,14 6 15 16,20 9-65-16,0 6-100 16,6 8-199-16,-6 11-346 0,-7 12-244 15,-13 10 26-15,-46 52-337 16</inkml:trace>
</inkml:ink>
</file>

<file path=ppt/ink/ink5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4:39.187"/>
    </inkml:context>
    <inkml:brush xml:id="br0">
      <inkml:brushProperty name="width" value="0.1" units="cm"/>
      <inkml:brushProperty name="height" value="0.1" units="cm"/>
      <inkml:brushProperty name="fitToCurve" value="1"/>
    </inkml:brush>
  </inkml:definitions>
  <inkml:trace contextRef="#ctx0" brushRef="#br0">0 74 2602 0,'92'-19'224'16,"7"4"-51"-16,6 1-73 15,0 3-48-15,0 3-33 16,-13 4-166-16,-13 4-373 0,-20-3-404 16</inkml:trace>
</inkml:ink>
</file>

<file path=ppt/ink/ink5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4:38.770"/>
    </inkml:context>
    <inkml:brush xml:id="br0">
      <inkml:brushProperty name="width" value="0.1" units="cm"/>
      <inkml:brushProperty name="height" value="0.1" units="cm"/>
      <inkml:brushProperty name="fitToCurve" value="1"/>
    </inkml:brush>
  </inkml:definitions>
  <inkml:trace contextRef="#ctx0" brushRef="#br0">4941 665 937 0,'0'0'253'15,"0"0"56"-15,0 0 26 16,0 0-45-16,0 0-48 0,0 0 48 15,0 0-69-15,46-11-31 16,0 26-35-16,7 22-24 16,6 3-11-16,0 12-26 0,13 3-15 15,0 4-16-15,1-3 10 16,-1-8-42-16,-13-7-11 16,-59-41 2-16,59 40 10 15,-59-40-11-15,0 0-21 0,0 0 16 16,0 0-16-16,-72 22-8 15,0-22 4-15,-1-22-14 0,1-4-19 16,13-11-25-16,13-3-13 16,7-1-1-16,12-11-15 15,8-3 18-15,12 3 36 0,7 8 13 16,0 11 19-16,0 33 5 16,0 0-6-16,0 0-1 15,0 0 7-15,0 0 18 0,0 0 9 16,0 0 4-16,0 0 7 15,-26 51 4-15,26-51-8 16,-40 56-10-16,40-56-8 16,-65 44-5-16,5-18-2 0,1-11-5 15,0-8-8-15,7-7 4 16,-8-7-5-16,8-8 16 0,6-4-14 16,6-3-5-16,40 22 2 15,-46-40-9-15,46 40-5 16,-26-45 7-16,26 45 8 0,0 0 5 15,0 0-3-15,0 0 9 16,0 0-4-16,0 0-11 16,0 0 9-16,0 0 7 15,0 0 9-15,0 0 3 0,0 56 8 16,0-56-9-16,0 0-4 16,-33 44-7-16,33-44-4 15,-59 26-3-15,0-19 3 0,0-7 1 16,6-7 3-16,1-4-17 15,12-4-5-15,40 15-9 0,-46-33-6 16,46 33 3-16,-26-45 17 16,26 45 10-16,-13-40-7 15,13 40 3-15,0 0-3 0,0 0 1 16,0 0 3 0,0 0 13-16,0 0 0 0,39 63 4 15,-25-15-6-15,-8-4 3 16,-6-44 4-16,-20 55 4 0,20-55-15 15,-39 48 6-15,39-48-3 16,-66 34 3-16,7-19-10 16,0-8 0-16,6-11-6 0,7-7 6 15,7-4 7-15,39 15-3 16,-53-37-9-16,53 37 5 16,-59-40-11-16,59 40 8 0,-59-34 8 15,13 16-3-15,-6 14 2 16,-8 12 4-16,14 14-5 0,0 7-3 15,46-29 0-15,-59 52 0 16,33-7 13-16,26-45-2 16,-7 62-11-16,34-10 0 15,6-8 3-15,19 1-3 0,1 6 9 16,6 1 63-16,0 4 28 16,-6-5 29-16,-14 5 15 15,-6-8-5-15,-13 3 13 0,-14-10 25 16,-6-41-51-16,-20 48-49 15,20-48-35-15,-78 33-10 16,5-14-12-16,-6-15-16 0,7-12-4 16,-7-10 0-16,0-8 6 15,7-15-17-15,0-3 15 16,13-12 11-16,0-3-1 16,19-11-28-16,1-4 5 0,12-3-11 15,8-8 31-15,12 0 0 16,7 7-45-16,13 4-24 0,7 0-155 15,13 4-116-15,6 7-71 16,14 4-68-16,6 7-226 16,7 12-308-16</inkml:trace>
  <inkml:trace contextRef="#ctx0" brushRef="#br0" timeOffset="205">4468 1803 3081 0,'20'37'408'15,"-20"-37"18"-15,0 0-48 0,0 0-102 16,0 0-116-16,0 0-97 16,0 0-166-16,0 0-277 15,0 0-153-15,0 0-279 0,0-56-451 16</inkml:trace>
  <inkml:trace contextRef="#ctx0" brushRef="#br0" timeOffset="621">3108 0 2442 0,'0'0'303'0,"0"0"-14"16,0 0-90-16,0 0-98 15,0 0-54-15,0 0-19 0,0 0-158 16,0 0-368-16,26 37-568 16</inkml:trace>
  <inkml:trace contextRef="#ctx0" brushRef="#br0" timeOffset="1016">2109 635 1550 0,'0'0'449'0,"0"0"-36"0,20 37-103 16,-20-37-73-16,0 0-52 15,0 0-29-15,39 15-29 0,-39-15-4 16,0 0 3-16,0 0-32 15,0 0-21-15,0 0-7 16,0 0 12-16,-53 7 37 16,-6 5 45-16,-6 10 54 15,-8 11-16-15,1 4 13 0,-7 15 62 16,7 3-11-16,0 8-34 16,-1 11-66-16,8 0-44 0,5 3-61 15,1-3-16-15,0 0-25 16,0-8 12-16,6-6-43 15,1-9-28-15,-1-6-356 0,1-12-164 16,-7-11-22-16,6-7 10 16,0-8-105-16,14-10-293 0,39 3-63 15</inkml:trace>
  <inkml:trace contextRef="#ctx0" brushRef="#br0" timeOffset="1205">1452 1522 2832 0,'39'7'307'0,"-39"-7"-99"0,0 0-105 16,46 0-50-16,-46 0-31 15,40-14-162-15,-40 14-319 0,0 0-556 16</inkml:trace>
</inkml:ink>
</file>

<file path=ppt/ink/ink5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4:44.794"/>
    </inkml:context>
    <inkml:brush xml:id="br0">
      <inkml:brushProperty name="width" value="0.1" units="cm"/>
      <inkml:brushProperty name="height" value="0.1" units="cm"/>
      <inkml:brushProperty name="fitToCurve" value="1"/>
    </inkml:brush>
  </inkml:definitions>
  <inkml:trace contextRef="#ctx0" brushRef="#br0">3614 865 954 0,'0'0'64'16,"0"0"144"-16,0 0-3 15,0 0-42-15,0 0-44 16,0 0 55-16,-72 26-22 0,-7 18-38 15,0 15-3-15,-13 15-26 16,-6 7 10-16,-1 15 20 16,-13 4-14-16,7 3-42 15,7-3-24-15,12-4-28 0,7-11 10 16,20 0-12-16,20-11 2 16,6-7 2-16,26-8-2 0,7-8 1 15,20-10-5-15,6-11 4 16,7-8-4-16,-7-7-1 15,-26-15 13-15,33 11 53 0,-33-11 22 16,0 0-42-16,0 0-16 16,7-30-14-16,-14-3 8 0,-6 0-14 15,-7-8-8 1,7-3 4-16,-6-12 7 0,5-7-20 16,1-10 9-16,7-5-1 15,-1-7-12-15,7-7 17 0,7-1 1 16,-1 1-20-16,1 0 11 15,6 3 11-15,-6 0-17 0,-1 12 6 16,-6-1 2-16,0 4-85 16,-6 4-138-16,6 7-148 15,-7 4-159-15,7 4-177 0</inkml:trace>
  <inkml:trace contextRef="#ctx0" brushRef="#br0" timeOffset="429">5277 0 1347 0,'0'0'179'15,"0"0"53"-15,0 45 31 16,0-45-68-16,-46 59-88 0,-13-15-51 16,-7-11-14-16,-20-3-18 15,1-4-24-15,-7 0-4 16,-7-4 20-16,14-4-19 0,6-3-18 16,7-4 21-16,13-4 8 15,13-7-19-15,46 0-38 0,-46-11 23 16,46 11-6-16,0 0 14 15,-46-51 22-15,26 10 7 0,20 41-8 16,-13-52 4 0,13 52 5-16,0 0 19 0,-26-44-14 15,26 44 19-15,-53-4 11 16,-6 23-33-16,-13 14-3 0,-1 11 5 16,-6 8-7-16,7 7-19 15,-7-3-176-15,0-1-300 16,7 0-232-16</inkml:trace>
  <inkml:trace contextRef="#ctx0" brushRef="#br0" timeOffset="968">1703 846 1401 0,'-46'0'242'15,"46"0"2"-15,-66 19-16 16,7 7-53-16,20 11-52 0,-1 14 18 16,7 16-11-16,14 18-30 15,5 11-26-15,21 7-14 0,6 4-21 16,13 4 73-1,14 0-42-15,-1 0-6 0,1-4 25 16,-7 4-23-16,-7-4-14 16,-13 4 7-16,-13-4 13 0,-26 0-20 15,-14-7 18-15,-25-8 7 16,-27-7-33-16,-7-15-16 0,-19-10 18 16,-7-16 37-16,0-11-20 15,7-18-16-15,-7-15-12 16,13-11-7-16,7-22-5 0,6-15-5 15,7-15-7-15,14-15 0 16,12-10-2-16,7-9-2 16,19-2 2-16,7-5-2 0,27 1-7 15,12-1 0-15,21-3 0 16,19 7-9-16,33-3 14 16,13 0-11-16,13 3 10 0,6 11-9 15,8 4-18-15,-1 8-70 16,7 10-132-16,-13 12-56 0,-14 10-88 15,-12 12-118-15,-14 15-171 16,-20 14 30-16,-19 19 53 0</inkml:trace>
  <inkml:trace contextRef="#ctx0" brushRef="#br0" timeOffset="1260">972 1766 1188 0,'-39'45'272'15,"39"-45"-8"-15,0 0-7 16,-20 37-82-16,20-37 73 0,0 0-31 16,0 29-43-16,0-29-53 15,0 0-32-15,0 0 0 0,0 0 9 16,0 0 1-16,33 0-56 16,-33 0 19-16,0 0-21 15,26-37-9-15,-19 8 7 0,-7 29 11 16,0-30 13-16,0 30-29 15,0 0-19-15,0 0-7 0,-33-15-13 16,33 15 13-16,-39 8-45 16,39-8-89-16,-40 18-133 15,40-18-153-15,0 0-184 0,-39 41-82 16,6-12 55-16</inkml:trace>
</inkml:ink>
</file>

<file path=ppt/ink/ink5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4:46.970"/>
    </inkml:context>
    <inkml:brush xml:id="br0">
      <inkml:brushProperty name="width" value="0.1" units="cm"/>
      <inkml:brushProperty name="height" value="0.1" units="cm"/>
      <inkml:brushProperty name="fitToCurve" value="1"/>
    </inkml:brush>
  </inkml:definitions>
  <inkml:trace contextRef="#ctx0" brushRef="#br0">659 55 487 0,'0'0'115'0,"0"0"22"16,0-30-12-16,0 30-51 0,0 0-68 15,0 0 20-15,0-25-9 16,0 25-21-16,0 0 4 0,0 0 36 15,0 0-12-15,0 0 9 16,0 0-1-16,0 0 8 16,0 0-19-16,0 0 53 15,0 0 20-15,0 0 19 0,0 0 0 16,-46 36-9-16,7-2-28 16,-1-1-32-16,1 4 44 0,6 0-5 15,0 0-57-15,0-4 1 16,14 0-27-16,-1-3 13 0,20-30-20 15,-20 37-4-15,20-37 26 16,0 0-15-16,-6 29 3 16,6-29 8-16,0 0-9 0,0 0 6 15,0 0 3-15,0 0-5 16,0 0-6-16,-33 0-15 16,33 0 35-16,-46-14-15 0,13-1-23 15,33 15 26-15,-39-30-16 16,39 30-1-16,-33-33 33 0,33 33-24 15,0 0 3-15,-33-30 3 16,33 30-17-16,0 0 11 16,0 0 9-16,0 0-18 0,0 0 18 15,0 0-13-15,-40 0 4 16,40 0 0-16,-32 41-9 0,5 0 23 16,14 3-23-16,13 4 9 15,7-7-46-15,19-1-242 0,13-6-252 16</inkml:trace>
</inkml:ink>
</file>

<file path=ppt/ink/ink5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4:47.826"/>
    </inkml:context>
    <inkml:brush xml:id="br0">
      <inkml:brushProperty name="width" value="0.1" units="cm"/>
      <inkml:brushProperty name="height" value="0.1" units="cm"/>
      <inkml:brushProperty name="fitToCurve" value="1"/>
    </inkml:brush>
  </inkml:definitions>
  <inkml:trace contextRef="#ctx0" brushRef="#br0">0 0 879 0,'33'11'254'16,"-33"-11"36"-16,0 0-69 15,39 30-42-15,-39-30-46 16,40 29-83-16,-40-29-6 0,32 30-15 15,-32-30-29-15,0 0 12 16,40 26-19-16,-40-26 21 16,0 0-4-16,0 0-14 0,0 0 0 15,0 0 4-15,0 0-17 16,0 0 21-16,39-4-18 16,-39 4 4-16,40-22 3 15,-40 22 21-15,39-33-11 0,-39 33-3 16,40-26 3-16,-40 26 11 15,0 0 0-15,0 0 29 0,0 0 34 16,0 0-6-16,0 0-5 16,19 41-28-16,-19-1-13 15,0 1-17-15,-6-1-18 0,-1 1 18 16,1 0-48-16,6-41-222 16,-20 55-217-16,-6-7-77 15</inkml:trace>
</inkml:ink>
</file>

<file path=ppt/ink/ink5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5:13.471"/>
    </inkml:context>
    <inkml:brush xml:id="br0">
      <inkml:brushProperty name="width" value="0.1" units="cm"/>
      <inkml:brushProperty name="height" value="0.1" units="cm"/>
      <inkml:brushProperty name="color" value="#ED1C24"/>
      <inkml:brushProperty name="fitToCurve" value="1"/>
    </inkml:brush>
  </inkml:definitions>
  <inkml:trace contextRef="#ctx0" brushRef="#br0">5929 1211 653 0,'0'0'118'16,"33"26"108"-16,-7 0-40 15,14 7-29-15,-1 4-42 0,14 8 13 16,6-1-12-16,7 0-20 15,-7 1-7-15,-7-5-24 0,1 1 8 16,-14-8-29-16,-6-3 1 16,-13-12-1-16,-20-18 29 0,0 0-16 15,7 30-25 1,-7-30-14-16,-33 14-4 0,-13-2 0 16,-7-9-6-16,-13-6 5 15,7 3-19-15,0-8 1 0,0 4-6 16,13-7 11-16,0 4 4 0,13 0-1 15,7-1-3-15,26 8 7 16,0 0-27-16,-20 0 24 0,20 0-4 16,0 0 0-16,0 0 3 15,-6 22-3-15,6-22 0 0,13 30-13 16,-7-8 29-16,7 0 48 16,-6 0 28-16,0 4 20 15,-7 0 20-15,0 0 13 0,0-26-49 16,-14 41-26-16,1-4 36 15,-6-8-26-15,19-29-34 0,-20 33-17 16,20-33-15-16,-20 30 1 16,20-30-15-16,-39 22 0 0,12-14 4 15,-12-8 0-15,13-8-4 16,-7 1-5-16,0-12 5 0,33 19 0 16,-33-37-53-16,7-7-101 0,13-4-161 15,0-11-244-15,6-8-245 16</inkml:trace>
  <inkml:trace contextRef="#ctx0" brushRef="#br0" timeOffset="200">6087 502 1348 0,'46'-15'287'0,"7"4"-35"16,6-4-116-16,0 8-64 0,13-8 2 16,0 4-85-1,-6 4-206-15,-7-4-271 0,-13 7-170 16</inkml:trace>
  <inkml:trace contextRef="#ctx0" brushRef="#br0" timeOffset="735">5279 1200 1437 0,'-7'41'315'15,"7"0"-1"-15,7-5-127 16,-7-2-87-16,6-5-59 0,-6-29-26 15,13 34-12-15,-13-34-12 0,0 0 0 16,0 29-5-16,0-29-47 16,0 0-4-16,-46 11 35 0,7-15 17 15,6-3 6-15,0-8 7 16,33 15-7-16,-33-37 0 0,14 8 10 16,6-1-13-16,13 30 5 15,-7-26 5-15,7 26-4 0,0 0 15 16,0 0 23-16,0 0 11 15,39-3 6-15,-12 10 18 16,-27-7 9-16,39 33-20 0,-13 1-20 16,1-1 3-16,-8-4 54 0,1 5-19 15,-20-34 16-15,20 37-9 16,-20-37 4-16,13 40 8 0,-13-40 3 16,-26 37-1-16,-14-15 10 15,-19-3-1-15,-20-4 2 0,0-8-19 16,-6 0-23-16,0-7 26 15,-7 0-34-15,0-3-3 0,0-8 5 16,6-1-22-16,1-6-15 16,12-4 2-16,14-4 5 15,7-7-10-15,12-1-23 0,14-2-23 16,13-1-70-16,6 0-123 0,14-4-114 16,13 0-154-16,12 1-224 15,1 3-121-15</inkml:trace>
  <inkml:trace contextRef="#ctx0" brushRef="#br0" timeOffset="916">4766 1906 2433 0,'26'48'246'15,"-26"-48"109"-15,0 0-15 0,27 37-129 16,-27-37-103-16,0 0-53 15,0 0-101-15,0 0-182 0,46-22-214 16,-46 22-377-16,33-56-236 0</inkml:trace>
  <inkml:trace contextRef="#ctx0" brushRef="#br0" timeOffset="1095">4175 483 2016 0,'65'-29'265'0,"8"-1"-29"15,12 5-103-15,14 2-62 0,-1 9-52 16,1-1-169-16,-1 4-267 16,-12 0-329-16</inkml:trace>
  <inkml:trace contextRef="#ctx0" brushRef="#br0" timeOffset="1755">3025 882 474 0,'0'0'202'0,"0"0"25"15,39 23 27-15,-39-23 5 16,0 0-15-16,0 0 11 0,0 0-18 16,26 7-42-16,-26-7-22 15,0 0-12-15,0 0-36 0,0 0-22 16,0 0-10-16,0 0-23 15,0 0-29-15,0 0 7 0,0 0-9 16,0 0-9-16,0 41 48 16,-13-1-15-16,-13 12-26 0,0 7 34 15,-14 11-8-15,-6 4 3 16,7 4-4-16,-7-4-32 0,6-4-4 16,8-4 24-16,-1-6-12 0,0-5-13 15,13-11-10-15,0-7-15 16,20-37 0-16,-26 33 5 0,26-33 12 15,0 0-5-15,0 0-9 16,0 0-6-16,0 0-7 16,7-40-1-16,-1-1-2 0,7-11-7 15,1-10-11-15,5-12-15 0,-12-7 19 16,6 3 15-16,0 4 14 16,-6 15-2-16,-1 15-7 0,-6 10 2 15,0 34 5-15,0 0 14 16,0 0-6-16,-33 23-3 0,1 10 2 15,-8 15 48-15,1 11 34 16,-1 4 22-16,1 3 19 0,-7 8 30 16,0 0-3-16,-7 0-10 15,-6 0-22-15,-7-8-54 0,1 1-31 16,-8-12-16-16,14-10-21 16,0-5-14-16,0-14-222 0,0-7-179 15,6-12-49-15,7-11-140 16,20-14-300-16,6-16-101 0</inkml:trace>
  <inkml:trace contextRef="#ctx0" brushRef="#br0" timeOffset="1948">2768 273 2271 0,'46'-44'316'15,"14"7"-39"-15,-1 0-118 0,13 3-81 16,13 5-33-16,1 3-23 0,-1 4-15 16,-6 3-42-16,-7 5-240 15,-26 3-320-15,-46 11-194 0</inkml:trace>
  <inkml:trace contextRef="#ctx0" brushRef="#br0" timeOffset="2183">1664 107 1729 0,'-32'-34'456'16,"32"34"-102"-16,0 0-143 15,0 0-2-15,-33 8-1 0,13 36-33 16,13 19-72-16,7 18-50 0,7 15-26 15,6 4-4-15,13 0-12 16,7 0-9-16,-6-8-118 16,-1-3-193-16,-13-12-294 0,-6-7-244 15</inkml:trace>
  <inkml:trace contextRef="#ctx0" brushRef="#br0" timeOffset="2571">1264 458 1796 0,'-20'-37'170'0,"20"37"183"0,0 0-9 15,0 0-48-15,13 51-47 16,13 16-51-16,1 18-1 16,12 11 11-16,1 11-20 0,6 8-51 0,-20 3-58 15,-7 7-32-15,-19-6-15 16,-19-8-11-16,-21-12-9 15,-25-10-3-15,-21-8 4 0,-12-18-3 16,-21-11-29-16,-5-19 19 0,-14-11 9 16,13-14 3-16,0-16-9 15,7-18-3-15,12-11 2 0,8-14 4 16,19-20-2-16,13-17-12 16,20-19 0-16,20-15 15 0,26-4-16 15,26 4 4-15,20 4 9 0,27 11-19 16,19 11 23-16,19 14-8 15,8 12-31-15,5 15-88 16,-5 11-92-16,-1 10-76 0,-13 12-57 16,-19 7-139-16,-14 8-94 0,-20 14-82 15,-52-7 91-15,0 0 36 16</inkml:trace>
  <inkml:trace contextRef="#ctx0" brushRef="#br0" timeOffset="2736">883 786 1839 0,'0'0'322'0,"0"0"8"16,-20 34-21-16,20-34-45 0,0 33-55 16,0-33-29-16,0 0-50 0,20 29-59 15,-20-29-30-15,32 19-27 16,1-12-4-16,-33-7-76 16,33 0-160-16,-33 0-194 0,40-3-279 15,-8-5-102-15</inkml:trace>
  <inkml:trace contextRef="#ctx0" brushRef="#br0" timeOffset="3228">3412 1784 1689 0,'0'0'432'0,"0"0"-54"16,0 0-106-16,0 0-70 0,0 0-47 16,0 0-19-16,0 0-64 15,53 0-28-15,13-4-27 16,-1-3-5-16,1-1-129 0,0-3-255 16,-7 0-371-16,-6 0-220 0</inkml:trace>
</inkml:ink>
</file>

<file path=ppt/ink/ink5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6:28.354"/>
    </inkml:context>
    <inkml:brush xml:id="br0">
      <inkml:brushProperty name="width" value="0.1" units="cm"/>
      <inkml:brushProperty name="height" value="0.1" units="cm"/>
      <inkml:brushProperty name="fitToCurve" value="1"/>
    </inkml:brush>
  </inkml:definitions>
  <inkml:trace contextRef="#ctx0" brushRef="#br0">5466 1087 819 0,'0'0'138'15,"0"0"118"-15,0 0 16 16,-46 48-37-16,-19 4 2 0,-21 7-19 16,-19 8-44-16,-20-1-56 15,-13 8-51-15,-6-4-27 16,-14 4-37-16,0-11 19 16,-6 0-4-16,0-11 7 0,6-4-14 15,7-11-20-15,26-4 0 16,26-7 22-16,21-8-21 0,18-3 8 15,28-4 10-15,32-11-5 16,0 0-9-16,0 0 21 0,32 30-21 16,41-1 10-16,12 4 4 15,14 4-17-15,12 11 0 0,1 4 11 16,-7 11-4-16,0 0-15 16,-6 0 15-16,-14 3 10 0,-12-7-16 15,-8-7 21-15,-19-8 35 16,-19-3 21-16,-14-4 1 15,-33-8-28-15,-19-3-25 16,-20-4-15-16,-20-11 7 0,-20-11-4 16,-13-3 2-16,-12-8-4 15,-1-8-5-15,0 1-4 0,13-12-1 16,14-3 11-16,19-8-2 16,6-7-59-16,21-7-10 0,6-4-13 15,20-11 31-15,6 7 28 16,13 0 19-16,7 8-4 0,7 6-4 15,-1 9 1-15,1 10-7 16,-7 30 16-16,0 0 4 16,39-22-6-16,-6 15 3 0,-33 7-10 15,33 15 10-15,-33-15-17 16,40 33 14-16,-40-33 3 0,26 37 6 16,-26-37 26-16,20 40 18 15,-20-10-19-15,0-30-12 0,-33 26 0 16,-7-8-9-16,-6-7-6 15,-6-3-2-15,6-8-8 0,13-4-4 16,33 4 12-16,-40-18 3 16,40 18-6-16,-32-41-7 0,18-3 0 15,14-8-5-15,14-4-10 16,5 1 20-16,1 7 4 16,0 11-7-16,-7 11-3 15,-13 26 3-15,0 0 3 0,0 0 0 16,0 0 3-16,0 0 2 15,0 0 3-15,-33 26-6 0,-13 11 17 16,-7 7 39-16,-6 4-14 16,-6-7-19-16,-1 0-2 0,0-8-8 15,-6-4-6-15,0-3-5 16,-1-7-8-16,8-4-4 0,19-8 17 16,0-7 2-16,13 0-6 15,0-11-5-15,33 11 0 16,-33-22-11-16,33 22 11 0,-20-41-4 15,7 8 7-15,13 33 1 16,0-30-4-16,0 30-6 0,0 0-9 16,0 0 6-16,0 0 9 15,0 0 7-15,0 0-1 0,0 0-2 16,0 0-4-16,0 0 0 16,0 0-12-16,0 0 12 0,0 0 0 15,0 0 0-15,0 0 8 16,-39 4-13-16,-7-4 0 0,6-4 0 15,1-3 5-15,-1-1 2 16,8-10 1-16,-1 0-7 16,6-12-5-16,8-3-8 0,-1 3 17 15,7 1 7-15,13 29-7 16,-13-34 0-16,13 34-8 0,0 0 8 16,0 0-3-16,0 0 6 15,0 0-3-15,0 0-3 16,0 37-3-16,6 19-8 0,7 10 18 15,1 12 6-15,5 14 47 16,1 12 34-16,6 14 17 0,-6 4-10 16,0 7 5-16,-14 8 22 15,-12-4 8-15,-7 0-21 0,-14-11-20 16,-12-4 19-16,-20-7-12 16,-20-8-5-16,-13-14 11 15,-13-15-4-15,-14-15 19 0,1-11 0 16,-7-11-12-16,7-15-22 15,-7-11-13-15,0-18-34 0,0-15-18 16,-6-19-9-16,0-18-12 16,12-15 6-16,8-15-2 0,5-18 3 15,14-22-42-15,27-19 2 16,19-11-34-16,26-7-45 0,27-8-51 16,25-11-56-16,34-7-37 15,26-3-41-15,20-5-90 0,19 1-252 16,14 6-419-16</inkml:trace>
  <inkml:trace contextRef="#ctx0" brushRef="#br0" timeOffset="260">4770 35 2743 0,'98'-8'141'0,"21"1"-50"16,5 3-43-16,1 0-34 15,7 1 1-15,-7-1-18 0,6 0 10 16,-13 4-217-16,-6 0-301 15,-13 0-323-15</inkml:trace>
  <inkml:trace contextRef="#ctx0" brushRef="#br0" timeOffset="635">3337 700 2181 0,'0'0'201'16,"0"0"-30"-16,0 0-51 0,0 0-51 15,0 0-39-15,0 0 3 16,0 0-24-16,0 0 5 15,40 0-10-15,-40 0-8 16,33-23 12-16,-33 23-17 0,26-37 24 16,-13 8 17-16,-13 29 38 15,-7-41-32-15,7 41 37 0,-26-29-20 16,0 18 9-16,-14 7-16 16,1 11-27-16,0 4-2 15,6 4-22-15,33-15 11 0,-33 30-49 16,33-30-188-16,-26 37-304 15,26-37-367-15</inkml:trace>
  <inkml:trace contextRef="#ctx0" brushRef="#br0" timeOffset="880">2601 4261 2633 0,'40'26'317'0,"12"-11"-44"16,14-15-75-16,13 0-89 16,13-11-49-16,6-8-38 15,14-3-15-15,0 4-172 0,-7-5-196 16,0-3-409-16,-6-3-304 15</inkml:trace>
  <inkml:trace contextRef="#ctx0" brushRef="#br0" timeOffset="1259">696 385 2051 0,'0'0'319'0,"-33"52"-6"16,13-15-58-16,20 4-73 0,7-8-28 15,-7-33-41-15,32 44-51 16,8-18-30-16,-1-11-20 16,-39-15-5-16,53-7-7 15,-14-8 0-15,-6-15 9 0,-13-7-9 16,0 0-4-16,-14-7 10 16,-6 3-1-16,-13 8-5 0,0 0-9 15,-20 14 9-15,-20 16-102 16,-19 10-198-16,-33 19-313 15,-20 18-406-15</inkml:trace>
</inkml:ink>
</file>

<file path=ppt/ink/ink5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0:38.467"/>
    </inkml:context>
    <inkml:brush xml:id="br0">
      <inkml:brushProperty name="width" value="0.1" units="cm"/>
      <inkml:brushProperty name="height" value="0.1" units="cm"/>
      <inkml:brushProperty name="fitToCurve" value="1"/>
    </inkml:brush>
  </inkml:definitions>
  <inkml:trace contextRef="#ctx0" brushRef="#br0">1895 854 947 0,'0'0'169'0,"0"0"-36"0,0 0 5 16,0 0 46-16,0 0-6 16,0 0-21-16,32 11-40 0,-32-11-16 15,40 33-19-15,-40-33 4 16,26 41-22-16,-6-12 14 15,-20-29 11-15,0 37-1 0,0-4-19 16,0-33-11-16,-20 37-17 16,20-37-12-16,-33 34-12 0,0-9-8 15,1-10 8-15,5 0-7 16,-12-11-1-16,-1 3-26 16,8-7-149-16,32 0-149 0,-46-4-189 15,46 4-56-15,-40-11 38 16</inkml:trace>
  <inkml:trace contextRef="#ctx0" brushRef="#br0" timeOffset="273">1612 414 617 0,'0'0'220'0,"0"0"-12"0,0 0 37 15,-20 48-59-15,7 0 0 16,0 4-44-16,6 3-76 0,7-3-24 16,0 0-27-16,7-4 7 15,0-4-22-15,-7 0-9 0,6-3-54 16,-6-41-318-16,0 44-93 15,-6-7-25-15</inkml:trace>
  <inkml:trace contextRef="#ctx0" brushRef="#br0" timeOffset="856">1343 876 854 0,'0'0'104'16,"0"0"-61"-16,0 0 13 0,0 0 109 15,0 0-12-15,-20 37 16 16,7 7 69-16,-7 0-63 16,0 1-53-16,1-1 76 15,-14 4-32-15,0-7-67 0,-7-8-47 16,-6 0-27-16,0-7-7 15,-6 0-6-15,-1-8-8 0,1-3-1 16,-1-4 0-16,14-3-11 16,39-8 12-16,-46 0 5 0,46 0-4 15,-46-19-5-15,46 19-17 16,0 0 8-16,-13-44 0 0,13 7-3 16,0 37 15-16,13-41-8 15,-13 41 0-15,26-29 5 0,-26 29 8 16,0 0-15-1,33 0 1-15,-33 0 3 0,0 0 3 16,33 26 4-16,-33-26-4 16,0 0 3-16,13 37 2 0,-13-37 1 15,0 0 20-15,-13 33 17 16,13-33 24-16,0 0 6 0,-53 22-16 16,1-11-6-16,12-7-9 15,1-4 11-15,39 0 2 0,-40-4 0 16,40 4 14-16,0 0-12 15,-39-18-9-15,39 18-27 0,-20-34-12 16,7-3-2 0,13-3 4-16,7-5-11 0,-1 5-12 15,7-5 5-15,7 1-2 16,-7 0-94-16,7-1-157 0,0 1-223 16,-1-4-243-16,1 0-100 15</inkml:trace>
  <inkml:trace contextRef="#ctx0" brushRef="#br0" timeOffset="1073">1290 477 1756 0,'0'0'294'15,"0"0"-46"-15,0 0-109 0,0 0-82 16,33 18-33-16,-33-18-11 16,0 0-7-16,0 0-272 0,0 0-344 15,26 45-72-15</inkml:trace>
  <inkml:trace contextRef="#ctx0" brushRef="#br0" timeOffset="1313">1086 883 1277 0,'0'-37'244'16,"0"37"-29"-16,0 0-46 0,40-15-33 16,-40 15-56-16,39 4-31 15,-39-4-35-15,0 0 1 0,33 22 10 16,-33-22-9-16,7 34 3 15,-7-34-5-15,-20 37-11 16,20-37-87-16,0 0-209 16,-46 33-140-16,46-33-41 0,-53 18 29 15</inkml:trace>
  <inkml:trace contextRef="#ctx0" brushRef="#br0" timeOffset="1665">1343 45 1030 0,'0'0'142'0,"13"-45"-86"0,-13 45 3 15,0 0 256 1,0 0-86-16,0 0-71 0,-33 52-13 16,7-8-20-16,-7 1-38 15,13-12-36-15,20-33-19 0,-39 48-32 16,39-48 10-16,-40 44-18 15,40-44 25-15,0 0 12 0,-46 33-25 16,46-33 3-16,-39 12-7 16,39-12 5-16,0 0-20 0,-33-30 3 15,33 30 18-15,-33-52 0 16,13 4-6-16,7 11 0 0,13 37-12 16,-13-40-8-16,13 40 16 15,0 0-9-15,0 0 1 16,0 0 8-16,-39 26 20 15,39-26-27-15,-40 51-330 0,7-6-228 16,7 10-38-16</inkml:trace>
  <inkml:trace contextRef="#ctx0" brushRef="#br0" timeOffset="2085">22 942 981 0,'0'0'113'16,"0"0"58"-16,0 0 88 15,0 0-41-15,0 0-37 0,46 34-3 16,-46-34-19-16,39 51-22 15,1-3-58-15,-14-3-27 0,0-5-26 16,-6-3 35-16,-20-37-15 16,13 45-11-16,-13-45-3 0,0 44-5 15,0-44-13-15,0 0-6 16,-33 37-8-16,0-15 9 16,0-11 4-16,33-11 0 15,-39 0 17-15,6-7 44 0,33 7-15 16,0 0-16-16,-33-45-13 15,20 8-14-15,0 4-6 0,13 0 1 16,7 0-15-16,6-4-3 16,6 0 10-16,14 0-13 0,7 7-120 15,6 1-191-15,0-1-379 16,6 12-187-16</inkml:trace>
</inkml:ink>
</file>

<file path=ppt/ink/ink5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1:16.880"/>
    </inkml:context>
    <inkml:brush xml:id="br0">
      <inkml:brushProperty name="width" value="0.1" units="cm"/>
      <inkml:brushProperty name="height" value="0.1" units="cm"/>
      <inkml:brushProperty name="fitToCurve" value="1"/>
    </inkml:brush>
  </inkml:definitions>
  <inkml:trace contextRef="#ctx0" brushRef="#br0">3101 55 782 0,'0'0'185'0,"27"-37"61"15,-27 37-51-15,39-18-4 16,-6 18 64-16,6 11 28 16,1 11-29-16,6 19-32 0,-7 11-9 15,1 7-52-15,-14 15-24 16,0 3-30-16,1 4-34 0,-14 8-23 16,-13-4-24-16,0 0-4 15,-13 0-9-15,-7-4-13 0,0-7-16 16,-6-7-95-16,-7-1-142 15,-6-7-150-15,-7-11-237 0,0-3-70 16</inkml:trace>
  <inkml:trace contextRef="#ctx0" brushRef="#br0" timeOffset="531">2793 451 1100 0,'0'0'255'16,"0"0"19"-16,0 0-57 0,0 0-71 16,0 40-26-16,0 1-36 15,0-8-34-15,-7 1-36 16,7-34-10-16,-7 40 15 0,-6-10-3 15,13-30-11-15,0 0-10 16,0 0-1-16,-33 26 6 0,33-26-5 16,-32 7 5-16,32-7 3 15,-40-22-7-15,20-8-1 0,1-3-12 16,6 0 1-16,6 7 4 16,7 26 12-16,0 0 4 0,0 0-4 15,0 0-10-15,0 0 37 16,0 0 43-16,-46 33 24 0,13 11 14 15,-6 1-13 1,6-5-27-16,-7-3-22 0,8-3-12 16,-1-5 47-16,33-29 29 15,-40 26-7-15,7-15-21 0,33-11-22 16,-39-15-13-16,39 15-4 16,-39-37-7-16,12-3-13 0,8-8-12 15,5-8-14-15,1-6 3 16,7-9 0-16,-1-10 0 0,1-8-14 15,-1-3-12-15,7 11-31 16,0 7-65-16,0 22-103 0,7 15-187 16,-7 37-101-16,0 0-46 15,39 8 12-15</inkml:trace>
  <inkml:trace contextRef="#ctx0" brushRef="#br0" timeOffset="777">2385 1197 1312 0,'0'0'328'0,"0"0"8"16,0 0-46-16,0 0-78 0,0 0-80 16,0 0-64-16,0 0-35 15,0 0-16-15,0 0-12 16,0 0 1-16,33 0-20 0,-33 0 2 15,0 0-129-15,39 33-135 16,-39-33-88-16,14 45-93 16,-14-5 31-16,-14-3 75 0,14-37 58 15</inkml:trace>
  <inkml:trace contextRef="#ctx0" brushRef="#br0" timeOffset="916">2201 1559 724 0,'0'0'188'16,"0"0"18"-16,0 0 66 15,0 0-30-15,0 0-82 0,0 0-71 16,0 0-43-16,46 11-24 16,-13-11-30-16,-33 0-20 15,0 0-237-15,46-18-176 0,-46 18-93 16</inkml:trace>
  <inkml:trace contextRef="#ctx0" brushRef="#br0" timeOffset="1200">1518 381 880 0,'0'0'135'15,"0"0"196"-15,0 0 9 16,0 51-17-16,13 1-62 0,13 3-46 15,0 5-49-15,-6 2-30 16,-7 1-28-16,-6 4-33 0,-14-5-18 16,-12 1-21-16,-8-4-15 15,-12 0 3-15,-1-3-15 0,-12-4-13 16,-1-4-115-16,1-8-140 16,-1-6-158-16,7-5-181 0,7-3-58 15</inkml:trace>
  <inkml:trace contextRef="#ctx0" brushRef="#br0" timeOffset="1631">1045 491 1062 0,'0'0'188'16,"0"0"-61"-16,0 0-8 15,46-14 33-15,-7 21-3 0,-6 11-62 16,6 16-33-16,-6-1-3 15,-13 8-19-15,-7-1 14 0,-6-3-5 16,-7 0-23-16,-14 0-13 16,-5-4 14-16,-14 1 3 0,7-9-11 15,26-25-11-15,-40 19 0 16,7-8 16-16,33-11 50 16,-26-11-16-16,26 11-19 0,-26-41-31 15,19-3-14-15,1 0 19 16,12 3 6-16,1 4-20 0,-1 4-18 15,-6 33-142-15,20-37-155 16,-20 37-167-16,0 0-73 0</inkml:trace>
  <inkml:trace contextRef="#ctx0" brushRef="#br0" timeOffset="1844">854 768 1087 0,'0'0'285'0,"0"0"17"0,-39 41-72 16,6 0-82-16,13 3-74 16,-6 4-60-16,-1 4-5 0,-5 0-122 15,-1 3-236-15,0-3-187 16,-7-1-9-16</inkml:trace>
  <inkml:trace contextRef="#ctx0" brushRef="#br0" timeOffset="2108">624 639 792 0,'0'0'213'0,"0"0"-5"0,26-37-41 16,-26 37-119-16,0 0-2 15,40-11 65-15,-40 11 77 0,33 26-31 16,-33-26-42-16,32 59-51 16,-18 0-29-16,-21 0-4 15,-6 0-6-15,-7 1-6 0,-6-5-77 16,-7 0-189-16,-6-3-194 15,-1-8-79-15</inkml:trace>
  <inkml:trace contextRef="#ctx0" brushRef="#br0" timeOffset="2676">571 362 476 0,'0'0'116'16,"0"0"8"-16,0 0 21 0,0 0-6 16,7 41 20-16,-7-41-39 15,0 0 49-15,0 0-59 0,0 0 74 16,7 37-35-16,-7-37-13 15,0 0-20-15,0 0-42 0,0 0 2 16,0 0-19-16,0 0-26 16,0 0-25-16,0 0-12 15,0 0 2-15,0 0 13 0,0 0 4 16,0 0-4-16,0 0-9 16,0 0 0-16,0 0 11 0,0 0 0 15,0 0 16-15,0 0-6 16,-14 33 2-16,1 4 14 0,7 3 19 15,-7 5 19-15,-1 3-5 16,1 0-25-16,0 4-32 0,7-8 8 16,-8 4 2-16,8-4-10 15,-7-7-13-15,6-7 5 0,7-30 20 16,-20 37-5-16,20-37-12 16,0 0-6-16,0 0-10 15,-32 29 8-15,32-29 7 16,0 0 4-16,0 0-4 0,-27-3-5 15,27 3-7-15,-19-30-3 16,12-7 2-16,7-7 12 0,0-4-11 16,0-4-46-16,0 0-91 15,0 8-89-15,0 7-119 0,0 37-202 16,7-41-95-16</inkml:trace>
  <inkml:trace contextRef="#ctx0" brushRef="#br0" timeOffset="3083">361 207 733 0,'-13'-41'205'0,"13"41"33"0,0 0-64 16,0 0-75-16,0 0-33 16,0 0-28-16,0 0-17 15,-53 41 39-15,7 18 117 0,0 19-46 16,7 14-1-16,0 11-5 16,12 8 40-16,-6 7-55 15,7 1-38-15,6-5-28 0,7-3-32 16,7-11-1-16,6-8 6 15,6-11 20-15,7-7-1 0,1-11-7 16,12-15 1-16,-26-48-5 16,39 41-9-16,-39-41 5 0,53 29 0 15,-7-10-5-15,-46-19-6 16,59 7-10-16,-13-10-15 16,-46 3 7-16,46-8-89 0,-46 8-186 15,0 0-192-15,0 0-184 16</inkml:trace>
</inkml:ink>
</file>

<file path=ppt/ink/ink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0:15.388"/>
    </inkml:context>
    <inkml:brush xml:id="br0">
      <inkml:brushProperty name="width" value="0.1" units="cm"/>
      <inkml:brushProperty name="height" value="0.1" units="cm"/>
      <inkml:brushProperty name="fitToCurve" value="1"/>
    </inkml:brush>
  </inkml:definitions>
  <inkml:trace contextRef="#ctx0" brushRef="#br0">0 21 474 0,'0'0'55'0,"0"0"-1"0,0 0-6 15,0 0-12-15,0 0 0 16,0 0-3-16,0 0 6 15,0 0-29-15,0 0 13 16,0 0-23-16,40 0 19 0,6-7-28 16,13 0 17-16,13 3-3 15,7 0 3-15,13 8 2 0,7 0-2 16,12-1 3-16,1 5 4 16,0 3 43-16,-7 0-1 15,6 0-7-15,-19 4-23 0,0-4-8 16,-19-4 1-16,-8 4-20 15,-12 0 2-15,-7-3 13 0,-46-8-18 16,39 11 16-16,-39-11-23 16,0 0 36-16,0 0 76 15,0 0-16-15,0 0-49 16,0 0 14-16,0 0-24 0,0 0-4 16,0 0-17-16,0 0-12 15,0 0 18-15,0 0-24 0,0 0 18 16,0 0-13-16,0 0-25 15,0 0 2-15,0 0-172 16,0 0-95-16,0 0-69 0</inkml:trace>
</inkml:ink>
</file>

<file path=ppt/ink/ink6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4:10.831"/>
    </inkml:context>
    <inkml:brush xml:id="br0">
      <inkml:brushProperty name="width" value="0.1" units="cm"/>
      <inkml:brushProperty name="height" value="0.1" units="cm"/>
      <inkml:brushProperty name="fitToCurve" value="1"/>
    </inkml:brush>
  </inkml:definitions>
  <inkml:trace contextRef="#ctx0" brushRef="#br0">11114 2785 739 0,'0'0'187'16,"-66"-29"104"-16,20 6-12 15,0 5-29-15,0-1-39 16,7 12-50-16,-7 0-17 0,-7 3-21 16,1 4-22-16,-7 7-21 15,-7 4-4-15,-6 12 13 16,-1 6 2-16,-19 8-8 15,-6 15-22-15,-14 14-19 0,7 12-1 16,-13 14 22-16,6 12 9 16,0 10-4-16,7 8 12 0,6 7-17 15,14 1-12-15,6 3-2 16,20 0-19-16,26 3-1 16,20-3 18-16,26 4 4 0,33 4-10 15,20-8 7-15,19-12-1 16,20-6-13-16,20-19 2 0,20-11 12 15,13-22-3-15,6-15-5 16,13-15-19-16,7-22-6 0,0-14 3 16,7-20-6-1,-7-17-6-15,0-16-6 0,-13-18 14 16,-14-22-14-16,-5-14 2 16,-14-20-11-16,-14-21 6 0,-12-16 3 15,-20-10-4-15,-20-11 11 16,-19-1-18-16,-20 5 4 0,-33 14 14 15,-26 11-7-15,-20 22-5 16,-27 15 13-16,-12 11-19 16,-14 23-1-16,-6 14-8 0,0 18-19 15,-13 8-38-15,-1 15-53 16,8 11-31-16,-1 7-46 0,7 8-101 16,6 10-240-1,14 5-290-15</inkml:trace>
  <inkml:trace contextRef="#ctx0" brushRef="#br0" timeOffset="711">9511 4736 564 0,'0'0'96'16,"0"0"104"-16,0 0 43 16,0 0 40-16,0 0-3 0,-46 18-20 15,-7 23-47-15,-13 22-31 16,-13 14-22-16,-19 19 1 16,-7 12-20-16,-14 21-25 15,-12 11-12-15,0 8-6 0,-21 7 6 16,-12 0-19-16,-20 0-4 15,-6 4-8-15,-14 4-15 16,-13-1 9-16,-13 5-7 0,-13-5-20 16,0 5-4-16,-7-5-18 15,0 1 4-15,1-1-3 0,-1 1 27 16,-6-4-24-16,-7-4 14 16,-13-4 7-16,0 4-24 15,6-7-7-15,1 0 0 16,13-4-7-16,13-7-1 0,13-8 4 15,19-7-8-15,21-15-6 16,12-11-17-16,14-14-98 0,13-12-124 16,26-19-125-16,13-14-229 15,27-14-256-15,26-12-19 16</inkml:trace>
  <inkml:trace contextRef="#ctx0" brushRef="#br0" timeOffset="1496">2874 9476 381 0,'-14'-37'50'0,"1"4"5"15,13 33-44-15,-6-48 40 16,6 48 25-16,-7-56-14 0,1 16 24 15,6 40 1-15,-14-48-5 16,14 48 9-16,-32-56 28 0,32 56-11 16,-60-55 49-16,1 10-2 15,-6 12 47-15,-8 4-14 16,-12 10-10-16,-14 12-4 0,-12 7-46 16,-8 22 66-16,-12 19-2 15,-7 18-40-15,-7 15-25 0,1 11-5 16,-7 11-30-16,6 11-29 15,7 4-10-15,7 7-13 16,6 7-18-16,6 8-7 16,14 8 13-16,-6 10-17 0,12 1-14 15,0 7 13-15,7 7-10 16,7 4-5-16,19-4 2 0,14-11 16 16,19-7-5-16,33-4 17 15,26-7 23-15,27-4 30 16,26-4-24-16,19-3 6 0,27-8-16 15,20-7-5-15,12-19-8 16,27-7-3-16,13-22-3 0,7-11-10 16,20-19-15-16,-1-11-4 15,7-15 7-15,-7-18-6 16,-12-18 6-16,-21-23-10 0,-12-18 7 16,-21-22-4-16,-12-23 16 15,-20-25-17-15,-20-23-10 16,-13-18-8-16,-13-22-19 0,-20-11 15 15,-13-8 18-15,-20 0-6 16,-13 4 15-16,-26 8-11 0,-13 18 8 16,-13 22-13-16,-21 18-35 15,-12 23-2-15,-7 25-18 0,0 23-46 16,7 18-87-16,13 19-168 16,13 11-263-16,46 33-209 15</inkml:trace>
  <inkml:trace contextRef="#ctx0" brushRef="#br0" timeOffset="2235">10674 5065 833 0,'0'0'189'16,"0"0"42"-16,-33 40 97 0,20 42 34 15,6 43-19-15,7 49-39 16,13 40-74-16,14 34-93 16,19 25-28-16,6 19 10 0,14 7-10 15,6 8-4-15,0-4 36 16,1-11 3-16,-1-15-31 0,-6-15-29 16,-7-18-2-16,0-19-16 15,-13-22 7-15,-7-25-16 16,1-16-31-16,-7-18 7 15,-7-14-20-15,0-16-11 0,1-10 3 16,-1-16-8-16,-6-10-1 16,6-12 16-16,0-10-30 15,-6-16-68-15,0-14-124 0,-20-26-138 16,0 0-238-16,39-18-371 16,0-8-26-16</inkml:trace>
  <inkml:trace contextRef="#ctx0" brushRef="#br0" timeOffset="2716">12093 10211 1404 0,'-72'-15'249'0,"-14"4"56"15,-12 8-1-15,-20 10-6 0,-14 8-44 16,-12 14-26-16,-14 19-58 16,0 15 10-16,0 15-27 15,14 18-6-15,12 18-30 16,14 23-6-16,20 14-6 0,19 23-25 16,20 11-19-16,26 11-37 15,26 11-8-15,33-1-7 16,27-13-9-16,32-16 5 0,27-26 2 15,26-21-2-15,20-31-9 16,19-25 11-16,7-26 2 0,0-25-1 16,0-27-3-16,0-29-3 15,-13-27-2-15,-7-43-7 0,-12-34 4 16,-1-29-10-16,-26-30-10 16,-14-25-14-16,-19-20 0 0,-19 1 21 15,-27 8 7-15,-27 14 9 16,-32 18 0-16,-26 12 0 0,-27 18-3 15,-26 18 3-15,-7 23 10 16,-12 22-14-16,12 18-65 16,1 19-114-16,25 11-117 0,8 18-160 15,19 0-318-15,46 41-198 16</inkml:trace>
  <inkml:trace contextRef="#ctx0" brushRef="#br0" timeOffset="3380">12619 4159 1200 0,'-46'45'202'15,"46"-45"14"-15,0 0 24 0,-46 52-32 16,46-52-21-16,0 0-40 16,-20 51 7-16,20-3-18 0,20 4 7 15,13 18-33-15,26 15 8 16,26 33-24-16,34 26-8 15,38 34-31-15,27 29-30 16,33 25-17-16,20 20 71 0,32 17-1 16,27 12-30-16,26 11-12 15,39 15-22-15,7 7-2 16,7-8 1-16,-7-10-16 0,-13-12 6 16,-27-18 12-16,1-11-3 15,-7-15 57-15,-13-14-22 16,-14-16-20-16,-12-17-11 0,-20-23-9 15,-20-15-12-15,-26-26 7 16,-27-26 9-16,-32-14-11 16,-33-26-3-16,-33-19 12 15,-33-18-1-15,-13-15-14 0,-46-11 6 16,0 0-46-16,0 0-123 16,7-52-86-16,-14 8-145 0,7 44-230 15,-33-59-214-15</inkml:trace>
  <inkml:trace contextRef="#ctx0" brushRef="#br0" timeOffset="3871">20215 9975 1965 0,'-66'-30'267'16,"1"4"41"-16,-8 11-35 15,-18 12-54-15,-1 18-61 16,-20 21-41-16,-6 24-27 0,-1 28-24 16,-12 23-20-16,6 18-9 15,7 19-18-15,26 22-3 16,13 15 36-16,26 14-9 15,34 1-15-15,25-4-5 0,27-8-8 16,26-11 9-16,27-14-4 16,25-23 0-16,14-25-6 15,20-26 0-15,6-30-9 0,7-22-10 16,6-34 5-16,0-25-5 16,0-30 8-16,-6-29-3 0,-7-33 6 15,-6-30-6-15,-7-23 4 16,-20-28-8-16,-13-12 12 15,-26 0-16-15,-33 7 8 16,-26 15 12-16,-40 23 12 0,-26 29-5 16,-26 26-14-16,-20 33-2 15,-33 22-10-15,-13 19-4 16,-20 18-100-16,-6 15-120 0,0 8-169 16,-7 10-380-16,7-3-292 15</inkml:trace>
  <inkml:trace contextRef="#ctx0" brushRef="#br0" timeOffset="-26367.73">2860 10614 515 0,'0'0'159'15,"0"0"65"-15,0 0-12 16,0 0-41-16,0 0-93 15,0 0 14-15,0 0-23 0,0 0-8 16,0 0-28-16,0 0-7 16,0 0-5-16,20-33-13 15,-7 3-4-15,-6 0-1 0,-1 1-3 16,1-4 22-16,0-1-31 16,-1-3 6-16,7 4 13 0,0 4-28 15,-13 29 18-15,14-26-5 16,-14 26-7-16,0 0 2 15,26-15 10-15,-26 15 9 0,39 7 0 16,-12 8 7-16,5 0-16 16,-5 0 6-16,6 0-18 0,-1-4 18 15,1 3-3-15,0-3-18 16,-7 1 12-16,-26-12 10 16,0 0-7-16,40 14-7 0,-40-14 2 15,0 0-8-15,33 8 19 16,-33-8-19-16,0 0 24 0,0 0-22 15,0 0 34-15,0 0-34 16,0 0 11-16,0 0 10 0,0 0-10 16,0 0 2-16,0 0 8 15,0 0-13-15,-40 11 6 16,40-11-14-16,0 0 8 0,-26 11 12 16,26-11 1-16,-39 11-19 15,39-11 14-15,-33 11-13 16,33-11 8-16,-33 15 14 0,33-15-14 15,-46 18 4-15,6-3-22 16,14 4 6-16,-7-8 16 0,7 7-8 16,26-18 4-16,-46 22 2 15,13-3-19-15,0-4 17 0,0-4 21 16,33-11-8-16,-46 14-30 16,7-3 34-16,6 1-8 15,0-9-19-15,0 5-2 0,33-8 12 16,-39 7 0-16,39-7 20 15,-33 4-35-15,33-4 12 16,0 0 8-16,-33 3 8 0,33-3-25 16,0 0 12-16,0 0 6 15,0 0-6-15,0 0-4 0,0 0 20 16,0 0-16-16,0 0 0 16,0 0 0-16,0 0 0 0,0 0 5 15,0 0-10-15,0 0 5 16,0 0 4-16,0 0 7 0,0 0-11 15,0 0-24-15,0 0 35 16,0 0-17-16,0 0 15 16,0 0-21-16,0 0 3 0,0 0 22 15,0 0-22-15,0 0 3 16,0 0 6-16,0 0-6 16,0 0 18-16,0 0-1 0,0 0-20 15,0 0-1-15,0 0 10 16,0 0 0-16,0 0 10 0,0 0-10 15,0 0-9-15,-6-29 36 16,6 29-17-16,0 0-23 0,0 0 15 16,0 0-2-16,0 0 12 15,0 0-27-15,0 0 11 16,0-26-9-16,0 26 23 0,0 0-20 16,0 0 10-16,0 0 4 15,13-33 14-15,-13 33-29 0,0 0 3 16,20-30 24-16,-20 30-12 15,0 0-19-15,0 0 17 16,26-29 1-16,-26 29-9 0,0 0-1 16,0 0 7-16,0 0 0 15,0 0 8-15,0 0-29 0,0 0 12 16,0 0 18-16,0 0 8 16,0 0-13-16,0 0-19 0,0 0 15 15,26-15 10-15,-26 15-10 16,0 0 4-16,0 0-25 15,0 0 10-15,0 0 3 0,33 18 12 16,-33-18 4-16,0 0 12 16,0 0-17-16,0 0 6 15,0 0-12-15,0 0 14 0,26 34-2 16,-26-34-9-16,0 29 9 16,0-29 6-16,0 0 6 0,-19 33 43 15,19-33 17-15,-40 37 5 16,40-37-5-16,-39 37-2 0,-1-7 5 15,1-4-15-15,-1-4-24 16,1 0-25-16,-7 4-7 16,7-4-4-16,-7-3-2 0,0-1-7 15,6 0-6-15,1-3 10 16,6-4 7-16,0-3-11 16,33-8-4-16,-33 7-183 0,33-7-316 15,0 0-161-15</inkml:trace>
  <inkml:trace contextRef="#ctx0" brushRef="#br0" timeOffset="-26095.73">2703 10366 831 0,'13'-26'206'0,"-13"26"77"16,0 0 2-16,0 0-53 15,0 0-71-15,0 0-46 0,0 0-38 16,0 0-27-16,0 0-26 16,0 0-8-16,0 0-12 15,0 0-15-15,0 0 1 0,0 0-245 16,0 0-297-16,0 0-80 15</inkml:trace>
  <inkml:trace contextRef="#ctx0" brushRef="#br0" timeOffset="-25804.73">2164 9934 655 0,'0'0'116'15,"0"0"51"-15,0 0-8 16,0 0 149-16,0 0 25 16,0 0-46-16,20 41-38 0,-1 14-72 15,1 4-52-15,0 8-40 16,-7-1-17-16,7 1-38 0,-1-4-14 15,-6-8-20-15,1-3 11 16,-1-4-49-16,-13-11-266 0,0-8-281 16,0-29-62-16</inkml:trace>
  <inkml:trace contextRef="#ctx0" brushRef="#br0" timeOffset="-25195.73">2000 10440 613 0,'0'0'175'0,"0"0"58"16,0 0 25-16,0 0-53 15,0 0-42-15,-40 48 38 0,14-7-26 16,6-8-51-16,7-3-46 15,-13-1-33-15,26-29 2 16,-46 41-13-16,0-12-19 16,-7-3-12-16,7-11-3 0,7-4 0 15,-1-3 0-15,40-8-8 16,-46 0 23-16,46 0-3 0,-46-15-10 16,46 15-8-16,0 0-1 15,-19-45 4-15,12 8 7 0,14 8-4 16,-7 29 2-16,13-33-7 15,-13 33 0-15,0 0-6 0,0 0-10 16,33-23 15-16,-33 23 19 16,0 0-6-16,32 12-3 0,-32-12-10 15,0 0 2-15,0 0-7 16,27 44 11-16,-27-44 23 16,0 48 29-16,0-48 56 0,-20 44-15 15,20-44-29-15,-39 41-3 16,-1-15-22-16,1-8 0 0,-1-3 15 15,1 0 1-15,39-15-8 16,-53 3 4-16,53-3-1 0,-52-11 7 16,52 11-3-16,-40-29-1 15,40 29-30-15,-33-44-7 0,20-5-11 16,7 1 3-16,-1 0-1 16,14 0-4-16,-1-3-7 0,14 3 0 15,0 3 4-15,-7 5 7 16,7 6-13-16,-1 9-40 0,-19 25-123 15,0 0-231 1,0 0-191-16,46-26-126 0</inkml:trace>
  <inkml:trace contextRef="#ctx0" brushRef="#br0" timeOffset="-24995.73">1599 10906 818 0,'0'0'309'0,"0"0"91"0,13 37-40 16,-13-37-87-16,0 0-71 15,0 0-81-15,0 0-60 16,0 0-31-16,0 0-35 0,0 0-180 16,0 0-281-16,0 0-182 15,33-37 17-15</inkml:trace>
  <inkml:trace contextRef="#ctx0" brushRef="#br0" timeOffset="-24620.73">1848 9849 582 0,'0'0'102'0,"0"0"151"16,0 0 63-16,0 0-8 15,0 0-87-15,0 0-85 0,-32 55-38 16,5-7-35-16,1-7-7 16,0 0-36-16,26-41-30 0,-40 48 10 15,40-48 10-15,-46 40 2 16,46-40-2-16,-39 26 2 0,39-26-12 16,0 0-21-16,0 0 6 15,0 0 19-15,-20-59 3 0,14 4-11 16,6-4 1-16,0 11-5 15,-7 3 21-15,0 8-10 16,7 37-24-16,0 0 16 0,0 0 5 16,0 0 13-16,-46 8 5 15,46-8-11-15,-46 33-7 0,46-33 0 16,-39 48 0-16,13-11-10 16,26-37 10-16,-27 44-94 0,27-44-515 15</inkml:trace>
  <inkml:trace contextRef="#ctx0" brushRef="#br0" timeOffset="-22820.73">633 10802 514 0,'0'0'153'16,"0"0"19"-16,0 0 10 16,0 0-23-16,0 0-14 15,0 0-41-15,0 0-12 0,0 0 117 16,33-7 3-16,-33 7-62 16,0 0-18-16,32 26-50 0,-32-26-44 15,33 37 1-15,-6-4-18 16,-27-33-26-16,19 37 17 15,-19-37 31-15,13 40-18 0,-6-10-2 16,-7-30-5-16,-20 33-4 16,20-33-29-16,-33 26 15 0,33-26 17 15,-39 15-9-15,39-15-17 16,-33-19 17-16,33 19 6 16,-33-44-12-16,20 0-11 15,7-8 16-15,6 8 1 0,0-4-8 16,13 0-11-16,0 3 16 15,0 5-5-15,7 3-38 0,-1 4-270 16,21-8-329-16</inkml:trace>
  <inkml:trace contextRef="#ctx0" brushRef="#br0" timeOffset="-21656.73">26471 1215 374 0,'0'0'90'16,"-6"-22"-2"-16,6 22-43 16,0 0 3-16,0 0-17 0,0 0 18 15,0 0 12-15,0 0 44 16,0 0 14-16,-20 51-19 0,7-3 40 16,6 4 17-16,7 4-40 15,7 6 54-15,-1 5-68 0,7-1-32 16,7 5-30-16,0-5-33 15,6 4-2-15,0-7-6 16,-6-4 15-16,6-3-12 0,-6-5 5 16,-7-6-15-16,0-5-37 15,-13-40-156-15,0 41-219 0,0-41-84 16</inkml:trace>
  <inkml:trace contextRef="#ctx0" brushRef="#br0" timeOffset="-21371.73">26202 1998 315 0,'-53'-4'107'16,"53"4"14"-16,-39 23 22 0,39-23 19 15,-46 40 20-15,46-40-1 16,-20 59 10-16,-6-11-31 0,26-48-18 16,-27 63-71-16,14-18-2 15,13-45-42-15,-33 51 3 16,33-51-15-16,-59 45-18 16,7-16 5-16,6-3-13 0,46-26-264 15,-53 11-224-15</inkml:trace>
  <inkml:trace contextRef="#ctx0" brushRef="#br0" timeOffset="-21159.73">25991 1843 770 0,'0'0'279'0,"0"0"17"15,0 0-32-15,0 0-61 16,0 0-82-16,0 0-48 0,0 0-44 16,0 0-1-16,0 0-18 15,0 0-289-15,0 0-302 0</inkml:trace>
  <inkml:trace contextRef="#ctx0" brushRef="#br0" timeOffset="-20908.73">25479 1865 726 0,'0'0'302'15,"0"0"41"-15,0 0-57 0,13 48-74 16,13-4-55-16,-6-7-38 15,0 0-34-15,-20-37-44 0,6 52-4 16,-6-15 1-16,0-37-27 16,-26 41 0-16,-20-15-82 0,0 7-182 15,-7-18-281-15,1-8-89 16</inkml:trace>
  <inkml:trace contextRef="#ctx0" brushRef="#br0" timeOffset="-20679.73">25098 1130 446 0,'0'0'147'16,"-33"-15"47"-16,33 15 3 15,-40 48-59-15,8 11-40 0,25 8 6 16,0 7-39-16,7 0-25 15,7 3-10-15,0-3-26 16,19-4 15-16,-13 0-16 0,7-10-129 16,-14-5-273-16</inkml:trace>
  <inkml:trace contextRef="#ctx0" brushRef="#br0" timeOffset="-20152.73">24572 1643 443 0,'-33'34'158'16,"33"-34"54"-16,-39 51 34 15,6-6-24-15,-13-8-43 0,6 0 47 16,-12-4-46-16,-27-7-64 15,7-4-53-15,-14-7-28 0,1-4-28 16,-7-8 11-16,0-6-18 16,6-8 4-16,1-4-1 0,6-7 4 15,13-8-11-15,14-3 6 16,12 0 5-16,21-4-2 16,6 0-5-16,13 0 0 0,0 37 0 15,32-37-10-15,14 18 10 16,-6 12-11-16,12 11-8 0,-12 11 25 15,6 7-6-15,-46-22-5 16,39 44 5-16,-12-7 9 0,-21 0-9 16,-6-37 30-16,-33 41-27 15,-6-8-3-15,-14-11 6 0,-6-4 24 16,0-3 108-16,6-7 25 16,1-5-8-16,12-3 9 0,1-7-21 15,39 7-31-15,-39-26-20 0,19 0-23 16,7-7-18-1,6 0-19-15,7-8-18 0,0 0-10 16,7-7-10-16,-1-3 6 0,1-8 4 16,-1-1-20-16,1 1-141 15,0 0-294-15,-1-4-286 0,7 8-218 16</inkml:trace>
  <inkml:trace contextRef="#ctx0" brushRef="#br0" timeOffset="-19939.73">24316 1226 1707 0,'19'0'463'0,"21"-4"-106"0,-7 4-146 16,6 4-104-16,1-4-49 15,-8 7-33-15,-5 4-73 0,-27-11-234 16,0 0-347-16,0 0-189 16</inkml:trace>
  <inkml:trace contextRef="#ctx0" brushRef="#br0" timeOffset="-19724.73">23981 1366 851 0,'0'0'322'15,"0"0"53"-15,26 23-36 0,-26-23-90 16,39 48-116-16,-12-8-70 16,-1-3-23-16,-13-4-22 0,-13-33-12 15,0 37-28-15,0-37-146 16,0 0-304-16,-46 30-116 15</inkml:trace>
  <inkml:trace contextRef="#ctx0" brushRef="#br0" timeOffset="-19380.73">24250 790 414 0,'0'0'138'15,"0"0"42"1,0 0-12-16,0 0-33 0,-39 7 24 16,39-7-44-16,-46 19-62 15,46-19-7-15,-53 18-21 0,14-7-13 16,-7 1-4-16,46-12-4 0,-46 0 22 16,6 0-26-16,40 0 7 15,0 0-20-15,-46-15 0 0,46 15 9 16,0 0 32-16,0 0-20 15,-20-52-8-15,20 52-26 0,-6-48 8 16,6 48 18-16,0 0 6 16,0-44-13-16,0 44-23 0,0 0 40 15,0 0-15-15,0 0-8 16,-20 48 49-16,7-4-39 0,0 0-28 16,-7-3-445-16</inkml:trace>
  <inkml:trace contextRef="#ctx0" brushRef="#br0" timeOffset="-19019.73">22765 1540 894 0,'0'0'207'16,"39"0"-36"-16,1 11-65 16,-1 15-14-16,1 0-45 0,-40-26 50 15,32 44-18-15,-12-7-20 16,-20-37-15-16,-20 41-33 0,20-41 11 16,-59 33-30-16,0-11 8 15,7-11 2-15,-8-3 3 0,14-8 2 16,0-4-7-16,46 4-17 15,-39-22 61-15,39 22 28 0,-26-45 19 16,19 5-38-16,14-5-24 16,12 1-5-16,1-4-19 15,6 0 10-15,-6-4-15 0,0 12-89 16,-7 6-423-16,-13 9-219 16</inkml:trace>
  <inkml:trace contextRef="#ctx0" brushRef="#br0" timeOffset="-18676.73">21635 1451 721 0,'0'0'314'0,"-14"41"-10"15,14-41-64-15,0 0-57 16,-39 41-69-16,39-41-17 0,-53 29 3 16,14-14-10-16,39-15 5 15,-46 4 28-15,46-4 33 0,-39-4-3 16,39 4-17-16,0 0-35 16,-27-41-39-16,8 1-18 0,12-5-22 15,0-6-17-15,7-12 2 16,-6-4-16-16,6-10 9 15,-7-5-5-15,1 1 5 0,-1 4-8 16,1 6-15-16,-1 5-135 16,0 10-290-16,1 8-313 0</inkml:trace>
  <inkml:trace contextRef="#ctx0" brushRef="#br0" timeOffset="-18485.73">21733 893 1231 0,'66'0'276'0,"0"0"-123"16,6-14-60-16,-6 14-46 0,-14 7-28 15,-6-3-198-15,-20 3-392 16</inkml:trace>
  <inkml:trace contextRef="#ctx0" brushRef="#br0" timeOffset="-17916.73">20353 1566 853 0,'0'0'129'15,"-20"-37"46"-15,20 37-60 0,7-41-57 16,13 4-34-16,-20 37-24 16,39-48 0-16,1 8 11 0,-1 3-21 15,0 11-7-15,1 7 25 16,-1 8-8-16,-6 11 17 15,-33 0-44-15,53 15 11 0,-14 4 16 16,-39-19 24-16,40 37-36 16,-40-37 12-16,39 44 17 0,-39-44-5 15,13 40-6-15,-13-40-2 16,0 0 2-16,-46 41 3 0,-6-11-26 16,-21-8 41-16,-12-7-45 15,-7-4 53-15,0-4-41 0,6 0 9 16,14 1 0-16,6-12 3 15,14-3-22-15,12-4 31 16,40 11-4-16,0 0-21 0,-19-41 13 16,19 41 22-16,19-37-34 15,-19 37 19-15,60-18-26 0,-14 14 28 16,0 8-9-16,-14 10-9 16,-32-14 34-16,33 41-3 0,-26-8 85 15,-7-33 25-15,-20 52 12 16,-19-11-41-16,-1-8-56 0,-19 0-9 15,7-7-9-15,-14 0-23 16,0-4-1-16,7-7 5 0,0 0-2 16,0-8-35-16,13 0-396 15,6-14-249-15</inkml:trace>
  <inkml:trace contextRef="#ctx0" brushRef="#br0" timeOffset="-17731.73">20294 1008 990 0,'0'0'271'0,"0"0"-63"16,0 0-76-16,0 0-69 0,0 0-46 15,0 0-17-15,0 0-316 16</inkml:trace>
  <inkml:trace contextRef="#ctx0" brushRef="#br0" timeOffset="-17491.73">19394 546 1285 0,'0'0'335'16,"-26"67"-42"-16,6 3-89 15,20 4-81-15,6 11-58 0,1 3-25 16,6 5-11-16,0-5-10 16,-6 1-19-16,-7-4-187 0,0-15-394 15,-7-11-135-15</inkml:trace>
  <inkml:trace contextRef="#ctx0" brushRef="#br0" timeOffset="-16928.73">18927 938 746 0,'0'0'207'0,"0"0"52"16,0 0-23-16,-6 59-80 16,6-4-67-16,0 4-24 0,0-3-21 15,-7 3 1-15,1-7-23 16,-21-4-1-16,1 0 1 0,-13-11-8 16,-14-4 0-16,0-7-22 15,-6-8 12-15,0-7-4 0,0-7 15 16,6-8-4-16,7-10-17 15,7-5 16-15,39 19-21 16,-39-59 21-16,19 7-15 0,13 1-6 16,20 6 0-16,7 8 11 15,-20 37-13-15,46-33 5 0,0 15-4 16,-6 14-1-16,-8 8 21 0,-32-4 2 16,46 29-13-16,-46-29 3 15,27 44 0-15,-21-3-10 0,-6-41 5 16,-19 48 11-16,19-48 6 15,-60 44-2-15,1-14-14 0,-6-15 10 16,-1-4 9-16,0-11-7 16,0-8 7-16,7-6 7 15,7-8 78-15,12-12 62 0,1-6-54 16,13-8-44-16,12-8-37 16,8-7-11-16,-1-3-24 0,7-4 8 15,0-4-11-15,13-4 22 16,-6 1-33-16,6 6 7 0,0 5 6 15,0 11 6-15,-6 6-6 16,0 13-111-16,-7 36-351 0,0 0-64 16,0 0 10-16</inkml:trace>
  <inkml:trace contextRef="#ctx0" brushRef="#br0" timeOffset="-16743.73">18467 1780 1536 0,'7'33'449'15,"-7"-33"-74"-15,0 0-134 16,0 0-108-16,0 0-70 0,0 0-36 16,0 0-71-16,0 0-354 15,0 0-400-15</inkml:trace>
  <inkml:trace contextRef="#ctx0" brushRef="#br0" timeOffset="-15963.75">17370 879 776 0,'0'0'271'0,"0"0"-28"15,0 0-43-15,33 44-15 0,-7 4-24 16,0 0-14-16,-6 8-69 16,6 3-26-16,-6 0 13 0,-7-4-23 15,0-3-1-15,-13 0-2 16,-6-8 12-16,-14-7-19 0,20-37-9 15,-53 48-21-15,1-15 3 0,-1-14 1 16,1-5 0-16,6-14-3 16,0-11 8-16,46 11 119 15,-53-37-58-15,20-7-20 16,14 0-13-16,12-4-21 0,7 0-18 16,7 3-3-16,6 1 3 0,6 7-6 15,14 0-8-15,-33 37-35 16,59-44-207-16,-13 11-273 0,0 7-123 15</inkml:trace>
  <inkml:trace contextRef="#ctx0" brushRef="#br0" timeOffset="-15432.75">19032 129 492 0,'0'0'78'0,"0"0"-3"15,0 0 49-15,-46 3 101 16,46-3-14-16,-59 37 2 16,0 15 31-16,-7 11 9 0,1 3-29 15,-1 8-54-15,-6 4-33 16,-1-4-3-16,-5 3-44 0,-8-6-37 16,14-5-21-16,0-3-18 15,6-8-6-15,13-10-4 0,7-5-2 16,13-10 1-16,33-30-16 15,-32 29 7-15,32-29 6 0,0 0-40 16,0 0-218-16,0 0-297 0,0 0-157 16</inkml:trace>
  <inkml:trace contextRef="#ctx0" brushRef="#br0" timeOffset="-15007.75">18802 0 397 0,'0'0'57'0,"0"0"32"15,0 0 20-15,0 0 52 16,0 0 10-16,0 0-12 0,0 0-47 15,0 0-45-15,-46 55-13 16,14-14-12-16,32-41-42 16,-46 55 34-16,46-55-24 0,-46 52 10 15,46-52-1-15,-53 52-7 16,53-52-1-16,-53 52-18 0,7-15-177 16,14 11-213-16</inkml:trace>
  <inkml:trace contextRef="#ctx0" brushRef="#br0" timeOffset="-11727.75">15536 1485 688 0,'0'0'235'16,"27"33"68"-16,-27-33-9 15,0 0-4-15,0 0-22 0,0 0-30 16,0 0-41-16,0 0-66 16,0 0-57-16,0 0-41 0,0 0-26 15,0 0-15-15,26-29 23 16,-6-4-11-16,-7-1-14 16,7-6-6-16,-1-5-16 0,8-6-10 15,5-8 0-15,1 3 24 16,7 12-8-16,-7 7 21 0,-7 7 1 15,-26 30-21-15,39-14 29 16,1 14 2-16,-14 7-15 0,7 11 19 16,-7 8-5-16,7 0-5 15,-33-26 17-15,33 41-12 16,-7-8-9-16,-26-33 23 0,0 0-19 16,33 30 15-16,-33-30 17 15,0 0-3-15,0 0 20 16,0 0-4-16,0 0-28 0,0 0-2 15,0 0-20-15,-33 18 11 16,-13-7 0-16,-13-3-6 0,-7-1 0 16,-6-3 3-16,-13-4 6 15,-1 0-13-15,-12 0 13 0,6-4-23 16,-14 0 25-16,14-3-15 16,-6-4 13-16,19-4-19 0,0-4 21 15,20 1-9-15,6-8-9 16,14 4-7-16,39 22-42 0,-26-41 20 15,26 41-24 1,-13-37 34-16,13 37 5 0,13-37 11 16,-13 37-13-16,39-18 17 15,-13 18-5-15,7 7 16 0,-33-7-3 16,40 41-2-16,-14 0 16 16,-13 3 15-16,0 0 15 0,-13-3-18 15,-6 0 0-15,-7-1-15 16,-7-7 13-16,20-33-10 0,-46 45-16 15,6-16 12-15,1-6-18 16,-7-12 25-16,7-4-31 0,-1-7 33 16,40 0-21-16,-52-15 2 15,19-7-2-15,33 22 5 0,-33-52-14 16,13 1 9-16,14-5-17 16,6 8-3-16,0 4 20 15,0 44-16-15,0-37 16 0,0 37-15 16,0 0 28-16,0 0 15 15,0 0 21-15,0 0-15 16,-20 59 18-16,0-7-8 0,-6-1 9 16,0-3 5-16,-1-3-16 15,-12-1-7-15,-1-3-20 0,8-4-12 16,-14-8-3-16,6 1 11 16,-12-8-11-16,6-4-10 0,6-3-112 15,40-15-172-15,-46 15-225 16,46-15-237-16</inkml:trace>
  <inkml:trace contextRef="#ctx0" brushRef="#br0" timeOffset="-11454.75">14860 1999 1634 0,'52'-34'279'0,"-12"5"3"16,-1 3-81-16,-6 8-42 15,6 3-27-15,-6 4-10 16,7 11-27-16,6 7-18 0,-7 4-15 16,-39-11-23-16,39 33-21 15,-39-33-7-15,33 41-33 0,-33-41-42 16,7 44-59-16,-7-44-184 15,0 0-225-15,-53 41-155 0</inkml:trace>
  <inkml:trace contextRef="#ctx0" brushRef="#br0" timeOffset="-11223.75">14971 598 1089 0,'53'-14'170'0,"6"-1"-41"16,0 4-88-16,-6-4 14 15,-7 8-79-15,-13-4-134 0,-33 11-155 16,32-4-132-16</inkml:trace>
  <inkml:trace contextRef="#ctx0" brushRef="#br0" timeOffset="-10983.75">14229 1119 1427 0,'-33'48'459'16,"7"-7"-76"-16,-1 3-79 15,8 4-68-15,-14 0-62 0,0 8-61 16,-13-4-54-16,-7-1-23 16,1-3-25-16,-7 0-77 0,-7-3-159 15,-6-5-292-15,6-6-276 16</inkml:trace>
  <inkml:trace contextRef="#ctx0" brushRef="#br0" timeOffset="-10436.75">13197 1131 2265 0,'0'0'366'15,"0"0"-69"-15,0 0-139 0,0 0-83 16,0 0-36-16,0 0-10 16,0 0-16-16,0 0-13 0,7-30-4 15,-7 4-43 1,6-3-12-16,7-1 24 0,7-7 14 15,13 4 6-15,0 11-4 16,6 3 14-16,-6 12-3 0,0 10-10 16,0 9 18-16,-33-12 0 15,26 40 0-15,-6 5 10 0,-7-9-10 16,-7 5 9-16,-12-4 28 16,-1-4-5-16,-12-3-13 0,19-30-9 15,-53 37 3-15,-6-8-13 16,-7-14 0-16,7-7 8 0,-7-5 0 15,7-10-15-15,0-4 11 16,13-8 2-16,0-3-6 16,13-11 16-16,0-4 3 0,14-4-11 15,-1-10-3-15,7-16 6 16,6-7-11-16,7-11-12 0,0-7 15 16,0-4-15-16,13 0-2 15,-6 3 14-15,-7 23-4 16,7 11-12-16,-7 15-15 0,0 44-59 15,0-37-118-15,0 37-119 16,0 0-115-16,0 0-198 0,0 0-34 16</inkml:trace>
  <inkml:trace contextRef="#ctx0" brushRef="#br0" timeOffset="-10246.75">13315 465 1929 0,'0'0'311'0,"0"0"-2"16,0 0-59-16,0 0-89 0,0 0-75 15,0 0-31-15,27 26-33 16,-27-26-22-16,0 0-151 16,0 0-216-16,13 48-304 0,-13-11-93 15</inkml:trace>
  <inkml:trace contextRef="#ctx0" brushRef="#br0" timeOffset="-9451.75">12356 1149 1783 0,'0'0'304'0,"-39"-52"-10"0,12 15-61 16,8 0-47-16,12 0-44 15,7-3-46-15,7 3-55 16,6-4-26-16,13 8-6 0,-26 33-9 16,46-41-4-16,0 23-9 15,-13 10-17-15,-33 8 24 16,33 23-8-16,-33-23 6 0,19 44 11 16,-12 0-1-16,-7-3-5 15,-7-8-9-15,7-33 20 0,-26 48-15 16,-13-15 12-16,-1-7-8 15,-6-11-7-15,0-4 16 0,7-7-17 16,-1-8 11-16,8-7 4 16,-1-4-1-16,33 15-13 0,-40-33 10 15,21 4-22-15,5-1-3 16,8-3 15-16,6 33 6 16,-13-30-9-16,13 30 2 15,0 0 6-15,0 0 2 0,0 0-2 16,0 0 25-16,-20 41-7 15,-6-4 9-15,6 3 12 0,-6 5-24 16,6-8 3-16,-6-4 2 16,26-33-10-16,-40 33-1 0,7-14 5 15,33-19-9-15,-46-4-5 16,14-11 10-16,32 15-18 0,-27-40-14 16,8-5 21-16,5-3-20 15,8-11-2-15,6-4 16 0,0-14-16 16,6-5-17-16,1 1 22 15,0 7 27-15,6 19-11 16,-7 14-1-16,-6 41 8 0,0 0 0 16,0 0 10-16,0 0 1 15,20 48-2-15,-13 8 1 16,-1-1 11-16,1 0-9 0,-14 1-12 16,1-1 8-16,-1-10 16 15,-13-1-8-15,7-11 22 0,13-33-8 16,-39 37-14-16,6-15-12 15,-7-7 10-15,-6-4-24 0,0-3 22 16,0-5 1-16,0 8 11 16,0 4 10-16,7 7 8 15,6 4 8-15,0 11-1 0,14 4-14 16,-1 3-8-16,7 0-16 16,6 4 15-16,7-3-16 0,0-1-5 15,7-3 9-15,-1-4-22 16,7-8-54-16,-13-29-103 0,7 41-190 15,-7-41-280-15,7 40-137 16</inkml:trace>
  <inkml:trace contextRef="#ctx0" brushRef="#br0" timeOffset="-8491.75">10674 842 1536 0,'0'0'251'0,"0"0"36"0,0 0-64 16,39 15-90-16,1 11-27 0,-8 7-26 15,-5 0-36-15,-8 1-6 16,-12 3 6-16,6-11-8 15,-13-26 7-15,-13 36-8 0,13-36-23 16,0 0-7-16,-20 30 12 16,20-30-10-16,0 0-14 0,-33-11 13 15,33 11-31-15,-19-41-30 16,12 1 16-16,7-8-4 0,7-8-15 16,-7 4 45-16,0 8 6 15,0 7-4-15,0 37 29 16,0 0 14-16,0 0-8 0,-40 4 19 15,7 18 4-15,1 11-20 16,-8 8 6-16,7 3 0 16,7 1-15-16,0-1-10 0,13-7 22 15,6-4-12-15,7-33-5 16,13 41 10-16,-13-41-23 0,33 26 0 16,6-12 10-16,-6-10-14 15,-6-4-27-15,-27 0 22 0,26 0 2 16,-26 0-5-16,0 0 6 15,0 0 2-15,0 0-12 0,0 0-2 16,0 0 27-16,-46-15-9 16,6 1-6-16,-6-1 12 0,7 0-4 15,6 0-6-15,0-7 13 16,33 22-4-16,-39-41-12 0,13 1 18 16,6-1-24-16,7 12 16 15,13 29-8-15,0 0-5 16,0 0 14-16,0 0 1 15,0 0 1-15,0 0 3 0,13 33 21 16,0 4 12-16,-13 0-3 16,0 7 16-16,-13-3-22 0,0-1-13 15,-7-3 12-15,-6-7-18 16,26-30-14-16,-53 37 12 0,7-11-12 16,0-12-12-16,7-6-3 15,-1-4-17-15,1-12-19 0,13 1-14 16,26 7-17-16,-40-33-41 15,14-8-10-15,13 4 24 16,0-4 30-16,13 41 45 0,-14-44 17 16,14 44 7-16,0 0 10 15,0 0 13-15,0 0 11 0,0 0 59 16,0 0 34-16,0 0 2 16,-19 37 7-16,-1-4 0 0,-13-7-23 15,-6 4-30-15,-14-5-9 16,-13 1 11-16,-19-7 4 0,-27-12-13 15,-26-3-18-15,-26-12-9 16,-7-6-27-16,-6-16-7 0,-1-3 16 16,14-8-13-1,13-3-11-15,19-4 14 0,21 0-11 16,25 4-7-16,14-1-48 16,19 8-123-16,14 0-176 0,39 37-269 15,-26-51-285-15</inkml:trace>
  <inkml:trace contextRef="#ctx0" brushRef="#br0" timeOffset="-8306.75">7979 506 1703 0,'46'4'363'0,"14"-4"29"0,12-8-78 16,7 1-93-16,26-4-112 15,0 4-49-15,7-5-54 0,-14 9-145 16,-6-1-202-16,-13 4-309 16,-20 7-148-16</inkml:trace>
  <inkml:trace contextRef="#ctx0" brushRef="#br0" timeOffset="-6900.73">7020 643 1013 0,'0'0'241'0,"0"0"11"15,0 0-14-15,0 0-9 0,-26 7-31 16,26-7-63-16,0 0-57 16,0 0-38-16,0 0-15 15,0 0-23-15,0 0 7 0,0 0 7 16,33-18-25-16,-33 18 11 15,39-34 7-15,-39 34-18 0,26-36 15 16,-13 2 4-16,-6 1-20 16,-7 33-1-16,-7-37 16 15,1 11-28-15,6 26 7 0,-33-29 28 16,0 14-23-16,0 11 4 16,0 4 21-16,1 8-14 0,32-8-6 15,-33 25 32-15,33-25 52 16,-27 48 19-16,14-7 21 0,7 0-17 15,12 3-34-15,14 0-24 16,0 1-28-16,-1 3 9 0,8 0-19 16,6 0-9-16,-1 4-27 15,1-1-270-15,-6 1-300 0,-1 3-150 16</inkml:trace>
  <inkml:trace contextRef="#ctx0" brushRef="#br0" timeOffset="-6731.73">7027 1703 2487 0,'-33'19'281'15,"33"-19"-30"-15,-33 3-58 0,33-3-50 16,0 0-50-16,0 0-54 16,0 0-28-16,0 0-56 0,0 0-174 15,0 0-269-15,0 0-381 16</inkml:trace>
  <inkml:trace contextRef="#ctx0" brushRef="#br0" timeOffset="-6280.73">2742 650 1182 0,'0'0'188'16,"20"37"144"-16,-20-37 7 0,26 41-38 16,7-1-37-16,-7 5-48 15,1-1-55-15,-1 0-66 0,0 4-41 16,0 4-6-16,-12-4 2 15,-8 4-23-15,-6 0-16 0,-13-1-11 16,-13-3 9-16,-14 4-34 16,-6-4-137-16,0-3-131 0,-6-9-139 15,-1-10-166-15,1-4-22 16</inkml:trace>
  <inkml:trace contextRef="#ctx0" brushRef="#br0" timeOffset="-4608.73">2282 1149 785 0,'0'0'219'0,"0"0"3"16,0 0-13-16,0 0-45 15,0 0-36-15,0 0-1 16,0 0-27-16,0 0-48 0,0 0-11 16,0 0-9-16,0 0-16 0,0 0-9 15,0 0-19-15,0 0-8 16,0 0-20-16,-26-37-16 16,13 0-7-16,13 4 3 0,6 3 16 15,7 1 21-15,-13 29 16 16,14-34 11-16,-14 34-10 0,0 0 8 15,6-25 9-15,-6 25 9 16,0 0 6-16,0 0 24 0,0 0 5 16,0 0-15-16,0 0-2 15,0 0-20-15,0 0 5 0,0 0 4 16,0 0 33-16,0 0 11 16,0 0 1-16,0 0-16 15,0 0-21-15,0 0-18 16,0 0-2-16,0 0-3 0,0 0-1 15,0 0-4-15,0 0 3 16,0 0 1-16,0 0 11 0,0 0 39 16,0 0-20-16,26 29-7 15,-26-29-20-15,27 41 1 0,-27-41-2 16,19 37 8-16,-19-37-32 16,20 29 8-16,-20-29 6 0,7 26 12 15,-7-26 6-15,-7 22-6 16,7-22-11-16,0 0 0 0,-33 23-9 15,33-23 5-15,-39 18 0 16,6-11-9-16,33-7 13 16,-39 4-8-16,12-4 4 0,27 0 5 15,-39-7-5-15,6-1-6 16,33 8 3-16,-33-18 3 0,33 18 4 16,-33-26-10-16,33 26 0 15,-33-30 6-15,33 30-5 0,-19-29 9 16,19 29-12-16,0 0-4 15,-7-33 7-15,7 33-3 0,0 0-5 16,0 0-10-16,0 0-5 16,-6-26-3-16,6 26-30 15,0 0-5-15,0 0 1 0,0 0 21 16,0 0 15-16,0 0 18 16,0 0 1-16,0 0-8 0,0 0 18 15,0 0-7-15,0 0 16 16,0 0-6-16,0 0-13 0,0 0 5 15,0 0 17-15,13-34-12 16,-13 34-9-16,0 0 9 0,26-29-11 16,-26 29 17-16,0 0-2 15,26-30-4-15,-26 30-7 0,0 0 7 16,0 0-11 0,33-26 22-16,-33 26-7 0,40-11-4 15,-40 11-6-15,32-3 6 16,-32 3-9-16,33 0 13 0,-33 0-15 15,33 3 6-15,-33-3 8 16,0 0 3-16,40 11-6 0,-40-11 8 16,32 15-16-16,-32-15 18 15,33 15-15-15,-33-15 15 0,27 22-15 16,-27-22 54-16,0 0-12 16,19 33 6-16,-12-3 10 0,-7-30-9 15,-13 41-12-15,-14-8-11 16,1 0-2-16,-13-3-11 15,-1-4 6-15,1-4-1 0,-14 0 3 16,7-4-3-16,-6-3-3 16,-1-4 0-16,7 0 0 0,0-7-6 15,0 0 6-15,7-12-10 16,6 1 0-16,0-8-9 0,33 15 13 16,-39-37-13-16,12 4 13 15,8-4-9-15,5 4 11 0,8 0-2 16,-1-1-4-16,7 34 0 15,0-37-5-15,0 37 5 0,7-29 0 16,-7 29 0-16,0 0 0 16,0 0-3-16,0 0 3 15,0 0 7-15,0 0-2 0,33 33 9 16,-14 4 7-16,-5 0 9 16,-14-4 10-16,0 0 13 0,-14-3 13 15,-5 3-14-15,-8 0-20 16,-5-3-14-16,-14 0-8 0,0-8 0 15,-7-4-8-15,0-3 2 16,1-4 2-16,-1-4 4 0,14-10-10 16,-1-1 0-16,8-11 0 15,32 15-6-15,-33-33-1 16,13-4-5-16,13 4-3 16,7 33 5-16,7-48-5 0,6 15 6 15,-13 33-1-15,33-23 3 16,-33 23 7-16,46-3-3 0,-20 6 3 15,-26-3-3-15,33 23-3 16,-33-23 6-16,0 0 0 0,20 37 4 16,-20-37-4-16,6 33 4 15,-6-33 8-15,-6 29-3 0,6-29 8 16,0 0 8-16,-40 34 1 16,8-12 12-16,-1-4-1 0,-7 1-12 15,-6-5-2-15,-6 9 4 16,6-1 18-16,-7 0-13 15,7 4-5-15,7 0-10 0,-1 3-11 16,40-29-3-16,-33 37 2 16,7-7-2-16,26-30 2 0,-6 40-11 15,6-40 3-15,13 37 3 16,-13-37-7-16,39 34-49 0,7-16-93 16,7-11-105-16,-7-3-133 15,6-8-133-15,1-3-64 0,-1-8-10 16</inkml:trace>
  <inkml:trace contextRef="#ctx0" brushRef="#br0" timeOffset="-4386.73">1618 584 1320 0,'0'0'42'0,"0"0"12"15,0 0 151-15,0 0-30 0,0 0-57 16,0 0-60-16,0 0-27 16,53 33-13-16,-7-18-4 0,-7-4-22 15,-6-4-119-15,-33-7-111 16,46 8-97-16,-13-1-65 16,-33-7-20-16</inkml:trace>
  <inkml:trace contextRef="#ctx0" brushRef="#br0" timeOffset="-4166.73">1441 1925 1668 0,'13'44'292'0,"-13"-44"-7"15,53 19-75-15,6-16-91 0,13-6-60 16,0-5-26-16,1-7-49 16,-14 4-173-16,-13-7-324 0,-46 18-308 15</inkml:trace>
  <inkml:trace contextRef="#ctx0" brushRef="#br0" timeOffset="-3942.73">383 961 1637 0,'26'-34'305'0,"20"5"-54"0,13 3-86 16,7 4-80-16,13 7-40 15,-7 0-24-15,-6 4-93 0,-13 7-323 16,-14 1-395-16</inkml:trace>
</inkml:ink>
</file>

<file path=ppt/ink/ink6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1:28.332"/>
    </inkml:context>
    <inkml:brush xml:id="br0">
      <inkml:brushProperty name="width" value="0.1" units="cm"/>
      <inkml:brushProperty name="height" value="0.1" units="cm"/>
      <inkml:brushProperty name="color" value="#ED1C24"/>
      <inkml:brushProperty name="fitToCurve" value="1"/>
    </inkml:brush>
  </inkml:definitions>
  <inkml:trace contextRef="#ctx0" brushRef="#br0">519 303 1307 0,'0'0'267'16,"0"0"18"-16,0 0-125 15,0 0-75-15,0 0 156 0,33 7-44 16,-1 19-71-16,1 11-62 16,7 8-11-16,6 3-31 15,6 3-15-15,-12-3 2 16,6-7-7-16,-13-4-7 0,-33-37-129 16,39 44-208-16,-39-44-221 15,26 37-68-15</inkml:trace>
  <inkml:trace contextRef="#ctx0" brushRef="#br0" timeOffset="415">1136 111 973 0,'0'0'285'16,"-6"-41"-36"-16,6 41-86 15,0 0-69-15,0 0-60 0,0 0 144 16,0 0-55-16,39 19-59 16,1 21-34-16,6 8 48 15,-7 12 38-15,7-5-56 0,7 4-31 16,-14-7-3-16,-6-8-5 16,0-3-4-16,-14-8 12 0,-5-3 12 15,-14-30 19-15,-7 29-21 16,7-29-34-16,-53 26-8 15,-6-11 16-15,0-11-4 0,0-8-12 16,7-4 3-16,6-6 12 16,0-5 5-16,6-10 26 15,14-8-19-15,0-8-14 0,12-3 0 16,1-3 3-16,7-1-13 16,12 0-4-16,7 0 11 0,7 4-7 15,0 4-14-15,13 3 18 16,0 8-77-16,-33 33-175 0,46-33-181 15,-46 33-213-15,46-15-25 16</inkml:trace>
  <inkml:trace contextRef="#ctx0" brushRef="#br0" timeOffset="884">0 1186 1197 0,'0'0'308'0,"46"0"-7"16,-46 0-46-16,59-15-59 0,-13-3-65 16,0-1-37-16,6 1-45 15,-6-1-36-15,-6-3-1 16,-40 22-9-16,46-22 7 0,-46 22-6 16,39-22-57-16,-39 22-229 15,0 0-267-15,0 0-77 0</inkml:trace>
</inkml:ink>
</file>

<file path=ppt/ink/ink6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1:39.519"/>
    </inkml:context>
    <inkml:brush xml:id="br0">
      <inkml:brushProperty name="width" value="0.1" units="cm"/>
      <inkml:brushProperty name="height" value="0.1" units="cm"/>
      <inkml:brushProperty name="color" value="#ED1C24"/>
      <inkml:brushProperty name="fitToCurve" value="1"/>
    </inkml:brush>
  </inkml:definitions>
  <inkml:trace contextRef="#ctx0" brushRef="#br0">0 0 545 0,'0'0'123'15,"0"0"2"-15,0 0 22 0,0 0 9 16,0 0-43-16,0 0 18 15,0 0-40-15,0 0-31 16,0 0-41-16,0 0 4 0,0 0 150 16,0 0-21-16,0 0 56 15,7 67-61-15,6-4-28 16,6 7-30-16,8-7-34 16,-1 3-16-16,0-3-10 0,1-4-14 15,-1-4-13-15,0-7 2 16,-6-7 2-16,0-4-6 0,-20-37 2 15,19 37-27-15,-19-37-146 16,0 0-181-16,7 33-207 16,-7-33-19-16</inkml:trace>
  <inkml:trace contextRef="#ctx0" brushRef="#br0" timeOffset="356">545 510 712 0,'0'0'152'0,"0"0"0"16,40 26-28-16,-40-26 11 0,0 0-14 15,46 22-10-15,-46-22-19 16,39 8-35-16,-39-8 47 0,0 0 20 15,33-8 6-15,-33 8-29 16,0 0-29-16,0 0 0 0,26-48 7 16,-12 15-21-16,-14 33 5 15,-7-48 36-15,7 48-33 16,-7-37-26-16,7 37-12 16,0 0-28-16,0 0 0 0,-32 11 12 15,32-11-12-15,-40 44-4 16,7-10-10-16,14 2-207 0,19-36-216 15,0 37-201-15,0-37-54 16</inkml:trace>
</inkml:ink>
</file>

<file path=ppt/ink/ink6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1:53.440"/>
    </inkml:context>
    <inkml:brush xml:id="br0">
      <inkml:brushProperty name="width" value="0.1" units="cm"/>
      <inkml:brushProperty name="height" value="0.1" units="cm"/>
      <inkml:brushProperty name="color" value="#ED1C24"/>
      <inkml:brushProperty name="fitToCurve" value="1"/>
    </inkml:brush>
  </inkml:definitions>
  <inkml:trace contextRef="#ctx0" brushRef="#br0">5577 243 418 0,'0'0'91'0,"0"0"9"0,0 0 22 16,0 0-2-16,20-33 1 15,-20 33-35-15,0 0-17 16,0 0-18-16,0 0-11 15,0 0-23-15,0 0 5 0,0 0-15 16,0 0 9-16,0 0 99 16,0 0-22-16,0 0-45 0,-26 52-10 15,-14-4-25-15,1 4 6 16,-14 3-19-16,-6 0 27 0,-7 1-11 16,1 7 8-16,-8-8-14 15,8 0 16-15,-1 1-32 0,0-8 18 16,20-4-3-16,46-44-23 15,-59 45 14-15,59-45-5 0,0 0-8 16,0 0 38-16,-46 40-34 16,46-40 13-16,0 0-19 15,0 0 15-15,0 0 7 16,0 0-1-16,0 0-11 0,0 0 27 16,0 0 2-16,0 0 7 15,0 0-23-15,59 22 20 0,0-11-22 16,1-7-9-16,-1-8 8 15,6 1 2-15,-5-1-10 0,-8 4 8 16,-12-4-22-16,-1 4 14 16,-39 0 5-16,0 0 16 0,39 0-11 15,-39 0-7-15,0 0 13 16,0 0-20-16,0 0 14 16,0 0-4-16,0 0-15 0,0 0 24 15,-6 45-6-15,6-45 9 16,0 0-13-16,-53 55 11 0,1-18-45 15,-1-11 48-15,-6 0-11 16,-7-8-5-16,1 1 4 0,5-4-4 16,1-4-7-16,7-4 4 15,-1-3 9-15,53-4-21 0,-52 3 15 16,52-3 5-16,-53-7 19 16,53 7-29-16,0 0 0 15,0 0 9-15,-46-37-10 0,46 37 13 16,0 0-12-16,-26-48 1 15,26 48-14-15,-20-44 33 16,20 44-27-16,0 0 26 0,0-41-30 16,0 41 35-16,0 0-26 15,0 0 10-15,0 0-12 0,0 0 19 16,13-41-34-16,-13 41 28 16,0 0-23-16,0 0 41 0,0 0-22 15,46-7 2-15,-46 7 1 16,0 0-3-16,0 0 35 0,0 0-2 15,33 48 15-15,-33-48-43 16,-7 52 10-16,7-52-1 16,-26 52-8-16,26-52 7 15,-39 48-13-15,39-48 5 0,0 0-25 16,-46 48 32-16,46-48-2 16,0 0 0-16,0 0 0 0,0 0-10 15,-53 18 4-15,53-18-8 16,0 0-4-16,0 0 4 0,0 0 8 15,-20-52-4-15,20 52 7 16,-13-44 0-16,13 44-7 0,0 0 6 16,0 0-13-16,0 0 1 15,0 0 17-15,0 0-22 0,0 0 25 16,0 0-32-16,0 0 46 16,0 0-37-16,-26 48 37 0,26-48 34 15,-20 48-16-15,20-48 2 16,-39 44-37-16,39-44 19 15,-46 48-22-15,0-22-8 0,46-26 7 16,-59 26-7-16,13-7 3 16,46-19-9-16,-46 7 26 15,46-7-26-15,0 0 23 0,-46-18-27 16,46 18 15-16,0 0-28 16,-40-45 33-16,40 45-18 0,0 0 20 15,0 0-28-15,-26-40 31 16,26 40-31-16,0 0 29 15,0 0-28-15,0 0 20 0,0 0-5 16,0 0 6-16,0 0-6 16,0 0 7-16,0 0-26 0,0 0 22 15,0 0-1-15,0 0 31 16,0 0-65-16,0 0 41 0,0 0-15 16,53-8 6-16,-53 8 18 15,52 22-9-15,-52-22 27 0,46 45-26 16,-13-5 33-16,-7 1-1 15,-6-4 15-15,-13 7-9 0,-1 4 13 16,-12 8 8-16,-14 3-13 16,-20 7 8-16,-12 8-42 0,-20 0-4 15,-1-4-1 1,1-3 44-16,-7-4-10 0,7-8-19 16,13-11-1-16,0-14 36 15,13-8 21-15,6-11-5 0,14-11-16 16,26 0-36-16,-40-33 2 15,14-11-18-15,13-8 1 0,0-7-16 16,13-8 8-16,0 4-15 16,0-3 7-16,13-4-4 0,0 0-51 15,0-8-106-15,14 0-146 16,-1-3-150-16,7 0-217 0,13-8-37 16</inkml:trace>
  <inkml:trace contextRef="#ctx0" brushRef="#br0" timeOffset="228">4861 288 1176 0,'46'-45'272'0,"0"8"-5"15,0 4-84-15,-7 4-79 16,7-1-69-16,7 0-5 0,-7 5-14 16,7-1-12-16,-14 7-251 15,-13 5-243-15,-26 14-107 0</inkml:trace>
  <inkml:trace contextRef="#ctx0" brushRef="#br0" timeOffset="428">4020 532 1433 0,'0'0'359'16,"0"0"-12"-16,0 0-87 16,0 0-132-16,0 0-53 0,0 0-38 15,0 0-37-15,0 0 19 16,0 0-136-16,39-19-253 0,-39 19-304 15,46 11-51-15</inkml:trace>
  <inkml:trace contextRef="#ctx0" brushRef="#br0" timeOffset="608">4427 1747 1262 0,'53'-4'329'0,"13"-7"-24"0,-1-7-143 16,14-4-63-16,-7-4-54 15,7 4-134-15,-13-8-357 0,-13-3-291 16</inkml:trace>
  <inkml:trace contextRef="#ctx0" brushRef="#br0" timeOffset="824">3534 694 2501 0,'-33'0'122'0,"33"0"67"16,0 0-20-16,0 0-85 0,0 0-43 15,39 30-25-15,1-12-39 16,6 4-374-16,-7-3-423 16</inkml:trace>
  <inkml:trace contextRef="#ctx0" brushRef="#br0" timeOffset="3303">51 1658 877 0,'0'0'103'16,"-40"-22"24"-16,40 22-45 0,0 0 16 15,0 0 94-15,-6 37 48 16,12 15-24-16,1 18-47 16,13 15-59-16,6 7-36 15,0 4-16-15,-6-3 56 0,6-5-57 16,1-6-18-16,-8-8-22 15,-6-8-5-15,7-10-1 0,-7-8 3 16,-6-11-21-16,-7-37 17 16,0 0-6-16,13 37-1 15,-13-37 11-15,0 0 48 0,0 0 17 16,0 0-55-16,0 0 3 16,39-23-12-16,-6-17-15 0,0-16 9 15,0-10-9-15,0-12 0 16,0-3-5-16,0 11-2 15,-1 7 11-15,-12 19-4 0,-7 7-3 16,-13 37-4-16,0 0-5 16,0 0 23-16,33 29 0 15,-20 16-2-15,0 6 1 0,0 5-7 16,1-1-3-16,5-7 0 16,1 0-9-16,6-7 5 0,1-4 10 15,-27-37-6-15,52 40-116 16,-6-14-134-16,-6-11-193 0,6-11-154 15,-7-8-69-15</inkml:trace>
  <inkml:trace contextRef="#ctx0" brushRef="#br0" timeOffset="3607">1352 1455 1020 0,'0'0'212'0,"0"0"17"0,0 0-67 16,-40-11 77-16,40 11-50 16,-32 59-61-16,5 11 16 15,21 15-18-15,-1-3-60 0,14 6-6 16,6-6-5-16,7-1-15 15,12-4-23-15,8-6-10 16,6-9-7-16,6-10 0 0,1-7-8 16,0-12-46-16,-14-4-156 15,-39-29-156-15,53 22-134 0,-53-22-56 16</inkml:trace>
  <inkml:trace contextRef="#ctx0" brushRef="#br0" timeOffset="3784">1805 1887 296 0,'-19'-33'-11'0,"19"33"14"0,0 0-10 15,0 0-18-15,0 0-55 16,0 0-7-16</inkml:trace>
  <inkml:trace contextRef="#ctx0" brushRef="#br0" timeOffset="4323">1746 1806 902 0,'0'0'225'0,"0"0"-16"16,0 0-69-16,-26-48-16 0,26 48 4 15,0 0-29-15,-13-44-45 16,13 44 8-16,-7-45-33 0,7 45-13 16,0 0 5-16,13-48-6 15,-13 48 23-15,0 0-47 0,0 0-11 16,0 0 36-16,0 0 31 16,46-18 31-16,-46 18 23 0,0 0-17 15,40 55-25-15,-21 1-22 16,1-1-19-16,-13 1 7 15,6-8 64-15,-7-4-39 0,8-3-16 16,-14-41 2-16,6 44-2 16,-6-44 5-16,0 0 2 15,13 37 12-15,-13-37 49 0,0 0 2 16,0 0-49-16,0 0-21 16,0 0-23-16,27-44-8 0,-14-8-12 15,6-4 12-15,1-6-3 16,0 3-8-16,0 3 11 0,-7 8-3 15,6 15 4-15,-19 33-1 16,20-48-3-16,-20 48 0 16,0 0-10-16,0 0 0 0,0 0 6 15,40-8 17-15,-40 8-4 16,39 26 1-16,-39-26-2 0,33 41 0 16,-7-4-8-16,-6-8-5 15,0 5 1-15,-1-5 4 16,-19-29 0-16,40 37 3 0,-40-37-3 15,33 30-66-15,-33-30-205 16,0 0-239-16,0 0-271 0</inkml:trace>
  <inkml:trace contextRef="#ctx0" brushRef="#br0" timeOffset="4619">2292 967 1063 0,'0'0'165'15,"0"0"128"-15,0 0 16 0,0 0-71 16,0 0-63-16,46 30 2 16,-7 7-49-16,7 15 60 15,-7 7-25-15,14 7-57 0,0 8 10 16,-7 7-10-16,6 4-17 15,-6 0-19-15,-6 4-17 0,-14 0-13 16,-6-1-9-16,-14 1-14 16,-12-8-11-16,-1-3-6 0,-13-12-13 15,1-3-196-15,-14-7-233 16,0-8-368-16,-7-4-164 16</inkml:trace>
</inkml:ink>
</file>

<file path=ppt/ink/ink6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2:11.167"/>
    </inkml:context>
    <inkml:brush xml:id="br0">
      <inkml:brushProperty name="width" value="0.1" units="cm"/>
      <inkml:brushProperty name="height" value="0.1" units="cm"/>
      <inkml:brushProperty name="color" value="#ED1C24"/>
      <inkml:brushProperty name="fitToCurve" value="1"/>
    </inkml:brush>
  </inkml:definitions>
  <inkml:trace contextRef="#ctx0" brushRef="#br0">0 273 525 0,'0'0'143'16,"0"0"45"-16,0 0 50 15,0 0 80-15,0 0-48 16,0 0-39-16,0 0-28 0,0 0-54 16,0 0 42-16,0 0-8 15,0 0-42-15,0 0-38 16,40 26-5-16,-7 4-21 15,-14 6-27-15,8 5 0 0,-8 3-10 16,-5 1-4-16,5-1-9 16,-6 0-5-16,1 1-3 15,-1-8-3-15,0 3-16 0,-7-3 3 16,8-3-13-16,-1-5 13 16,-13-29 1-16,13 37-4 0,0-7 0 15,-13-30 3-15,0 0-15 16,26 33 21-16,-26-33-9 0,0 0-9 15,0 0-49 1,0 0-55-16,0 0-66 0,0 0-96 16,0 0-157-16,0 0-130 15,0 0-4-15,0 0 57 0</inkml:trace>
  <inkml:trace contextRef="#ctx0" brushRef="#br0" timeOffset="1104">914 244 259 0,'0'0'57'0,"0"0"17"16,46-37 13-16,-46 37 15 16,0 0-2-16,0 0 38 15,39-37-6-15,-39 37 16 16,0 0 48-16,0 0-26 0,0 0-1 15,0 0-28-15,0 0-50 16,0 0-23-16,0 0-21 0,0 0-28 16,0 0 28-16,0 0-26 15,0 0-7-15,0 0 20 16,0 0-39-16,0 0 26 0,0 0-34 16,0 0 34-16,0 0-16 15,0 0-2-15,0 0 2 0,0 0-8 16,0 0 10-16,0 0 1 15,0 0 1-15,0 0 26 16,0 0 34-16,0 0-11 16,0 0-17-16,0 0-41 0,-19 40 10 15,19-40 8-15,0 0-12 16,0 0 0-16,-40 37 7 0,40-37-25 16,0 0 31-16,0 0-26 15,-33 22 23-15,33-22-21 0,0 0 17 16,0 0-16-16,0 0-1 15,-39 0 8-15,39 0-16 16,0 0 13-16,0 0-24 0,-20-44 13 16,20 7 18-16,0 37-7 15,0 0 6-15,0-44-17 16,0 44 27-16,0 0-20 16,0 0-5-16,0 0 20 0,0 0 6 15,0 0 8-15,0 0 82 16,0 0-24-16,-33 29-28 0,33-29-11 15,-52 48-25-15,19-7 43 16,33-41-26-16,-40 48 1 0,8-7-11 16,32-41-12-16,-33 33 1 15,33-33-15-15,-40 26 3 16,7-8-3-16,33-18 0 16,-39 15 6-16,39-15-19 0,-39 0 21 15,39 0-8-15,-40-15 0 16,40 15 6-16,0 0-17 15,-39-44 16-15,39 44-5 0,-27-41-4 16,27 41 4-16,-13-37 0 16,13 37 0-16,0 0 0 0,0 0 8 15,0 0-22-15,0 0 22 16,0 0-8-16,0 0-8 0,0 0 15 16,0 0-14-16,0 0 10 15,0 0-3-15,0 0 0 16,0 0 10-16,0 0 25 15,0 37 17-15,7 0-6 0,6 4 13 16,0 0-14-16,0 3-9 16,7 0-2-16,0 1-18 0,-1-1 9 15,1 0-15-15,0 1 27 16,0-5-14-16,-1-3 6 16,-6-4-25-16,1-7 6 0,-14-26-5 15,13 30-8-15,-13-30-2 16,0 0 5-16,0 0 0 0,0 0-96 15,0 0-90-15,0 0-137 16,0 0-158-16,0 0-164 16,0 0-27-16</inkml:trace>
  <inkml:trace contextRef="#ctx0" brushRef="#br0" timeOffset="2344">1229 0 360 0,'0'0'80'0,"0"0"23"0,0 0-4 16,0 0-15-16,0 0-11 16,0 0 10-16,0 0-28 0,0 0 36 15,0 0-17 1,0 0 2-16,0 0 25 0,0 0 7 16,0 0-25-16,0 0 11 15,0 0-25-15,0 0-41 0,0 0-6 16,0 0 33-16,0 0-8 15,0 0 16-15,0 0 35 0,0 0-39 16,0 0-20-16,0 0-5 16,0 0 27-16,0 0-4 15,-26 55 4-15,6-18-19 0,20-37 1 16,0 0-5-16,-46 37-14 16,46-37 2-16,-46 33-5 15,46-33 2-15,-46 26-12 0,46-26 2 16,-46 22-22-16,46-22 9 15,-52 11 14-15,52-11-14 16,-40 8-12-16,40-8 19 0,-39 3-1 16,39-3 0-16,0 0-12 15,0 0-7-15,-40 4 23 0,40-4-6 16,0 0-21-16,0 0 17 16,0 0 9-16,-39 0-5 0,39 0-9 15,0 0 5-15,0 0 11 16,0 0-11-16,0 0 0 15,0 0-9-15,0 0 4 16,0 0 17-16,0 0-20 0,0 0-7 16,-33-33 1-16,33 33 9 15,0 0-2-15,0-48-8 0,0 48 5 16,0 0 10-16,0 0 5 16,0-44 3-16,0 44-4 15,0 0-18-15,0 0 17 0,0 0 2 16,0 0-5-16,0 0-12 15,0 0 18-15,0 0 4 0,0 0-20 16,0 0 10-16,0 0 7 16,0 0-17-16,0 0 20 15,0 0-16-15,0 0 3 16,0 0 12-16,0 0-9 0,0 0-15 16,0 0 24-16,0 0-9 15,0 0-3-15,0 0 16 0,0 0-10 16,0 0-15-16,0 0 12 15,0 0-11-15,0 0 8 0,0 0 0 16,0 0 3-16,0 0 14 16,0 0-29-16,0 0 25 15,0 0-6-15,0 0 3 0,0 0-17 16,0 0 5-16,0 0 13 16,0 0 2-16,0 0-3 15,0 0-21-15,0 0 18 0,0 0 2 16,-6 40-14-16,6-40-79 15,0 0-81-15,0 0-160 16,-7 37-123-16,7-37-65 0</inkml:trace>
</inkml:ink>
</file>

<file path=ppt/ink/ink6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2:23.035"/>
    </inkml:context>
    <inkml:brush xml:id="br0">
      <inkml:brushProperty name="width" value="0.1" units="cm"/>
      <inkml:brushProperty name="height" value="0.1" units="cm"/>
      <inkml:brushProperty name="color" value="#ED1C24"/>
      <inkml:brushProperty name="fitToCurve" value="1"/>
    </inkml:brush>
  </inkml:definitions>
  <inkml:trace contextRef="#ctx0" brushRef="#br0">217 0 1171 0,'-13'-19'205'16,"13"19"34"-16,0 0-78 0,0 0 47 15,0 0-28-15,-20 19 111 16,0 25-137-16,7 19 49 0,-7 14-67 15,1 16-37-15,-1 6-24 16,7 9-24-16,0 2 66 0,-1-2-47 16,8-1-39-16,-7 0-2 15,6-4-22-15,1-3 6 16,-1-11-13-16,0-8 7 0,7-15-3 16,0-6-9-16,-6-16 9 0,6-11-4 15,0-33 7-15,0 0-17 16,0 0 3-16,0 0 7 0,33 8 6 15,6-27-13-15,7-18-7 0,13-11-36 16,0-11 4-16,1 0 6 16,5 7 32-16,-12 4-7 0,-7 15 18 15,-7 11-10-15,-6 14 10 0,-33 8 0 16,46 19-3-16,0 7 2 16,-46-26-5-16,53 59 13 0,-7-8-10 15,-7-2 0-15,7 2-4 16,-6-3 10-16,6-3-3 0,0-8 1 15,0-1-9-15,6-2 11 16,-12-12-15-16,6-4-111 0,-7-7-166 16,0-3-231-16,1-8-203 15,6-8-54-15</inkml:trace>
</inkml:ink>
</file>

<file path=ppt/ink/ink6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2:26.872"/>
    </inkml:context>
    <inkml:brush xml:id="br0">
      <inkml:brushProperty name="width" value="0.1" units="cm"/>
      <inkml:brushProperty name="height" value="0.1" units="cm"/>
      <inkml:brushProperty name="color" value="#ED1C24"/>
      <inkml:brushProperty name="fitToCurve" value="1"/>
    </inkml:brush>
  </inkml:definitions>
  <inkml:trace contextRef="#ctx0" brushRef="#br0">473 37 577 0,'-19'22'101'0,"-14"8"70"0,0 7 29 16,-6 11-79-16,-1 11 99 15,1 8-12-15,-1 6 20 0,1 9-25 16,0 6-66-16,-1 1-15 16,7 3 78-16,7 8-24 15,6-4-46-15,1-3-61 0,12-5-24 16,0-3-30-16,14-3 2 16,0-9-4-16,12-6 5 0,1-8-15 15,6-11-3-15,7-7 13 0,0-8-13 16,0-11-51-16,-7-7-167 0,-26-15-173 15,46 4-197-15,-20-8-91 16</inkml:trace>
  <inkml:trace contextRef="#ctx0" brushRef="#br0" timeOffset="615">651 961 696 0,'6'-33'208'0,"1"7"22"0,-7 26 9 16,7-33-27-16,-7 33-39 0,0 0-31 16,6-26-66-16,-6 26-29 15,0 0-5-15,0 0-35 0,0 0-13 16,0 0 45-16,26-19-7 0,-26 19-19 15,40 0 13-15,-1 11-15 16,-39-11 7-16,33 22 13 16,-33-22 6-16,33 37-7 0,-13-7 24 15,-1 0-12-15,-19-30 12 0,14 44-14 16,-14-11-27-16,0 0 11 16,0-3-13-16,0-30-11 0,-7 33 8 15,7-33-4-15,-7 33-12 0,7-33 18 16,0 0 1-16,0 0-22 0,0 0 28 15,0 0 41-15,0 0 1 16,0 0-14-16,0 0-19 0,0 0-20 16,33-29 1-16,0-4 4 0,7-8-17 15,-1-7 9-15,7-4 2 16,7-7-22-16,-7 0 27 16,0 11-10-16,-14 4 0 0,1 10 0 15,-33 34-4-15,0 0-7 0,33-22 21 16,-33 22-22-16,0 0 29 15,0 0 8-15,20 41-20 0,-14 3 12 16,1-3 9-16,-7-1-21 0,0 1 21 16,0 3-18-16,0-7 5 15,0 4 3-15,0-41-20 0,7 48 12 16,6-7 2-16,-13-41-21 0,19 40 11 16,-19-40 12-16,0 0-22 15,20 37-76-15,-20-37-107 16,0 0-139-16,0 0-161 0,0 0-64 15,0 0 59-15</inkml:trace>
  <inkml:trace contextRef="#ctx0" brushRef="#br0" timeOffset="1007">2267 0 333 0,'0'0'149'16,"0"0"31"-16,0 0 28 0,0 0-50 15,0 30 102-15,14 11-24 0,-1 10-51 16,6 8 38-16,8 8-52 16,-8 7 8-16,1 7-6 0,0 11 3 15,6 1-35-15,0 3-29 0,-6 0 17 16,0 4-23-16,-7-4-30 15,-6 0-19-15,-7-4 17 0,-14-7-17 16,1-4-12-16,0-7-5 0,-13 0-5 16,-14-7-17-16,1-8-4 15,-7-4-6-15,-7-7 1 16,1-7-9-16,-1-4 0 0,1-8-3 16,6 1-2-16,6-4 2 0,7-4 3 15,33-22-4-15,-39 18-5 16,39-18-73-16,0 0-81 0,-33 0-103 15,33 0-127-15,0 0-123 0,0-40-65 16,20-8-29-16</inkml:trace>
</inkml:ink>
</file>

<file path=ppt/ink/ink6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2:29.484"/>
    </inkml:context>
    <inkml:brush xml:id="br0">
      <inkml:brushProperty name="width" value="0.1" units="cm"/>
      <inkml:brushProperty name="height" value="0.1" units="cm"/>
      <inkml:brushProperty name="color" value="#ED1C24"/>
      <inkml:brushProperty name="fitToCurve" value="1"/>
    </inkml:brush>
  </inkml:definitions>
  <inkml:trace contextRef="#ctx0" brushRef="#br0">16 0 716 0,'0'0'241'16,"0"0"17"-16,0 0-84 0,0 0-2 15,0 0 119-15,0 0 18 0,-14 41-55 16,8 7-41-16,12 11-11 16,1 7-45-16,6 8-57 0,7 0-27 15,0 0-33-15,6-8-26 0,7 1-5 16,0-4 4-16,6-1-7 16,0-6-14-16,-6-4 11 15,0-4-115-15,-7-4-198 0,1-7-151 16,-27-37-133-16,26 44-9 0,-26-44 44 15</inkml:trace>
  <inkml:trace contextRef="#ctx0" brushRef="#br0" timeOffset="491">646 872 535 0,'0'0'173'0,"0"0"10"16,0 0-8-16,0 0-88 15,0 0 101-15,0 0-26 16,0 0 30-16,0 0-22 0,46 3-45 16,0 9-31-16,-6-1-56 0,6 0-16 15,0-4 7-15,0-3-33 0,0-4 11 16,-7-4 11-16,-39 4-11 16,53-11 7-16,-20-4-11 0,-33 15-6 15,0 0 126-15,32-44-56 0,-12 7-18 16,-13 0-7-16,-7 4 39 15,-7 0-6-15,-6-1-7 0,13 34 4 16,-39-29 1-16,-1 18-36 0,-6 7-10 16,-6 11 13-16,-8 4 10 15,14 8-20-15,7-1-7 0,6 1-10 16,33-19 36-16,-33 37-1 16,20-8-14-16,13-29 9 0,13 37-26 15,-13-37 5-15,46 37-22 0,-6-11 13 16,6-11-16-16,-7-4 14 15,7-7-11-15,-13-4 0 0,0-8 8 16,-33 8-11-16,39-18 11 0,-39 18-13 16,27-33 11-16,-8 3-12 0,-19 30 11 15,-6-37 0-15,6 37 0 16,0 0-3-16,-40-30-2 0,-6 8 0 16,7 15 0-16,-1 3-37 0,-6 8-171 15,7 3-165-15,0 4-241 16,-1 4-107-16</inkml:trace>
</inkml:ink>
</file>

<file path=ppt/ink/ink6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2:28.847"/>
    </inkml:context>
    <inkml:brush xml:id="br0">
      <inkml:brushProperty name="width" value="0.1" units="cm"/>
      <inkml:brushProperty name="height" value="0.1" units="cm"/>
      <inkml:brushProperty name="color" value="#ED1C24"/>
      <inkml:brushProperty name="fitToCurve" value="1"/>
    </inkml:brush>
  </inkml:definitions>
  <inkml:trace contextRef="#ctx0" brushRef="#br0">0 37 505 0,'0'0'157'0,"0"0"12"0,0 0 43 15,0 0 8-15,0 0-26 16,0 0-31-16,0 0-46 16,0 0-33-16,0 0-11 0,0 0-20 15,0 0 1-15,0 0 128 0,26-15-28 16,7 8-24-16,20 0-58 16,-1 3-19-16,14 0 59 0,0 4-61 15,-1 0-10-15,1 0-27 0,0 0-3 16,-7 4 5-16,0-4 28 15,-6 0-2-15,-1 0-13 0,-12 0-18 16,-1 0-11-16,-6 4 5 0,-7-1-9 16,-26-3 8-16,26 4 0 15,1-4 4-15,-27 0-17 16,0 0 2-16,0 0 7 0,0 0 2 16,0 0-131-16,0 0-141 0,0 0-174 15,0 0-66-15,0 0 27 16,0 0 27-16</inkml:trace>
  <inkml:trace contextRef="#ctx0" brushRef="#br0" timeOffset="319">158 288 519 0,'-40'-11'209'0,"40"11"34"16,0 0-22-16,0 0-15 0,0 0-24 16,0 0-24-16,0 0-15 15,0 0-34-15,0 0-31 0,0 0-10 16,0 0 129-16,0 0-3 0,0 0-24 16,26 0-53-16,20 4-49 15,7-4-17-15,0 0-6 0,6 4-13 16,13-8-3-16,0 4-7 0,1-4-18 15,-8 8-9-15,-6-4 0 16,-13 0 5-16,0-7 0 16,-6 3-173-16,-40 4-177 0,39-11-177 15,-39 11-91-15,53-19 18 0</inkml:trace>
</inkml:ink>
</file>

<file path=ppt/ink/ink6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2:33.802"/>
    </inkml:context>
    <inkml:brush xml:id="br0">
      <inkml:brushProperty name="width" value="0.1" units="cm"/>
      <inkml:brushProperty name="height" value="0.1" units="cm"/>
      <inkml:brushProperty name="color" value="#ED1C24"/>
      <inkml:brushProperty name="fitToCurve" value="1"/>
    </inkml:brush>
  </inkml:definitions>
  <inkml:trace contextRef="#ctx0" brushRef="#br0">0 195 875 0,'0'0'329'15,"0"0"95"-15,0 0-1 0,33-22-63 16,-33 22-138-16,0 0-95 16,46-37-2-16,6 15-26 0,7-4-38 15,14 11-21-15,12 1-25 0,1 3-11 16,-8-4 9-16,1 7-13 0,0-3 2 16,-13-3 3-16,-14 14-5 15,1 0-7-15,-14 7-4 0,-6-7-131 16,-33 0-41-16,0 0-47 0,0 0-40 15,0 0 12-15,-52 44 48 16,-7-7 9-16,-14 4 25 16,-6-1 44-16,-6-3 58 0,0 4 24 15,-7-8 44-15,6 1-3 0,14-1-3 16,6-4 12-16,7-6 21 16,20-12 54-16,39-11 8 0,-33 18 128 15,33-18 69-15,0 0-2 0,0 0-65 16,33 22-88-16,19-14-15 15,14-8-22-15,6 0-40 0,7-4-16 16,6 0-14-16,7-7-12 0,0 0-6 16,0 0-18-16,0 4-83 15,-6 3-168-15,-1 0-135 16,1-7-138-16,-14 0-22 0</inkml:trace>
</inkml:ink>
</file>

<file path=ppt/ink/ink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29:52.589"/>
    </inkml:context>
    <inkml:brush xml:id="br0">
      <inkml:brushProperty name="width" value="0.1" units="cm"/>
      <inkml:brushProperty name="height" value="0.1" units="cm"/>
      <inkml:brushProperty name="fitToCurve" value="1"/>
    </inkml:brush>
  </inkml:definitions>
  <inkml:trace contextRef="#ctx0" brushRef="#br0">2931 452 579 0,'0'0'152'15,"0"0"42"-15,0 0 8 16,0 0-31-16,0 0-16 0,0 0-37 15,0 0 97-15,0 0-27 16,0 0-35-16,0 0-53 0,0 0-56 16,6 41 3-16,-12-4 19 15,-1-4-26-15,7-33-5 16,-33 30-27-16,-6-8-13 0,-1-4 7 16,-12-14 6-16,-1 0-31 15,-6-12-51-15,13-3-36 0,7-7-18 16,-1-1 31-16,40 19 23 15,-13-48 32-15,0 8 26 16,13 3 3-16,0 37 4 16,13-41 3-16,-13 41-5 0,0 0-11 15,0 0 15-15,0 0 7 16,0 0-7-16,0 0 49 0,13 37 14 16,-13 0 19-16,0-4-5 15,-6 0-31-15,-1-3-11 0,7-30-12 16,-33 37-10-16,-6-15 4 15,6-3-4-15,-7-12-6 16,-6-7-8-16,0-4 16 0,7-3-17 16,0-8 9-16,12-3 0 15,27 18-6-15,-39-45 12 16,19 8 9-16,0 0-7 0,7-3-3 16,13 40 47-16,-6-41 19 15,6 41-35-15,0 0-32 16,0 0 32-16,0 0 115 0,0 0-37 15,0 45-16-15,0 17 31 16,13 12-8-16,0 15-2 0,0 3-53 16,20 1-28-16,0 3-15 15,6-8-4-15,1-6-13 0,6-8-6 16,0-12-8 0,0-6-62-16,-13-12-151 0,-7-14-170 15,-26-30-205-15,46 22-158 16</inkml:trace>
  <inkml:trace contextRef="#ctx0" brushRef="#br0" timeOffset="695">3509 164 355 0,'-33'-18'48'0,"-20"3"26"16,7-4 1-16,-13 5-25 16,-6-5 14-16,-8-3 16 0,1 4-28 15,-13-1 19-15,-1 8-6 16,14 0 11-16,-14 11-8 0,14 4-9 15,-13-1 40-15,-1 16 13 16,1 7 11-16,-1 7-1 0,1 15 7 16,0 11 21-16,-1 11-57 15,1 12 25-15,6 14-27 16,0 14 8-16,26 12 9 0,7 4-15 16,14 3 20-16,18-3-11 15,21-8-25-15,26 0-11 16,26-11-22-16,20-7-15 0,26-11-13 15,0-8-7-15,27-11-2 16,-8-11-1-16,1-14-3 0,-6-8-11 16,5-11 8-16,-18-15 4 15,-8-19-4-15,7-10 2 0,-6-19 1 16,-14-22-10-16,1-23 7 16,-7-17-62-16,-7-27-44 0,0-14-8 15,-13-15 35-15,-19-4 48 16,-7 11 15-16,-20 11-2 15,-13 12 14-15,-7 17 1 16,-19 16-14-16,-14 11 6 0,-12 18-163 16,-20 15-221-16,-7 7-165 15,-13 15-74-15</inkml:trace>
  <inkml:trace contextRef="#ctx0" brushRef="#br0" timeOffset="186190">0 2126 589 0,'0'0'123'16,"0"0"16"-16,0 0-9 15,0 0 13-15,0 0-38 0,0 0-4 16,0 0-42-16,0 0-27 16,0 0-32-16,0 0 20 0,0 0-11 15,0 0-26-15,0 0 110 16,0 0 144-16,26 52-111 0,-6-1-86 16,-7-3-18-16,0-3-1 15,0-8 31-15,0-4 24 16,-13-33-36-16,0 0-16 0,7 33-17 15,-7-33 44-15,0 0 50 16,0 0 18-16,0 0 8 16,0 0-13-16,0 0-56 0,46-29-16 15,0-12-13-15,0-3-19 16,6-12-19-16,1-10 24 0,6-8-19 16,-6-11 4-16,12-11 5 15,1-8 1-15,6-3 4 0,1 11-10 16,-14 11 0-16,0 15-15 15,-13 7 2-15,-13 15-69 16,0 4-63-16,-14 7-82 0,-19 37-161 16,20-41-115-16,-20 41-9 15</inkml:trace>
</inkml:ink>
</file>

<file path=ppt/ink/ink7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2:34.271"/>
    </inkml:context>
    <inkml:brush xml:id="br0">
      <inkml:brushProperty name="width" value="0.1" units="cm"/>
      <inkml:brushProperty name="height" value="0.1" units="cm"/>
      <inkml:brushProperty name="color" value="#ED1C24"/>
      <inkml:brushProperty name="fitToCurve" value="1"/>
    </inkml:brush>
  </inkml:definitions>
  <inkml:trace contextRef="#ctx0" brushRef="#br0">34 274 697 0,'0'0'152'16,"0"0"49"-16,0 0 32 0,0 0-14 16,0 0-49-16,0 0-52 15,0 0-50-15,0 0 212 0,0 0-20 16,-13 44-30-16,6 15-19 0,7 11-55 16,-6 12-10-16,-1 6-54 0,7 5-33 15,0 3-31-15,7 4-26 16,6-1 0-16,7-3 10 0,-1 0-3 15,8-3-12-15,-1-1-161 0,7-14-187 16,-7 3-194-16,0-18-177 16,-6-4-3-16</inkml:trace>
  <inkml:trace contextRef="#ctx0" brushRef="#br0" timeOffset="623">1631 96 951 0,'0'0'124'0,"33"4"69"0,-33-4 71 15,-7 33 27-15,-6 1-85 0,-13 3-35 16,-7 3-77-16,7-7-20 15,-14 1-46-15,1-5 6 0,-7-7-13 16,0-3-15-16,0-8 16 16,0 0-22-16,0-7 20 0,0-4-14 15,13-8 6-15,0-3-4 0,33 11-12 16,-26-33 4-16,13 0-15 16,6-8 18-16,0-7-19 0,14 0 19 15,0 0-14-15,-1 0 16 0,1 11-1 16,-1 8-12-16,1 6 8 0,-7 23 9 15,0 0-19-15,0 0 10 16,0 0 93-16,-40 23-16 16,1 2-26-16,0 5-14 0,-7-4 27 15,0 3-19-15,-7-6-31 0,7-5 6 16,0 0-16-16,0-6 9 0,13-1-10 16,33-11-10-16,-39 7 16 15,39-7 5-15,-33 4 88 0,33-4-17 16,0 0-33-16,0 0-23 0,0 0-10 15,0 0-12-15,-13-34-2 16,13 34 15-16,-13-33-1 0,13 33-8 16,0 0 0-16,0 0-2 0,0 0-9 15,0 0 105-15,0 0-24 16,-7 45-23-16,7 6-29 0,-7 12-14 16,14 4 7-16,6 10-4 15,7 4 7-15,6 1-15 0,0 14-2 16,14-8-6-16,6 9 3 0,0-9-8 15,0 1-88-15,0-4-165 0,-7-4-134 16,1-14-122-16,-7 3-153 16,-14-7 35-16</inkml:trace>
</inkml:ink>
</file>

<file path=ppt/ink/ink7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2:30.955"/>
    </inkml:context>
    <inkml:brush xml:id="br0">
      <inkml:brushProperty name="width" value="0.1" units="cm"/>
      <inkml:brushProperty name="height" value="0.1" units="cm"/>
      <inkml:brushProperty name="color" value="#ED1C24"/>
      <inkml:brushProperty name="fitToCurve" value="1"/>
    </inkml:brush>
  </inkml:definitions>
  <inkml:trace contextRef="#ctx0" brushRef="#br0">149 0 1424 0,'0'0'305'16,"0"0"-83"-16,0 0 77 0,-26 11-29 16,-1 22-21-16,1 23-39 0,0 14-31 15,6 15 4-15,0 11-44 0,14 11-8 16,12 4-45-16,7 7-14 15,7-7 18-15,6 7-25 16,7-11-23-16,0-3-14 0,0-8-7 16,6 0-18-16,-12-15-3 0,6-11-3 15,-7-14 3-15,-13-12 8 16,0-11-4-16,-13-33-4 0,0 0 0 16,0 0 3-16,20 26 2 0,-20-26-3 15,0 0-2-15,0 0-4 16,6-37 12-16,1-11 1 0,6 0-12 15,0-15-6-15,14-11-3 0,-1-7 2 16,13 0-10-16,1 7 9 16,-1 4-2-16,-6 7 13 0,-7 22-5 15,-26 41-3-15,33-44 11 16,-33 44 0-16,0 0-3 0,0 0 0 16,26 7 23-16,1 23 3 15,-8 18 15-15,1 11-15 0,-7 0 17 16,7 8 64-16,0-1-25 0,6-3-29 15,7-8-32-15,-7 5-2 16,0-9-2-16,7-6-6 0,0-8-16 16,-33-37 5-16,40 40 3 0,-40-40-3 15,32 37-29-15,-32-37-83 16,0 0-165-16,33 4-92 0,7-15-108 16,-1-8-152-16,-6-10-116 15,13-1 3-15</inkml:trace>
  <inkml:trace contextRef="#ctx0" brushRef="#br0" timeOffset="340">1673 462 445 0,'-39'-26'104'0,"39"26"23"0,0 0-14 16,0 0-26-16,0 0 37 15,0 0-1-15,0 0 102 0,0 0 44 16,0 0 9-16,0 0-34 0,0 0-13 16,53-8-55-16,6 1-36 15,6 3-54-15,8 1-35 0,12-5-22 16,7 1-18-16,7 3 4 0,-7-7-2 15,6 4-5-15,-12 3 2 0,-14 0-5 16,-13 1 2-16,-6-1-7 16,-21 4-158-16,-32 0-124 15,0 0-175-15,0 0-130 0,0 0 57 16</inkml:trace>
  <inkml:trace contextRef="#ctx0" brushRef="#br0" timeOffset="780">2475 155 821 0,'0'0'270'0,"0"0"16"0,0 0-25 15,0 0-46-15,-7-22-71 16,7 22-40-16,0 0 58 0,-32 11 35 16,-8 15-40-16,1 11-24 0,-7 7 6 15,-7 4-24-15,1 8-35 0,12-1-38 16,-6 0-14-16,13-3-14 15,1-4-14-15,5-11 4 16,8 4-4-16,19-41 0 0,-20 29 3 16,20-29 2-16,0 0-11 0,0 0-10 15,0 0-67-15,0 0 83 16,0 0-177-16,0 0 72 0,0 0 53 16,-20-37 29-16,20-11 8 0,7-15 2 15,6 4 2-15,0-11 2 16,7-4 2-16,6 4 1 0,-6 7 10 15,-7 15-4-15,0 8 0 0,-6 10 0 16,-7 30-7-16,0 0 18 16,0 0 101-16,0 0-27 15,0 33-26-15,-7 8 6 0,7 7 18 16,0 4-30-16,7-4-25 0,6 15-10 16,6-4-18-16,8-4-8 0,6 0 13 15,6 5-105-15,0-9-165 16,1-3-232-16,6 0-167 0,-7-14-19 15</inkml:trace>
  <inkml:trace contextRef="#ctx0" brushRef="#br0" timeOffset="1528">3664 214 550 0,'0'0'93'15,"0"0"28"-15,0 0 24 0,0 0 75 16,0 0 67-16,-65 41-5 15,6 22 16-15,-1 22-37 0,1 14-19 16,7 12-54-16,6 11-6 0,6 4-67 16,14-4-31-16,6 0-23 15,14-4-25-15,6-7-12 0,19-8-11 16,8-3-4-16,6-12-16 0,13-6 14 16,0-12-15-16,6-15-107 15,-6-14-137-15,0-8-176 16,-6-11-110-16,6-11-45 0,-7 4 0 15</inkml:trace>
  <inkml:trace contextRef="#ctx0" brushRef="#br0" timeOffset="2052">3940 1212 896 0,'-6'-37'121'0,"-1"0"43"0,1-4-5 16,6 0-48-16,0 5-34 0,6-1 15 15,-6 37-46-15,20-45 4 16,0 12-35-16,-20 33 12 0,26-33 31 16,-26 33 47-16,39-11-1 0,-39 11 1 15,33 11 44-15,-6 11-23 16,-8 7-43-16,-12 12 21 0,-1 0-35 15,1 7-11-15,-14-4 20 0,7 0-37 16,-6 1-13-16,-1-8-11 16,1 0 1-16,-1-4-10 15,1-7-4-15,6-26 0 0,-7 26-4 0,7-26 0 16,0 0 0-16,0 0-4 16,0 0 4-16,0 0-7 15,0 0 4-15,0 0 7 0,20-26-8 16,6-7-1-16,7-15 10 0,13-15-8 15,6-7-1-15,14-4 4 16,0 0 0-16,0 11 6 0,-7 7-12 16,-7 16 0-16,-12 14 6 0,-1 19 0 15,-6 14-4-15,0 11-1 0,-13 16 5 16,-7 10-3-16,0 4 3 16,-7 4 0-16,1 3 11 0,0 1 1 15,6-1-8-15,0-3 0 0,0-8 0 16,7 4-10-16,-1-7-8 15,1-8-166-15,-7 4-197 16,-13-37-174-16,27 33-66 0</inkml:trace>
  <inkml:trace contextRef="#ctx0" brushRef="#br0" timeOffset="2375">5577 270 894 0,'0'0'181'0,"0"0"56"16,0 0 57-16,46 48-23 0,-7 18-6 16,1 4-74-16,-1 8-8 15,-13 3-64-15,1 4 45 0,-8 0-42 16,-6 0-4-16,-6 0-8 0,0-7-23 15,-7-4-30-15,-7-12-13 16,-6-6-18-16,0-8-9 0,-7 0-17 16,0-15-4-16,-13 8 12 0,33-41-8 15,-32 37-3-15,32-37-65 16,-33 25-111-16,33-25-139 16,0 0-136-16,0 0-99 0,0 0-7 15,0 0 33-15</inkml:trace>
</inkml:ink>
</file>

<file path=ppt/ink/ink7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2:37.627"/>
    </inkml:context>
    <inkml:brush xml:id="br0">
      <inkml:brushProperty name="width" value="0.1" units="cm"/>
      <inkml:brushProperty name="height" value="0.1" units="cm"/>
      <inkml:brushProperty name="color" value="#ED1C24"/>
      <inkml:brushProperty name="fitToCurve" value="1"/>
    </inkml:brush>
  </inkml:definitions>
  <inkml:trace contextRef="#ctx0" brushRef="#br0">4463 519 509 0,'0'0'114'16,"0"0"-3"-16,0 0-52 0,0 0 6 16,0 0-6-16,0 0-21 15,0 0-43-15,0 0 36 16,0 0 134-16,0 0-43 0,0 0 5 15,0 0 23-15,0 0-61 16,-33 22-48-16,-13-4-28 0,-7 4 2 16,-6 4-9-16,-7 0-23 15,-6 0 22-15,6-4 2 0,1 4-7 16,5-4-15 0,8-3 15-16,12-4 8 0,8-1-4 15,32-14-14-15,0 0 7 16,-33 11 18-16,33-11 70 0,0 0-2 15,6 30-40-15,21-8-28 16,12 0 3-16,14 4-14 0,-1 0-16 16,7 4 12-16,0 3 28 15,7 4-41-15,-7 3 74 0,-6-6 13 16,-7-1-39-16,-13-7-22 16,-7-4 82-16,-26-22 5 0,7 29-39 15,-14-3-36-15,-19-3 4 16,-14-1-14-16,-19 0-24 15,0-4 5-15,-7 1 13 0,-6-4-9 16,-7-1 5-16,-6-3-5 16,-7-7 0-16,-13 0-8 0,-7-8-4 15,-13 0 12-15,0-3 8 16,7-4-8-16,6-4 4 0,14-3-9 16,12-4 5-16,7-1-3 15,14-2 0-15,5-1-8 0,14 0 11 16,14 0 9-16,32 26-133 15,-46-41-131-15,19 4-244 0,14 0-104 16</inkml:trace>
  <inkml:trace contextRef="#ctx0" brushRef="#br0" timeOffset="264">3805 157 1116 0,'53'-34'277'0,"0"9"12"0,12 2-142 15,1 9-50-15,6 2-57 16,1-2-20-16,-1 6-8 0,13-3-3 15,-12 0-16-15,-1 7 9 16,-13 1-344-16,-6 6-138 0,-53-3-34 16</inkml:trace>
  <inkml:trace contextRef="#ctx0" brushRef="#br0" timeOffset="472">3621 437 1237 0,'0'0'332'0,"0"0"-75"0,0 0-70 16,0 0-104-16,0 0-31 16,0 0-43-16,0 0 5 0,40-29-20 15,-40 29-182-15,46 0-246 16,-46 0-117-16</inkml:trace>
  <inkml:trace contextRef="#ctx0" brushRef="#br0" timeOffset="1596">2669 1143 684 0,'0'0'180'0,"0"0"0"0,0 0 39 15,39-22-7-15,-6 15-47 16,0 10-7-16,0 8 26 16,-7 11-55-16,0 4-20 0,-6 4-3 15,0-1-35-15,-14-3 11 16,1 0-20-16,-7-26-32 0,-13 30-22 15,-14-4-3-15,-12-8 7 0,-7-7-7 16,-7-3-5-16,-6-5-55 16,7-10 2-16,6-1 4 0,6-6-7 15,40 14 6-15,-33-41 12 16,20 4 2-16,13-7 18 0,7-4 8 16,12-4 3-16,14-3 7 15,0 7 0-15,-7 7 0 16,1 11 5-16,-27 30 2 0,0 0-7 15,0 0 14-15,0 0 55 16,0 0-5-16,-13 37 48 0,-14 8 6 16,1-1-2-16,-13 0-33 0,-1-3-38 15,-12 0-22-15,-1-12-15 16,0 1-5-16,-6-8-13 0,0-4 6 16,0-3 10-16,-7-4-2 15,14-7 3-15,6-4-24 0,0-8 20 16,13-3 0-16,7-7-3 15,6-8-11-15,0-7 11 16,7-4 0-16,13 0 0 0,-7 4 0 16,7 33 0-16,0-37-6 15,0 37 6-15,0 0-4 0,0 0 4 16,0 0 0-16,0 0 2 0,0 0-7 16,0 0 9-16,27 29 0 15,-27-29-2-15,6 30 5 0,-6-30-2 16,-13 26-5-16,13-26 0 15,-39 22 0-15,-1-11-5 0,1-4 1 16,-7-7-4-16,0 0 0 0,0-7 12 16,0 0-8-16,6-8 14 15,8 0-6-15,-1-7 0 0,6 0-7 16,27 22 3-16,-26-26-3 16,26 26-2-16,0 0 1 15,-26-26 6-15,26 26-2 0,0 0 5 16,0 0-5-16,0 0 2 0,0 0 1 15,0 0-1-15,0 0 0 16,0 0 0-16,0 0-2 0,0 0 0 16,0 0-4-16,0 0-8 0,0 0 6 15,0 0 1-15,0 0 0 16,0 0 5-16,0 0-3 0,33 11-1 16,-33-11 7-16,39 26 7 15,-19 3 0-15,0 5 58 0,-1 6 1 16,-6 5-3-16,1 6-12 15,-8 1 33-15,-6 4-8 0,-6 3-13 16,-8-8-1-16,-5 1-7 16,-14 4-2-16,-7-5 0 0,-6-10-12 15,-19-4-18-15,-8 0-6 0,-12-8-20 16,-7-3 9-16,-13-4-6 16,0-7-7-16,-7-4 4 0,-13-3-8 15,13-8 19-15,1-11-17 0,12-4 16 16,14-4 39-16,19-3-19 15,20-7 2-15,7-12-24 0,6-3-1 16,20-8 4-16,13-7-16 16,19-8 5-16,14-3 3 15,13-4-3-15,20 4-4 0,13 7 7 16,6 4-23-16,14 11 4 0,-1 4-88 16,7 10-49-16,1 12-88 15,-1 7-109-15,-7 12-139 0,1 6-138 16,-1 5-53-16</inkml:trace>
  <inkml:trace contextRef="#ctx0" brushRef="#br0" timeOffset="1761">1624 2037 1373 0,'52'26'298'16,"14"0"-94"-16,0-11-60 0,-1-1-58 15,1-10-63-15,6 0 12 0,-6-4-26 16,0-8-201-16,-14-6-337 16</inkml:trace>
  <inkml:trace contextRef="#ctx0" brushRef="#br0" timeOffset="1984">1013 437 2361 0,'0'0'36'0,"26"30"15"0,0-15-27 15,-6-4 3-15,6-7-17 16,-26-4-17-16,33 0-301 0,0-4-333 15</inkml:trace>
</inkml:ink>
</file>

<file path=ppt/ink/ink7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2:40.615"/>
    </inkml:context>
    <inkml:brush xml:id="br0">
      <inkml:brushProperty name="width" value="0.1" units="cm"/>
      <inkml:brushProperty name="height" value="0.1" units="cm"/>
      <inkml:brushProperty name="color" value="#ED1C24"/>
      <inkml:brushProperty name="fitToCurve" value="1"/>
    </inkml:brush>
  </inkml:definitions>
  <inkml:trace contextRef="#ctx0" brushRef="#br0">4646 913 681 0,'33'26'192'0,"-33"-26"76"0,0 0 9 16,0 0 4-16,0 0-9 0,0 0-17 16,0 0-24-16,0 0-23 15,0 0-62-15,0 0-72 0,0 0-38 16,-33 3-21-16,-13-3-3 0,13-7 1 16,7 3-13-16,0-7-7 15,26 11-3-15,0 0-5 0,-13-22 6 16,19-4-1-16,7-3-6 15,20 6 16-15,0 5-3 16,7 7-6-16,-8 3 14 0,8 8-2 16,-40 0-3-16,33 19 6 0,-33-19 1 15,13 52 23-15,-20 3 3 16,-12 0 3-16,-14 1 14 0,-13 3-1 16,-13 4-8-16,-1-4-22 0,-5 0-14 15,-1-4 0-15,7 1 3 16,-7-16-8-16,7 1-182 0,0-8-286 15,6-18-308-15</inkml:trace>
  <inkml:trace contextRef="#ctx0" brushRef="#br0" timeOffset="231">3989 0 1176 0,'0'0'301'0,"-33"48"60"15,14 19 15-15,-1 7-105 16,13 11-76-16,14 0-53 16,-1 11-85-16,14-4-15 0,6-3-28 15,1-4-77-15,-8-8-333 0,-5-7-235 16,-1-7-134-16</inkml:trace>
  <inkml:trace contextRef="#ctx0" brushRef="#br0" timeOffset="1192">3483 979 1270 0,'-39'-37'222'16,"39"37"93"-16,-46-44-125 0,6 7-37 16,7 7-40-16,1 1-14 15,32 29-71-15,-27-44 9 0,21 10-47 16,6-3 16-16,19 4-6 0,8 4 10 16,6 3-14-16,6 4 8 15,0 14-17-15,1 4 17 0,6 12-7 16,-7 7 11-16,-12 7-16 0,-27-22 77 15,32 48-6-15,-25-8 18 16,-7 5-4-16,-20-8-2 16,-13 3-47-16,1-3 3 0,-21-3-17 15,0-5-4-15,-12-7-10 0,-1-3 4 16,0-4-7-16,-6-8 3 16,0-3 0-16,-1-4 5 0,8-4-5 15,-1-3 5-15,7-8-9 0,6 0 0 16,14-3 6-16,-1-5-9 15,40 23-8-15,-26-48-44 0,13 4 25 16,20 3-25-16,6 1 21 0,20 6 8 16,-1 5 12-16,1 7 12 15,0 3-17-15,0 16 26 16,0-1-10-16,-33 4 7 0,33 18 3 16,-33-18-3-16,13 41 5 0,-7 0 1 15,-19-8 2-15,13-33-8 16,-33 52 8-16,1-12-8 0,32-40-6 15,-66 41 16-15,13-8-10 0,1-11 4 16,-1-3-4-16,1-4 0 0,6-8 0 16,6-3-8-16,1-8 17 15,6 0-18-15,33 4 9 0,-40-22-5 16,40 22-49-16,-26-41-17 0,13 4 26 16,6 1-3-16,14 2 22 15,-7 34 35-15,7-29-24 16,-7 29 24-16,0 0-19 0,0 0 10 15,0 0 0-15,0 0 53 0,0 0-28 16,-14 33 1-16,1 8 60 16,-6 3-18-16,-1 0-20 0,0-7-18 15,0 8-30-15,-6-1 23 0,0-7-31 16,26-37 23-16,-40 52-15 16,1-19 9-16,39-33-18 0,-46 29 12 15,46-29 1-15,-53 15-7 0,21-11 8 16,-1-15-11-16,33 11 6 15,-33-26-3-15,0-7 3 16,7-4 0-16,6 11 0 0,-6-4-3 16,26 30 0-16,-46-33-9 0,0 18 21 15,-13 4-9-15,-14 7 94 16,-12 8-4-16,-1 7 25 0,-12-3-29 16,6 3 4-16,-7 0-28 0,7-4-21 15,-6 1-15-15,6-8-11 16,0 0-7-16,6-8-2 0,1 1-2 15,6-4-4-15,-6-4 0 0,12-7 0 16,8 0-6-16,5-4 10 16,8 0-11-16,-1-4 7 0,14 1-60 15,6-8-124-15,13 0-212 0,14-7-233 16,12-8-135-16</inkml:trace>
  <inkml:trace contextRef="#ctx0" brushRef="#br0" timeOffset="1394">2714 33 1534 0,'66'0'388'0,"0"0"-92"15,-1-3-100-15,1 3-116 0,-13-4-27 16,6 4-33-16,0 4-7 15,-6 3-143-15,-7 4-243 16,-7 11-227-16,-39-22-36 0</inkml:trace>
  <inkml:trace contextRef="#ctx0" brushRef="#br0" timeOffset="1568">2064 1670 1733 0,'0'0'315'16,"-7"48"-7"-16,7-48-89 16,40 33-74-16,6-18-74 15,13-7-39-15,13-12-12 0,0-4-151 16,1-14-277-16,-1-4-333 0</inkml:trace>
  <inkml:trace contextRef="#ctx0" brushRef="#br0" timeOffset="1784">1972 222 1915 0,'0'0'323'0,"0"0"4"16,52 26-111-16,7 0-71 15,14-8-74-15,6 4-41 0,13-3-3 16,0-1-27-16,0 1-203 0,-20-5-264 16,-13-6-308-16</inkml:trace>
  <inkml:trace contextRef="#ctx0" brushRef="#br0" timeOffset="2004">907 303 1926 0,'0'0'310'0,"40"-4"6"16,12 4-51-16,14 0-99 16,19 4-76-16,14 0-33 0,13 0-23 15,-1 3-19-15,1 0-15 0,-7 1-115 16,-19-1-171-16,-21-3-164 15,-12-1-140-15,-20-3-5 16</inkml:trace>
</inkml:ink>
</file>

<file path=ppt/ink/ink7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3:38:05.236"/>
    </inkml:context>
    <inkml:brush xml:id="br0">
      <inkml:brushProperty name="width" value="0.2" units="cm"/>
      <inkml:brushProperty name="height" value="0.4" units="cm"/>
      <inkml:brushProperty name="color" value="#00FF00"/>
      <inkml:brushProperty name="tip" value="rectangle"/>
      <inkml:brushProperty name="rasterOp" value="maskPen"/>
      <inkml:brushProperty name="fitToCurve" value="1"/>
    </inkml:brush>
  </inkml:definitions>
  <inkml:trace contextRef="#ctx0" brushRef="#br0">2801 661 272 0,'0'0'99'0,"0"0"13"16,0 0-19-16,0 0-38 0,0 0-25 16,0 0-10-16,0 0-4 15,0 0-26-15,-53 7 20 0,1 8-16 16,6 3-6 0,0 4 23-16,6-3-25 0,40-19 20 15,0 0-18-15,-39 22 9 16,39-22 14-16,0 0-16 0,0 0 17 15,0 0-12-15,39 0 4 16,14-15 9-16,0-7-3 0,12-7-17 16,-6-1 7-16,1-7-12 15,-1 0 24-15,-7 0 2 0,1 0-14 16,-7 8 5-16,-13-1-1 16,-1 8 74-16,-32 22 22 0,0 0 13 15,0 0-54 1,0 0-32-16,0 0-13 0,-39-4-14 15,-20 23 38-15,-20 14-11 16,-6 8-13-16,-14 10 16 0,1 1 1 16,-1 3-31-16,7 1 22 15,7-4-18-15,12-4-9 0,14-11-9 16,20-4 14-16,39-33-30 16,0 0 44-16,0 0 23 0,0 0-52 15,0 0 41-15,0 0-7 16,65 7-29-16,8-22 14 0,-1-10 12 15,7-12-23-15,0-8 31 16,0 1-47-16,-7-8 20 16,-6 4 25-16,-7 4-46 15,-13 0 32-15,-20-1-8 0,-6 12 8 16,-14-4-2-16,-6 37-4 16,-19-37 11-16,19 37 29 0,-73-18 17 15,-6 21 10-15,-13 19 12 16,-6 15-24-16,-7 11 6 0,0 4-27 15,-1 0-19-15,14-4-4 16,14-4-3-16,12 1 2 0,13-12-12 16,53-33-13-16,0 0-8 15,-46 48 21-15,46-48 24 16,0 0-34-16,0 0 27 16,53 26-9-16,6-26-5 0,13-15-25 15,1-15 22-15,5-7-7 16,8-11 23-16,-7-7 12 0,6-11-35 15,-13-1 7-15,-6 0 5 16,-7 12-16-16,-13 3 16 0,-13 8-2 16,-33 44-8-16,26-41 14 15,-26 41-16-15,0 0 7 0,-52-3-14 16,-20 21 18-16,-7 23 6 16,-13 11-10-16,-7 7-8 15,1 7-1-15,-1-3 19 16,7 3-5-16,13-10-28 0,20-4 32 15,13-12 1-15,46-40-21 16,-33 45 0-16,33-45 31 0,0 0-17 16,0 0 12-16,46 25-12 15,7-25-7-15,12-14 7 0,8-16-10 16,-1-11 16-16,7-3-9 16,0-11 6-16,0-4-2 0,-7-8-4 15,-6 1-3-15,-14 6-4 16,-12 9 16-16,-8 6-18 0,-32 45 21 15,14-37-6-15,-14 37-6 16,0 0-5-16,-73 26 11 16,-12 19-13-16,-14 14 32 15,-12 15 58-15,-8 0-16 0,-6 3-17 16,7 1-25-16,13-4-9 16,6-8-16-16,21-7-11 0,18-11 4 15,14-11 16-15,46-37-5 16,-32 45 3-16,32-45-7 0,0 0 9 15,0 0-2-15,65-4-13 16,14-18-1-16,7-19 19 0,12-14-30 16,1-8 21-16,6-15-3 15,0-10-15-15,0 3 15 16,-13 3-12-16,-13 16 25 0,-13 14-4 16,-20 11-16-16,-20 16-3 15,-26 25 17-15,0 0-7 16,0 0-6-16,-39 11 15 0,-21 18-9 15,-12 12 0-15,-13 7 3 16,-7 11 8-16,-7 0-19 0,1 4 13 16,-1 0-23-16,7-8 8 15,13-7 20-15,20-3-18 0,6-16 3 16,53-29 14-16,-39 33-18 16,39-33 9-16,0 0 4 0,0 0-10 15,0 0 24-15,72-29-21 16,1-8 5-16,5-11-2 15,8-15-9-15,6-7 11 0,-13-8-2 16,0-3 0-16,-7-4 0 16,-13 4 0-16,-13 10 5 0,-7 12-1 15,-12 11-4-15,-14 15-5 16,-13 33-2-16,0 0-6 16,0 0 6-16,-66 33 11 0,-13 19-4 15,-19 18 3-15,-7 8 7 16,-7 7-7-16,0 0-7 0,-6 0-5 15,13-4 5-15,13-7 11 16,6-15-13-16,27-11 3 0,7-4 9 16,52-44-21-16,-40 34 15 15,40-34 0-15,0 0-4 16,0 0-3-16,40-4 15 0,19-26-8 16,20-14 6-16,6-15-21 15,7-11 12-15,0-12-33 0,0-2 30 16,-7 2-10-16,-12 16-5 15,-14 10 21-15,-20 16 11 16,-39 40-15-16,0 0 4 0,0 0 12 16,0 0-23-16,-85 66 11 15,-7 4-5-15,-20 4 5 0,0 4 5 16,1-1-8-16,-8 1 30 16,8-4-10-16,6-8 0 15,6-6 1-15,7-5-14 0,13-14 16 16,13-8-8-16,20-11-12 15,46-22 0-15,-46 22 0 0,46-22 3 16,0 0-9-16,0 0 6 16,7-40 0-16,19-9 10 0,7-2-5 15,7-5 0-15,-8 8-2 16,1 8-10-16,-13 6 7 16,-20 34-7-16,20-25 13 0,-20 25-3 15,0 0-3-15,0 0-8 16,-73 29-5-16,-12 8 13 15,0 4-5-15,-1-1 17 0,7 1-9 16,0-4-6-16,7-4 9 16,6-3-6-16,14-4 11 0,6-4-14 15,46-22-9-15,-53 18 16 16,53-18-4-16,0 0 7 0,0 0 13 16,-46 11-33-16,46-11 6 15,0 0 10-15,0 0 2 0,-13-37 19 16,7 4-33-16,6 33-3 15,6-44 17-15,-6 44-2 0,7-37-8 16,-7 37 5 0,0 0-14-16,0 0 21 0,0 0-23 15,0 0 7-15,0 0 6 16,0 0 11-16,-40 52 3 0,40-52-16 16,-59 59 15-16,20-15-10 15,39-44-10-15,-53 55 10 0,53-55-5 16,-39 48-7-16,39-48 18 15,-33 45-6-15,33-45 6 0,0 0-6 16,-13 52-5-16,13-52 9 16,0 0-4-16,13 48 0 0,-13-48-4 15,0 0 4 1,0 0 17-16,0 0-17 0,39 29 0 16,-39-29 4-16,40 11 3 15,-40-11 2-15,0 0-12 0,0 0-9 16,0 0 7-16,46-52 20 15,-33 12-26-15,-13 40-5 0,13-45 6 16,-13 45 18-16,0 0-14 16,0 0 0-16,0 0 6 0,0 0 0 15,0 0 23-15,0 0-28 16,0 0 14-16,0 0-9 0,0 0 0 16,-20 56 8-16,14-8-5 15,-7-4-3-15,13-10-9 16,0-34 0-16,0 48 13 15,0-48 2-15,19 44-6 0,-19-44 8 16,0 0 0-16,46 29-24 16,-6-17 26-16,-1-12-18 0,7-8 12 15,-6-7-13-15,-1-10 3 16,7-9-5-16,-7-3 15 0,-6-7 4 16,0-8-2-16,-7 1-13 15,-6 2 13-15,-7 9-1 0,-13 40-5 16,7-44 0-16,-7 44 12 15,0 0-18-15,0 0 2 16,0 0 8-16,-46 3-4 0,-7 19 5 16,1 12-20-16,6-1 24 15,6 8-12-15,-6-5-3 16,46-36 3-16,-39 48-9 0,39-48 9 16,-26 41-1-16,26-41 10 15,0 0 3-15,0 0-2 0,0 0-11 16,52 15 23-16,7-22-19 15,14-12 0-15,5-11-4 0,8-6 11 16,6-12 0-16,6-4-16 16,-6-11 2-16,-6 4 19 15,-7 0-15-15,-14 7 0 0,-12 8 21 16,-20 10-11-16,-33 34-10 16,0 0-2-16,0 0-4 0,0 0 9 15,0 0 0-15,-46 30-8 16,-20 14-5-16,-19 4 19 0,-7 11-3 15,0 1-3-15,0-1 10 16,6 0-2-16,14-7-3 16,6-8-13-16,14-7 21 0,12-8-20 15,40-29 14-15,0 0-7 16,0 0 11-16,0 0-6 0,0 0-5 16,0 0 0-16,53-11 0 15,19-18-4-15,14-12 0 0,12-11 7 16,1-3 0-16,6-8 3 15,0-7-6-15,0 0-12 16,-6 3 19-16,-14 4-7 0,-13 12 0 16,-19 10 0-16,-14 12-5 15,-39 29 5-15,0 0 8 0,0 0 1 16,0 0-16-16,0 0 0 16,-39 33 7-16,-14 4 0 15,-12 11 3-15,-8 0-12 0,-5 4 5 16,-1-4-4-16,0 3 4 15,0 1 4-15,13-8 0 0,1 1 0 16,12-12 0-16,14-7 0 16,39-26 0-16,0 0 11 15,0 0-14-15,0 0 13 0,0 0-14 16,0 0-1-16,72-15 9 16,7-15-4-16,6-7 0 0,1-11 0 15,6-3-3-15,0-5 7 16,-7-6-4-16,0 2-3 0,-6 1 20 15,-13 15-21-15,-13 11-1 16,-21 7 8-16,-32 26-1 16,0 0-6-16,0 0 9 0,-32 37-18 15,-34 15 13-15,-13 7-12 16,-20 7 12-16,-6 8 10 16,-6-4-10-16,5 0 0 0,1 1-20 15,13-12 32-15,13-8 2 16,14-6-24-16,12-8 6 0,14-11 18 15,39-26-21-15,-40 25 10 16,40-25 0-16,0 0-8 0,0 0 5 16,0 0 7-16,0 0-7 15,53-22-4-15,13-15 4 0,6-11-4 16,13-15 6-16,7-3 7 16,7-15-1-16,-1-1-3 0,1 5-5 15,-7 10 0 1,-13 16 5-16,-13 10 1 0,-14 11-14 15,-19 16-4-15,-33 14 16 16,0 0-9-16,0 0 8 0,-7 40-3 16,-19 1-5-16,-13 3 9 15,-14 4-4-15,-13 0-3 0,1 4 10 16,-14-4-14-16,0 0-5 16,-6-4 16-16,-1 4 1 0,1 0-9 15,-1-3-8-15,1 3 16 16,13-7 0-16,19-5-4 0,7-10-5 15,46-26 8-15,-39 26 3 16,39-26-10-16,0 0 10 16,0 0-9-16,0 0 3 15,65-18 7-15,21-12-1 0,6-10-6 16,0-5-10-16,6-7 10 16,-6 1 2-16,0-8-13 0,0-1 14 15,-6 5 1-15,-1-4-14 16,1 4 14-16,-8 3 3 0,-5 4 4 15,-14 11-1-15,-7 4-25 16,-12 7 22-16,-40 26 0 0,0 0 1 16,0 0-16-16,0 0 8 15,0 0-13-15,-46 11 17 16,-20 15-8-16,-26 14-6 16,-20 19-2-16,-19 1 12 0,0 6-9 15,-7-3 14-15,13 0 6 16,6-4-4-16,21-11-2 0,19-4-3 15,20-14-5-15,13-4-12 16,46-26 19-16,0 0 25 0,-13 37-43 16,13-37 3-16,39 18 4 15,33-18 9-15,14-15 2 0,26-18-4 16,6-4 0-16,13-7-9 16,-6-8 25-16,7-7-14 15,6-4-2-15,0-7 8 0,0 0 3 16,0-4-22-16,-14 0 17 15,-5 0-6-15,-21 4 4 16,-12 14-4-16,-21 8-8 0,-19 15 14 16,-46 33 0-16,40-26-20 15,-40 26 18-15,0 0 0 0,0 0 3 16,-53 37-12-16,-6 4-1 16,-13 7 20-16,-7-4-14 0,-6 4-6 15,-1 0 15-15,7 0-17 16,7 0 3-16,6-11 9 0,14 0-4 15,52-37-19-15,-46 30 26 16,46-30-7-16,0 0 0 16,0 0 5-16,0 0-9 0,0 0 12 15,59-41-4-15,20-7 5 16,0-18-14-16,13-5 5 0,0-10 15 16,6-8-12-16,1-7 8 15,6 4 4-15,-13 11-24 16,-13 14 9-16,-14 15 9 0,-19 12-21 15,-13 10 8-15,-33 30 4 16,0 0-3-16,0 0-3 0,0 0 0 16,-59 19 9-16,-13 14 9 15,0 4-22-15,-7 4 10 16,-7 7 0-16,1 0 5 0,-7 3-15 16,-7-3 17-16,7-3-10 15,13-8-7-15,14-8 13 0,6-7-3 16,26-3-4-16,33-19 8 15,0 0-4-15,0 0-3 0,0 0 11 16,0 0 3-16,39-48-8 16,20-4-23-16,14-7 20 15,-1-7-3-15,7-5-2 0,6-10-3 16,-6 0 21-16,0-1-19 16,-7 9 2-16,-6 2 25 0,-7 16-17 15,-6 11 6-15,-14 10-16 16,-39 34 6-16,33-14 17 15,-33 14-25-15,-20 37 3 0,-19 18 10 16,-27 4-1-16,-13 11-4 16,-13 4-9-16,-13 4 19 0,-20-4 0 15,0 3 17-15,-13-3 3 16,0 0-30-16,-6-11 4 0,6 0 4 16,0-12-1-16,13-10-13 15,20-4 6-15,19-11 0 16,21-4-5-16,12-7 17 0,53-15 2 15,0 0-10-15,0 0-12 16,0 0 5-16,26-41-1 0,27-3 6 16,19-1-2-16,14-3 2 15,12 0 2-15,1 4-4 16,-7 7 9-16,-7 8-9 0,-13 3 12 16,-12 4-17-16,-14 10 7 15,-46 12 2-15,0 0-13 0,0 0 1 16,0 0 13-16,0 0-9 15,-60 30-8-15,-18 3 7 0,-8 0 5 16,-12 1 0-16,-1 3-5 16,-13 0 7-16,-6-8-2 15,0 4 7-15,19-7-3 0,14-4 2 16,12-3-10-16,21-8 0 16,12 0 16-16,40-11-15 15,0 0-6-15,0 0 1 0,0 0 13 16,33-33-5-16,26-4-5 15,20 4 9-15,13-4-1 0,0 3-1 16,-6 5 4-16,-1 3-4 16,-6 4 4-16,-20 7-9 0,-13 4 9 15,-6 4-11-15,-40 7 5 16,0 0 5-16,0 0-21 0,-40 40 2 16,-26 5 26-16,-19 3-17 15,-20 3-3-15,-7 5 5 16,-13 3 16-16,7 4-2 15,-7-4-11-15,13 0-9 0,1-4 6 16,19-7 14-16,13-7-4 16,20-8-14-16,13-11 13 0,46-22-6 15,0 0-3-15,0 0-3 16,0 0 9-16,0 0 1 0,0 0-4 16,0 0 3-16,46 11 0 15,13-22-6-15,20-14 17 0,0-9-23 16,6-6 5-16,14-1 4 15,-14 4 3-15,-6 4-3 0,-13 11-4 16,-14 3 9 0,-12 8-12-16,-40 11 9 0,0 0-2 15,0 0 0-15,0 0-13 16,-53 48 4-16,-6-4 9 0,-13-3 0 16,-1 0 6-16,-6 3-6 15,7 0 0-15,0-3 0 0,6 0 0 16,14-8 12-16,6-7-12 15,46-26 0-15,-46 26-7 0,46-26 9 16,0 0-2-16,0 0-4 16,0 0 4-16,52-30 4 0,27-14-4 15,26-15 6-15,20-19-6 16,20-11 0-16,6-10 14 16,6-5-21-16,8-7 18 15,-1-7-7-15,7 7 2 0,-7 12-6 16,-6 14-3-16,-20 18-13 15,-20 15 6-15,-26 15 12 0,-20 15-8 16,-12 11 14-16,-21 4-3 16,-13 3-11-16,-26 4 11 0,0 0-9 15,0 0 1-15,0 0 3 16,20 37 2-16,-20-37 2 0,7 30-4 16,-7-30 14-16,0 0-14 15,0 0 10-15,0 0-17 16,0 0 4-16,0 0 3 0,0 0 0 15,0 0 8-15,0 0-8 16,0 0 2-16,0 0-10 16,0 0-1-16,0 0 4 0,0 0 15 15,0 0-10-15,0 0 0 16,0-30-8-16,0 30 17 0,19-30-9 16,-19 30 8-16,0 0-8 15,20-33 8-15,-20 33-6 0,0 0-14 16,0 0 12-16,0 0 4 15,33-7-12-15,-33 7 24 16,0 0-34-16,33 22 22 0,-33-22-2 16,39 33-2-16,-6-7 0 15,0-4 0-15,0 0 0 0,6-3-4 16,-6 3 8-16,6-7-4 16,1 3 0-16,-1-3 3 15,7 0-8-15,-13 0 1 0,7-4 13 16,-14 0-14-16,-26-11 12 15,0 0-7-15,0 0-8 0,26 33 11 16,-32 0 3-16,-14 1-6 16,-20 3 6-16,-19 3-29 15,-20 8 19-15,-6 8 13 0,-27-1-3 16,-6 8-18-16,-20 7 12 16,-7 0 8-16,-6 8-15 0,-6-1-5 15,-8 1 18-15,1-4-12 16,13-4 6-16,6-7 11 0,20-8-9 15,27-14 3-15,12-4-9 16,21-11 8-16,19-8 3 0,13-7-10 16,33-11-29-16,0 0-133 15,0 0-185-15,0 0-108 16,0 0-14-16</inkml:trace>
</inkml:ink>
</file>

<file path=ppt/ink/ink7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3:38:05.872"/>
    </inkml:context>
    <inkml:brush xml:id="br0">
      <inkml:brushProperty name="width" value="0.2" units="cm"/>
      <inkml:brushProperty name="height" value="0.4" units="cm"/>
      <inkml:brushProperty name="color" value="#00FF00"/>
      <inkml:brushProperty name="tip" value="rectangle"/>
      <inkml:brushProperty name="rasterOp" value="maskPen"/>
      <inkml:brushProperty name="fitToCurve" value="1"/>
    </inkml:brush>
  </inkml:definitions>
  <inkml:trace contextRef="#ctx0" brushRef="#br0">0 1267 254 0,'32'7'38'16,"8"-3"-3"-16,6-11-8 15,13-8-23-15,13-7 17 16,7-4-28-16,20-8 2 0,-1-2 14 16,7-5-17-16,1-3 19 15,-1-4 18-15,-7-4 16 16,7-4-24-16,-13-6-11 0,7-5 4 15,-7-3-7-15,0-8-1 16,7 4-1-16,-7-7 9 0,-7 0-21 16,-6 3 19-16,-7 4-8 15,-6 8-11-15,-14 10 10 16,-12 12-65-16,-14 7-60 0,-6 8-47 16</inkml:trace>
</inkml:ink>
</file>

<file path=ppt/ink/ink7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3:38:06.193"/>
    </inkml:context>
    <inkml:brush xml:id="br0">
      <inkml:brushProperty name="width" value="0.2" units="cm"/>
      <inkml:brushProperty name="height" value="0.4" units="cm"/>
      <inkml:brushProperty name="color" value="#00FF00"/>
      <inkml:brushProperty name="tip" value="rectangle"/>
      <inkml:brushProperty name="rasterOp" value="maskPen"/>
      <inkml:brushProperty name="fitToCurve" value="1"/>
    </inkml:brush>
  </inkml:definitions>
  <inkml:trace contextRef="#ctx0" brushRef="#br0">743 0 200 0,'0'0'59'16,"-40"19"-13"-16,8-5-15 0,-1 1 0 15,-13 4-12-15,-7 3 17 16,-6 4-25-16,-20 7-14 15,-6 4 3-15,-20 0 0 0,6 4-34 16,-13-1-72-16</inkml:trace>
</inkml:ink>
</file>

<file path=ppt/ink/ink7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3:38:10.792"/>
    </inkml:context>
    <inkml:brush xml:id="br0">
      <inkml:brushProperty name="width" value="0.2" units="cm"/>
      <inkml:brushProperty name="height" value="0.4" units="cm"/>
      <inkml:brushProperty name="color" value="#00FF00"/>
      <inkml:brushProperty name="tip" value="rectangle"/>
      <inkml:brushProperty name="rasterOp" value="maskPen"/>
      <inkml:brushProperty name="fitToCurve" value="1"/>
    </inkml:brush>
  </inkml:definitions>
  <inkml:trace contextRef="#ctx0" brushRef="#br0">1094 372 143 0,'-33'0'40'16,"1"4"48"-16,-8 3-8 15,1 4-2-15,-7 4 2 16,0 11-25-16,0 0 5 0,-7-1-8 16,14 9-12-1,-1-1 1-15,7 0-53 0,1 0 40 16,32-33 11-16,-27 41-24 15,21-11-21-15,6-30 19 0,-7 29-17 16,7-7 4-16,0-22 0 16,0 0 0-16,0 0 5 15,40 19 8-15,-1-23-13 0,0-7 20 16,7-4-31-16,0-7 11 16,0 0-10-16,-6-4 19 0,6-4-14 15,-7 1 11-15,1-8 0 16,-1-4-6-16,-13 1 13 15,7-12-10-15,-13 0-3 16,-13-7-14-16,-1 0 21 0,-12 7-7 16,-8 4 20-16,-12 8-30 15,-13 10 6-15,-7 15-3 16,-7 8 19-16,-19 18-12 0,-7 11 10 16,0 11 61-16,-6 15 10 15,-1 4-12-15,1 11-20 16,6 3 19-16,13 5-20 0,7-16-30 15,20-3-3-15,12-8-10 16,14-7 41-16,13-37-10 0,0 0-24 16,53 30 11-16,13-23-14 15,12-18-6-15,8-8-7 0,6-10 36 16,13-8-17-16,-6-4-15 16,6 1-27-16,-7-8 24 15,1 0 8-15,-20-4 6 16,-7 4-3-16,-13-4-5 0,-19 4 17 15,-14-4-23-15,-20 8-9 16,-6 3 22-16,0 41-7 16,-46-37-10-16,-13 23 27 0,-6 14 21 15,-21 14 38-15,1 9 1 16,-1 14 15-16,1 11-61 0,-7 7 0 16,13 8 12-16,0 7 39 15,7 4-5-15,19-8-51 16,7-3-17-16,20-4 4 15,13-7-11-15,13-11-28 0,13-4 18 16,-13-37 20-16,53 33-12 16,-1-15 3-16,14-14-6 15,6-11 0-15,14-12 9 0,-1-3-22 16,0-8 23-16,1-6-15 16,-1-5-7-16,-12-7 12 0,-14-4 0 15,-13 0 0-15,-13-7 7 16,-20 0-1-16,-13-4 6 15,-20 4-8-15,-6 4-1 0,-20 11-13 16,-7 10 1-16,-19 16 16 16,0 18 8-16,-14 18-15 15,-6 16-15-15,-6 17 30 16,-1 19 125-16,0 4-53 0,14 4-36 16,13-4-24-16,13-11-16 15,13-4 1-15,19-4-12 0,21-11-4 16,6-7-15-16,6-7 26 15,-6-30-4-15,46 26 1 0,13-15-7 16,1-18 3-16,12-5-15 16,7-13 29-16,0-5-7 15,-1-11-12-15,-5-7-1 0,-8-3 0 16,-12-5 6-16,-14-7-26 16,-12 1 3-16,-21-1 5 15,-12 4 5-15,-21 14 13 16,-12 20 9-16,-20 17-24 0,-7 16 29 15,-19 14-14-15,-1 11-6 16,-6 11 0-16,7 15 15 0,-1 8-3 16,1 3 0-16,6 4-13 15,13-8-4-15,20-3 19 0,7-7-8 16,19-5 7-16,20-10-12 16,13-8-6-16,20-3 11 15,7-15 8-15,19-8-5 16,13-14-15-16,7-4 24 0,6-12-12 15,1-6-4-15,-7-8-5 16,0-7 25-16,-7-8-30 16,-6-7 14-16,-14-4 14 0,-19 0-24 15,-13-7 16-15,-14 0-16 16,-19 3 24-16,-13 8-5 0,-14 15-17 16,-12 14 26-16,-20 15-35 15,-1 23 17-15,-6 18 7 0,-6 14-3 16,6 12-1-16,7 11 1 15,13 7-17-15,13 0 23 16,13-3-2-16,13-4-17 16,14-4 14-16,12-8-24 0,14-3 27 15,13-7-23-15,6-8 22 16,14-7-7-16,6-11-12 0,7-8 20 16,-1-10-3-16,8-5 0 15,-8-7-17-15,1-7 9 16,-7-7 3-16,-6-16-7 0,-7-10-3 15,0-8 6-15,-13-7-19 16,-14-4 5-16,-12 0 1 0,-7 8 8 16,-20 7 9-16,0 14 8 15,20 45-1-15,-59-33 3 16,0 26-20-16,-7 25 15 16,-6 23-9-16,-7 22 15 0,7 10-4 15,6 9 18-15,1-1-9 16,19-7-8-16,13-4 3 0,13-7-11 15,20-8 4-15,7-7 7 16,19-7-18-16,7-11-5 0,19-12 5 16,7-14 9-16,14-12-8 15,6-10 15-15,6-4 9 0,0-8-18 16,7-7-4-16,-6-3-5 16,-7-16-2-16,0-7 3 15,-7-7 11-15,-13-7 1 16,-13-5-55-16,-13-3-5 0,-20-3 25 15,-6 6 4-15,-21 5 24 16,-12 14 10-16,-13 15-4 0,-14 22-6 16,-19 22-3-16,-7 26 6 15,-20 27 7-15,1 17-2 16,-7 12 31-16,13 10 27 0,6 5-20 16,14-1-29-16,19-7 1 15,14 0-19-15,13-11 1 0,13-8 21 16,6-7-9-16,20-11-9 15,7-7-18-15,19-11 8 16,1-16 14-16,19-6-10 16,7-16-1-16,-1-6 19 0,1-12 0 15,0-7-8-15,-1-8-4 16,-5-7-13-16,5-11 13 0,-12-11 0 16,-7-4-3-16,-13-8-73 15,-14-3 16-15,-5 4 28 0,-14 4 19 16,-14 10 10-16,-5 8 13 15,-8 18-24-15,-19 19 5 0,-6 30 9 16,-7 17 13-16,-14 23-8 16,1 15-20-16,0 7 10 15,0 4 17-15,12 0-12 16,14 0 28-16,7-7-7 0,13-8-9 16,13-8-12-16,6 1 4 15,7-15-11-15,7-4 2 0,-7-33 2 16,39 30-6-16,0-15-7 15,7-12 28-15,7-14 4 0,6-7-4 16,-6-4-12-16,-1-8-11 16,7-7-11-16,-13-15 19 15,7-3 3-15,-7-8 8 0,-13 4-8 16,-7-4-34-16,-13 8 11 16,-13 7 4-16,-6 7 12 0,6 41-4 15,-53-26 4-15,1 26 10 16,-8 15-7-16,-5 15 4 15,-8 10 0-15,1 12 12 16,6 3-5-16,7 5-1 0,7-1-11 16,12-4-14-16,14-3 9 15,13-8 18-15,6-7-4 0,14-4-14 16,-7-33 28-16,0 0-14 16,46 30-2-16,0-19-7 0,0-11 2 15,0-11-5-15,0-8-4 16,6-6 25-16,-6-9 7 0,7-6-8 15,-7-1-12-15,-7-7-13 16,1 0 2-16,-14-4 11 16,-6 4 15-16,-20-3-15 15,0 3 0-15,-13 11 9 0,13 37-6 16,0 0-6-16,-53-30-17 16,1 30 8-16,-1 22 25 0,0 19-4 15,1 11-13-15,-1 7 1 16,7 3 6-16,13-2-10 0,14-1 17 15,6-11-15-15,13-4 1 16,0-3 0-16,13-12 28 16,-13-29-14-16,33 30-2 0,-1-8-19 15,8-7-4-15,-1-15 15 16,1-8 12-16,-1-3 2 16,1-7-14-16,-8-4-10 0,1-4 4 15,0-4-4-15,-7-14 14 16,-6-4-4-16,-7-4 15 15,-6 0-4-15,-7 8-5 0,0 7-10 16,-7 4 6-16,7 33-2 16,-19-30-7-16,19 30-6 0,-33-18 8 15,-7 14 12-15,1 8 8 16,-1 7-11-16,1 7-4 0,-7 1-14 16,13 3 8-16,-6 4 3 15,12 7-13-15,-5-3 8 16,32-30 26-16,-33 40-10 15,13-6-4-15,20-34-4 0,-20 29-10 16,20-29-2-16,0 0 12 16,0 0 3-16,0 0 16 0,0 0-19 15,0 0 12-15,0 0-24 16,0 0-3-16,0 0 12 0,0 0 19 16,0 0-14-16,0 0-2 15,0 0 2-15,0 0-14 16,0 0 3-16,33-26 26 0,-33 26-10 15,0 0 6-15,0 0-11 16,0 0-9-16,0 0-12 16,0 0 22-16,0 0 3 0,-39 30-17 15,6 10 15-15,0 5 8 16,0 3-4-16,7-4-21 0,6 1 13 16,0-1-15-16,14-4 12 15,12 1-13-15,1-11 26 16,-7-30 4-16,20 37-14 0,-20-37 8 15,39 29-8-15,1-18-16 16,-1-3 10-16,0-8 6 0,-6-8-11 16,7 1 24-16,-7-8 2 15,-1-7-15-15,-5-8-3 16,-1-3-1-16,0-4 7 16,-13-3-20-16,1 3 27 0,-8 0 6 15,-6 3-16-15,0 1 8 16,0 33-12-16,-13-26 4 0,13 26-4 15,0 0-9-15,-33-11 8 16,0 22-2-16,0 15 7 0,1 7 8 16,5 4-2-16,1 0-6 15,13-3-6-15,0-1-2 0,13-33 8 16,0 37-13-16,0-37 1 16,6 29 20-16,-6-29 12 15,0 0-20-15,27 15-242 16,-27-15-135-16,32 0-76 0,-12-11-28 15</inkml:trace>
</inkml:ink>
</file>

<file path=ppt/ink/ink7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3:38:18.008"/>
    </inkml:context>
    <inkml:brush xml:id="br0">
      <inkml:brushProperty name="width" value="0.2" units="cm"/>
      <inkml:brushProperty name="height" value="0.4" units="cm"/>
      <inkml:brushProperty name="color" value="#00FF00"/>
      <inkml:brushProperty name="tip" value="rectangle"/>
      <inkml:brushProperty name="rasterOp" value="maskPen"/>
      <inkml:brushProperty name="fitToCurve" value="1"/>
    </inkml:brush>
  </inkml:definitions>
  <inkml:trace contextRef="#ctx0" brushRef="#br0">1237 842 318 0,'-39'0'104'0,"-7"8"32"0,7-4 11 15,-1 3 24-15,7 4-26 16,-6 4 63-16,6 7 8 0,0 0-40 16,33-22-51-16,-33 33-46 15,33-33-59-15,-19 37 12 0,19-37-19 16,0 37-2-16,0-37 18 0,0 0-42 15,32 26 18-15,-32-26-5 16,40 15-4-16,-7-11 18 16,-33-4-6-16,39-11-8 0,-6-4 3 15,0-7-16-15,-7-4 29 16,0-8-14-16,7-3-7 0,-6-3 5 16,-1-8-5-16,0 3 8 0,-13-6 0 15,0-1-14-15,-13-7 18 16,-13 4-17-16,-6 6 13 0,-8 9-20 15,-12 10 17-15,-7 16 19 0,-20 14-9 16,-6 11-14-16,0 14-8 16,-1 12 17-16,1 8 5 0,0 3-7 15,13 0-3-15,13 0 5 16,13 0 8-16,20-8-9 16,13-6 0-16,0-34-1 0,46 37-7 15,13-19 17-15,6-14-17 0,8-12 4 16,12-6-9-16,1-5 1 15,-1-3 13-15,0-8 0 0,-6-3-5 16,-6-7-6-16,-1-5 1 0,-6-3 18 16,-14-7-4-16,-12-1-21 15,-27 1 9-15,0-4-7 0,-7 3 16 16,-25 5 3-16,-8 10-1 16,-12 8-23-16,-7 14 9 0,-13 12 10 15,-13 14-4-15,-7 8 13 16,-13 11-7-16,0 7 171 0,0 15-60 15,-7 8-11-15,14 7 10 16,13 3-56-16,12-7-32 0,21 4-28 16,6-8 18-16,20-7-10 0,20-7-11 15,12 0 12-15,14-12-1 16,20-7-16-16,6-7 4 0,20-11 16 16,6-8-26-16,0-3 16 15,-6-4 8-15,0-8-22 0,-7-3 16 16,-6-8 4-16,-13-3-18 0,-7 0 4 15,-13-4 22-15,-14-11-19 16,-12 0-3-16,-14-4 12 16,-6-3-11-16,-13-1-3 0,-7 12 5 15,-13 0-3-15,0 14 13 0,-13 12-7 16,-13 14-9-16,-1 11 18 16,-6 12-3-16,1 10-6 0,-8 16 116 15,7 3-38-15,14 7-39 0,6 1-24 16,13-1 2-16,13 0-8 15,20-6-21-15,13-1 18 0,13-8 1 16,13-7-15-16,20-7 15 0,7-11-16 16,6-4 9-16,13-11 4 15,7-7 4-15,0-8-8 0,-7-7 5 16,0-4-5-16,-6-7-7 0,-7-4-1 16,-13-8 2-16,-7-3 6 15,-6-7-5-15,-20-8-33 16,-13-3 12-16,-6-1 6 0,-20 1 2 15,-20 3 10-15,-14 7-2 0,-5 12 10 16,-21 15 8-16,-6 17 0 16,-6 12-5-16,-1 19-14 0,-6 11 7 15,0 10 12-15,6 12 4 16,7 7 9-16,14-4-5 0,18 1-11 16,8-4 1-16,19-4-6 0,7-4-6 15,13-3 6-15,13-5 5 16,0-36 3-16,39 30-15 15,7-11-5-15,7-8 8 0,6-15 6 16,6-7 9-16,14-11-4 0,-6-4-7 16,-1-7-17-16,0-8 5 15,-13-11-3-15,-6-7-49 0,-14-4 28 16,-6-3 12-16,-13-1 8 0,-14 1-4 16,-19 7 10-16,-13 3 10 15,-7 8 5-15,-6 15-2 0,-7 11 0 16,-20 18-7-16,0 23-11 0,-13 14 9 15,1 15 12-15,-8 7 21 16,14 8 11-16,0-4 20 0,12 8-32 16,14-8-14-16,7-4-7 15,19 1-1-15,1-12 5 0,19-3 2 16,6-12-3-16,-6-29-11 16,46 30-12-16,0-12 15 0,13-14 0 15,14-12 8-15,-1-6-3 0,7-8-9 16,0 3-14-16,-14-7 15 15,8-7-1-15,-8-8-6 0,7-10-57 16,-12-9 13-16,-1 1 2 0,-13-3 17 16,-13 10 14-16,-7 11 13 15,-6 4 12-15,-20 37-4 0,-7-29 0 16,7 29-4-16,-39 7 4 16,-14 30-3-16,-13 18 11 0,1 12 20 15,-8 14 48-15,1 8-26 16,13-4-23-16,6 0-27 0,7 0 12 15,20-8-12-15,0-6 8 0,19-12 2 16,14-11-6-16,13-8-10 16,6-6-3-16,13-8 14 0,14-12-1 15,6-6 1-15,7-8 0 0,6-8-5 16,0-6-11-16,0-5 0 16,1-7 2-16,-8-7 17 0,1-8-11 15,-7-3-74-15,-6-8 24 16,-20 0 8-16,-7-3-35 0,-13 0 46 15,-13-4 21-15,-6 3-3 16,-21 8 8-16,-6 15-1 0,-19 11 3 16,-7 11 11-16,-7 14 10 0,-13 8-4 15,-6 12-5-15,-1 6-2 16,1 8 73-16,6 4-22 0,0 3-13 16,14 4-13-16,12 4-15 15,7-1 0-15,7 1-14 0,19-4-5 16,7-3 5-16,19-5 10 0,-6-40-2 15,53 41 1-15,-1-15-14 16,14-11 8-16,13-4-9 16,0-11-5-16,0-4 11 0,6-3-4 15,-6-5 16-15,0-6-4 0,-7-1-11 16,-13-3-3-16,-13-4 0 16,0-3 12-16,-6-4 0 0,-14-4-6 15,-13 0-6-15,-6-4-4 0,-14-3 3 16,0-4 10-16,-12 0 7 15,-8 0-10-15,-12 7-7 0,-7 11 2 16,-7 16 5-16,-6 10-4 0,-13 11 15 16,0 16-1-16,-14 10-5 15,1 15-13-15,0 7 1 16,-1 12 9-16,14 3 3 0,6 4 3 16,14-8-8-16,12-7 0 0,20-3 0 15,7-12-11-15,13-7 18 16,0-37-7-16,40 37 11 0,12-15-11 15,1-11 3-15,13-14-10 0,6-5-5 16,0-3 7-16,7-7 14 16,-7-8-5-16,7-4 5 0,-7-3-15 15,-6-8 6-15,-7 8-17 0,-6-7 22 16,-7-5-1-16,-7-3-4 16,-13-4 0-16,-6 1-3 0,-7-5-9 15,-19 8-3-15,-7 0 15 16,-7 4 0-16,-6 3 3 0,-7 12-3 15,-7 14 6-15,-6 11-10 16,-6 19 4-16,-7 11-3 0,-14 7 3 16,14 15 7-16,0 0-5 0,7 8 6 15,6-5-6-15,13 1-12 16,13 0 2-16,7-4 5 0,13-11 11 16,0-37 3-16,26 44-11 0,14-14-11 15,6-12 2-15,13-7 9 16,6-11-3-16,1-3 5 0,6-12 8 15,1-4-10-15,-1-3 5 16,-6-4-5-16,-7-3-4 0,0-1-5 16,-7-7 6-16,-6-3 7 15,0-5-10-15,-13-7-77 0,-6 1 15 16,-1-1 7-16,-13-3 23 0,0 3 19 16,-13 4 12-16,-6 7-1 15,-14 12-3-15,20 29 11 0,-40-11 0 16,1 18 11-16,-7 11-6 0,-7 19-8 15,7 4 9-15,-6 11 0 16,12-1-6-16,8-3 7 0,-1 1-7 16,20-9 22-16,6-3-18 15,7-7-8-15,0-30 4 16,33 29 3-16,-33-29-3 0,39 22 0 0,7-14 11 16,-6-12 0-16,-1-3-11 15,-6-4-5-15,0 0 1 16,-33 11-2-16,33-34 6 0,0 1-10 15,-20-4 5-15,6-7 18 0,-5-4 0 16,-1-4-13-16,-13 0-16 16,-7 1 24-16,1 6-3 0,-14 12-5 15,-13 7-4-15,-13 15 4 0,-7 18 0 16,-19 12 0-16,0 14 17 16,-20 11-1-16,-13 4 67 0,0 12-1 15,6 2 0-15,-6 9-3 0,13 2-25 16,7-2-22-16,19-5-15 15,13-3-8-15,20-11-1 16,14-8-16-16,6-3 5 0,13-41 9 16,0 0-2-16,52 29-2 0,7-18-2 15,0-18-6-15,14-8 2 16,6-11-4-16,-7-7 1 0,7-4-24 16,-7-11-25-16,-6-4-1 0,-14-7-5 15,1-4-6-15,-20 1 2 16,-7-9 21-16,-20 5 23 0,-6-1 17 15,-13 8-2-15,-13 11-13 0,-7 11 14 16,-13 15 16-16,-13 15-7 16,-7 18-3-16,-6 18 9 15,-7 8-9-15,-6 15 3 0,13 0 5 16,6 7 7-16,13-4 3 0,7 4-3 16,13-7-15-16,14-4-6 15,6-7 14-15,19-4-4 0,-6-37 2 16,33 40 5-16,13-17-20 0,7-12 2 15,-7-8-1-15,6-3 8 16,1-3 7-16,-1-8-1 0,1 0-6 16,-1-8 0-16,-12-7 0 0,-7-7-5 15,-7 0-2-15,-13-8-12 16,-6-3 19-16,-1-4 4 16,-19-8 0-16,-7 1-11 0,-13 3 7 15,-6 4-6-15,-7 4 10 0,-13 11 6 16,6 14-7-16,-6 12-8 15,0 18 0-15,-13 11-1 0,6 15 14 16,-6 7 5-16,6 8-4 0,14 3-2 16,-1 1-3-16,14-5-4 15,12 1-11-15,8-4 11 0,5-11 11 16,14-37 7-16,20 41-14 0,-20-41-4 16,59 22-4-16,7-15-1 15,0-10 5-15,6-16 0 16,7-7 8-16,-7-7-6 0,-6-4-8 15,-7-4 1-15,-6-7-2 16,-14-7 10-16,-6-11 0 0,-7-1 5 16,-19 1-8-16,-7 10-6 0,-20 12-7 15,-6 7 16-15,-7 15 6 16,-13 22-1-16,-7 18-18 0,-6 23 4 16,-7 11 139-16,1 14-19 0,-1 8-13 15,13 0-38-15,7 0-29 16,7-8-5-16,19-3-11 0,7-11-10 15,13-4-8-15,13-4-5 0,-13-44 5 16,33 44 4-16,13-18-4 16,0-11 0-16,0-8-17 15,0-3-116-15,0-4-53 0,-6-7-65 16,-40 7-63-16,52-19-65 0,-52 19-25 16,40-18 27-16,-40 18-3 15</inkml:trace>
</inkml:ink>
</file>

<file path=ppt/ink/ink7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3:38:23.444"/>
    </inkml:context>
    <inkml:brush xml:id="br0">
      <inkml:brushProperty name="width" value="0.2" units="cm"/>
      <inkml:brushProperty name="height" value="0.4" units="cm"/>
      <inkml:brushProperty name="color" value="#00FF00"/>
      <inkml:brushProperty name="tip" value="rectangle"/>
      <inkml:brushProperty name="rasterOp" value="maskPen"/>
      <inkml:brushProperty name="fitToCurve" value="1"/>
    </inkml:brush>
  </inkml:definitions>
  <inkml:trace contextRef="#ctx0" brushRef="#br0">565 1189 385 0,'13'37'105'0,"-13"-37"-20"16,0 0 12-16,20 48-11 15,-20-48-37-15,0 0-8 16,39 55-14-16,-39-55 5 0,0 0-19 16,59 48 20-16,-13-18-13 0,0-19-24 15,0-7-5-15,0-12 11 16,7-14 0-16,0 0-20 0,-7-4 31 16,0 0-8-16,-46 26-5 15,52-44 0-15,-52 44-6 0,40-48 10 16,-40 48-4-16,19-59 8 15,-19 11-11-15,0 48 8 0,-26-56 0 16,-7 1-14-16,-6 10 15 0,-7 1-12 16,-7 0-3-16,-6 7 9 15,6 15 65-15,-6 3 5 0,0 19-55 16,0 8-1-16,-7 3 58 16,7 11 55-16,7 15-20 0,-1 7 8 15,7 12-44-15,0 6 23 0,7 1-8 16,12 4-31-16,8-4-15 15,12-4-30-15,14-8-13 0,-7-51-3 16,32 52 3-16,-32-52-3 0,66 33 14 16,-13-18-8-16,-1-15 4 15,1-15 2-15,-1-3-6 0,1-8 0 16,-7-4 13-16,-46 30-4 16,53-55 0-16,-14 0-9 0,-19-8-10 15,-1 0 6-15,-12-11 9 16,-7-7-11-16,-7-8-15 0,-6-7-75 15,0-4 59-15,-7 1 24 16,1-1-13-16,-8 4 15 0,-5 11 8 16,-8 15-6-16,1 14 9 0,-1 16 24 15,40 40-28-15,-72-30 1 16,6 26 18-16,7 19 52 0,0 18 7 16,0 15 45-16,6 15-1 0,7 15-28 15,7 10 23-15,6 16-41 16,13-8-27-16,7-4-17 15,13-14-13-15,7-8-15 0,12-15-10 16,14-14 4-16,13-15 6 0,13-8 11 16,7-10 1-16,0-16-12 15,0-10-6-15,6-12 9 0,-6-3-6 16,-7-15 6-16,-7-4-11 0,-12-10 3 16,-1-5 18-16,-13-10-18 15,-12 3 5-15,-14-4-5 0,-7 4-2 16,0 8 11-16,-12 10 0 0,-14 12-19 15,33 44 3-15,-59-33 12 16,0 25 6-16,6 12 2 16,-6 14 3-16,0 16-11 0,0 14 0 15,-7 18 0-15,0 19 76 0,7 11 50 16,6 11-28-16,14 1-30 16,0 2-23-16,12-3-30 0,8-3-15 15,12-12 7-15,14-14-3 16,6-19-4-16,20-11 6 0,13-18 7 15,13-19-13-15,13-22 4 0,20-12-7 16,-7-17-12-16,7-19 15 16,7-8 0-16,-7-10-9 0,7-8-30 15,-14-4-29-15,0 0 4 16,-12-7 1-16,-8-4 29 0,-12 1 11 16,-7 6-4-16,-13 12 31 15,-7 15 0-15,-13 18-23 0,-13 48 19 16,0 0 0-16,0 0-11 0,0 0 16 15,0 0 5-15,-59 44 4 16,7 15 25-16,6 15 23 0,0 11-18 16,13 4-13-16,6-5-16 0,8 1-1 15,12-11-1-15,14-15-7 16,6-7-3-16,-13-52 0 0,52 33-3 16,8-18-3-16,5-22 3 0,8-12 5 15,-1-10-8-15,7-12-4 16,0 4 7-16,-1-15-13 15,1-10 9-15,7-9 4 0,-7-13-59 16,6 2 14-16,-6-3 11 0,-7 4 29 16,7 7 7-16,-7 4-2 15,-6 11 0-15,-20 11-33 0,-7 11 40 16,-39 37-4-16,0 0 4 0,0 0-3 16,0 0 0-16,0 0-4 15,-65 18-6-15,-21 19-11 0,-6 15 17 16,-6 7 8-16,-1 15 3 0,1 11 9 15,6 4-27-15,0-1 3 16,13-3 17-16,13-3-5 16,13-20-4-16,14-14-8 0,39-48 17 15,0 0-9-15,0 0 5 0,53 23-9 16,6-35-9-16,13-17 9 16,7-12-9-16,6-7 4 0,7-7 8 15,-6-4-3-15,12-4 0 0,-6 0 4 16,0 0-2-16,-13-3-9 15,-7 7-11-15,-12-4-51 0,-21 7 22 16,-6 1 13-16,-20 3 5 16,-13 8 19-16,-13 7-6 15,13 37 5-15,-66-22 2 0,-13 22 6 0,-6 22 18 16,-7 15-1-16,0 11 77 16,-13 15 14-16,0 11 7 15,6 18 7-15,-6 8-17 0,6 3-29 16,7 1-34-16,20-5-11 0,13-6-16 15,19-16-12-15,21-10 0 16,6-15 0-16,13-52 7 0,32 44-7 16,14-18-4-16,7-22 4 0,13-23-5 15,13 1 8-15,-1-12-10 16,1-7-33-16,-6-4 16 0,5-3 11 16,-5-8-10-16,-8-7 17 0,-5 4-32 15,-14-4 0-15,-14 0 2 16,1-1-11-16,-26 5 3 15,-7 3 12-15,-7 4 24 0,-12 8 8 16,19 40 0-16,-60-41-12 0,8 15 9 16,-14 22 3-16,-6 12 0 15,-7-1 5-15,-6 30 1 0,-1 15 33 16,-6 11 39-16,-6 11-23 0,6 7-32 16,-7 0 16-16,7 15-9 15,7 8-4-15,6-5-11 0,20-6-10 16,19-19 0-16,20-15 6 0,14-11-9 15,6-48-12-15,0 0 14 16,66 26-4-16,-1-23 7 0,14-25-5 16,7-15-2-16,-1-14 0 15,7-5 0-15,0-10-9 16,-7 3-24-16,-6-11-24 0,-13 7-12 16,-27-3-4-16,-6 7-3 0,-13-7-22 15,-20 0 9-15,-20 7 33 16,-19 0 10-16,-14 12 18 0,-12 3 17 15,-14 7-3-15,0 15 20 0,-7 8 2 16,-6 18-8-16,7 0-7 16,-7 18 3-16,-7 4-7 0,1 12 4 15,-7 6 13-15,-7 16-4 0,0 3-10 16,1 4 12-16,5 3 3 16,21 8 2-16,13 0-7 15,19-4 2-15,27-7-11 0,19-11 13 16,20-8-9-16,-13-44 3 0,73 33 2 15,6-22 7-15,6-22-6 16,14-18 2-16,-1-12-10 0,7-7 0 16,-6-11 5-16,-1-11 0 0,-12-4-8 15,-7-4 8-15,-14 1 0 16,-12-1 7-16,-14 8-13 0,-12 3 6 16,-27 1-99-16,-7 7 26 0,-13 7 90 15,-12 4-45-15,-8 11 5 16,-12 19 14-16,-8 14-5 15,-5 15 22-15,-1 15 8 0,-6 18-3 16,-1 12 91-16,8 14-43 0,-8 26 45 16,1 4-53-16,6 7-17 15,14 3-31-15,-1-2 2 0,20-5 1 16,7-14-11-16,20-15 17 16,19-8-5-16,6-18-17 0,21-18 2 15,6-12-3-15,6-14 20 0,14-11-11 16,0-16 5-16,6-6-11 15,0-16 6-15,7-10-5 0,-6 0-4 16,-1-1-30-16,-13-7-49 16,-13-7-6-16,-7-7 11 0,-6-5-10 15,-13-3 5-15,-20 4 34 16,-7 0 23-16,-12 14 18 0,-14 16 17 16,33 51 0-16,-59-37-1 0,-7 26-12 15,0 29 21-15,-6 19 32 16,6 26 84-16,-6 25-9 0,0 16-14 15,6 3-10-15,0 4-32 0,7 3-26 16,13-10-10-16,7-8-14 16,19-7-13-16,7-8 0 0,19-15 0 15,8-14 12-15,18-11-2 16,8-15-5-16,6-12 0 0,6-14-5 16,8-14-12-16,-1-5 12 15,13-10-6-15,-6-12 10 0,6-3-4 16,-6-8 0-16,-1 0-10 0,-5-3 18 15,-8-1-11-15,-12 1-66 16,-14-4 33-16,-13 3 9 0,-13 1 17 16,0 55 7-16,-39-41 8 0,-21 23-5 15,1 18-7-15,-13 11 7 16,0 15 0-16,-7 11 3 0,0 7 5 16,0 19 10-16,7 7 50 15,0 11-34-15,12 15-7 16,1 0-14-16,7 0-8 0,19-14-1 15,7-1 4-15,12-18-8 0,14-8 4 16,7-7-13-16,19-7 13 16,-26-41-4-16,53 41-12 0,-1-19 5 15,1-7 1-15,0-12 11 0,12-10-2 16,1-8 9-16,0-11-12 16,13-14-8-16,-1-1 14 0,8-15-6 15,-1 1 2-15,1-11-7 0,6-5 17 16,-7-3-17-16,1 1-5 15,-8 2 10-15,-12 5-9 16,0-4 9-16,-20 14-14 0,-13 5 14 16,-14 6-32-16,-19 45-9 0,-6-48 28 15,6 48 1-15,0 0 22 16,-59-11-15-16,0 18 5 0,-1 23-10 16,-5 7 7-16,6 18 10 15,-1 5-7-15,14 2 15 0,7 1-3 16,0-4-12-16,12-3-11 0,14-5 20 15,7-10-13-15,6-41 13 16,0 0-12-16,46 37 6 0,0-22-10 16,6-19 19-16,7-7-12 0,7-15 5 15,0-3-5-15,6-8-8 16,0-4-3-16,7-11 11 0,0 1-12 16,-7-12 16-16,7 7-9 15,-7-3 14-15,1 0 1 0,-14 0-6 16,-7 7-13-16,-19 1-3 15,-6 6 8-15,-8 1 4 0,-19 44 7 16,13-33 0-16,-13 33-1 0,0 0-6 16,-6-34 0-16,6 34 5 15,0 0-13-15,0 0 8 0,0 0 0 16,-46-14-4-16,0 17 8 0,6 23-11 16,-6 7 7-16,7 12 12 15,-7 3 1-15,13 3-9 0,0-6 7 16,20-8-6-16,13-37-13 15,-6 40 14-15,6-40-2 16,0 0-4-16,46 4 0 0,6-22-14 16,1-8 9-16,6-11 5 0,0-8-8 15,0-3 8-15,-13 4 8 16,7-4 1-16,-14-4-17 0,1-7 22 16,-8 0-21-16,-12 0 7 0,-7 0-5 15,-6 11 9-15,-7 7-1 16,0 41 1-16,0 0-11 0,-46-26 3 15,-7 30 8-15,1 22 4 0,-7 15-18 16,-7 10 13-16,-6 12 7 16,-7 11 68-16,-7 4-10 15,-6 3-38-15,0 8-3 0,-19 7 1 16,-1 0-28-16,0 0 17 0,-6-8-10 16,13 1-1-16,6-4 0 15,14-18-10-15,12-12 1 0,14-14 5 16,13-8 4-16,46-33-6 0,0 0-5 15,-39 18-7-15,39-18 14 16,0 0-2-16,-20-40-11 0,14 3 11 16,-1 0-5-16,7 37-50 15,-13-45 20-15,13 45 20 0,-13-44 8 16,13 44 7-16,0 0 5 16,0 0-8-16,-46-29-3 0,0 17-8 15,6 20 18-15,1 3-4 16,39-11 4-16,-53 29-12 0,14-6 0 15,39-23 15-15,-40 33 0 0,40-33-7 16,0 0-4-16,-46 41 6 16,46-41 6-16,0 0-19 0,-46 29 11 15,46-29 0-15,-39 26 0 0,39-26-3 16,0 0-3-16,0 0 6 16,0 0 10-16,0 0-6 0,0 0 4 15,-33 22-13-15,33-22 5 16,0 0 0-16,0 0 0 0,-33 44-9 15,33-44 9-15,0 0 0 16,-6 41 0-16,6-41 9 0,0 37-9 16,0-37 6-16,0 0-14 0,19 33 14 15,-19-33-16-15,0 0 17 16,46 41 6-16,-46-41-17 0,46 26 11 16,0-15-19-16,-6-7 8 0,-1-4 0 15,1-8 12-15,-1 1 3 16,7-8-11-16,-6-7 5 0,6 0-5 15,-7 0-6-15,-39 22 6 16,0 0-5-16,26-49 0 16,-13 16 5-16,-13 33-82 0,-32-37 42 15,-14 0 21-15,-7 8 4 0,-6 7 9 16,-13 3-4-16,6 12 6 16,0 7 10-16,0 0-3 0,7 15-3 15,7 7-6-15,-1 4 6 0,7 3-9 16,46-29 20-16,-39 52-6 15,12-4-3-15,21-11-2 0,6-37-4 16,20 44 4-16,-20-44 5 0,32 37-8 16,-32-37 7-16,53 26-8 15,-7-11 4-15,0-8 13 16,7-7-1-16,6-7-12 0,0-1-3 16,0-10 8-16,0-4-11 0,7-4 16 15,0-11-16-15,-7 7 9 16,6-3-7-16,1-4-4 0,-13 8 17 15,6-1-14-15,-13 12 11 0,-7 3-6 16,-39 15 0-16,33-11-13 16,-33 11 13-16,0 0 4 0,0 0-4 15,0 0-15-15,0 0 26 0,46 7 2 16,-46-7-22-16,0 0 13 16,0 0-1-16,0 0-3 0,0 0 5 15,0 0-16-15,0 0 2 16,0 0 13-16,53 37 3 15,-53-37-3-15,0 0 5 0,46 33-19 16,-46-33 7-16,0 0 5 0,46 15-7 16,-46-15 1-16,46 0 16 15,-46 0-19-15,65-26-1 0,-19 8 11 16,0-12 8-16,0 4-25 0,0-7 14 16,0 4-6-16,7-5 6 15,0 1-8-15,6-4 17 0,-7 4-6 16,7 0 5-16,-6-4-14 0,0 3 8 15,-7-6-2-15,0-1 3 16,0-7-7-16,-7 0-3 16,7 0-4-16,-13 0 17 0,0 11-3 0,0-4-11 15,-7 1 3-15,0-1 20 16,0 4-15-16,1-3-5 16,-27 40 7-16,33-60-9 0,-1 12 11 15,-5 0-12-15,-27 48 5 0,46-55 15 16,-20 11-6-16,-26 44-1 15,39-41-2-15,-39 41-10 0,27-41 0 16,-27 41 1-16,26-37 6 0,-26 37 4 16,0 0 7-16,26-40-4 15,-26 40-16-15,20-34-5 16,-20 34 10-16,13-36 9 0,-13 36 8 16,0 0-8-16,20-34 0 15,-20 34-5-15,0 0 0 0,0 0-16 16,0 0 20-16,0 0 1 0,0 0-1 15,0 0 5-15,0 0-9 16,0 0 2-16,0 0-15 0,0 0 3 16,0 0 2-16,0 0 13 0,0 0 3 15,0 0-8-15,-40 0 0 16,40 0 4-16,0 0-23 0,0 0 23 16,0 0 10-16,-33 8-11 0,33-8 1 15,0 0-9-15,-39 0-5 16,39 0 4-16,0 0 6 15,-46 14 0-15,46-14 5 0,0 0 2 16,-39 63-4-16,6-4-3 0,6 4 3 16,1-11-17-16,13 11 16 15,-7-8-5-15,1 4 5 0,-1-3-2 16,-6 3 0-16,6-8 2 0,-6 1-8 16,-7 0 11-16,7-4 6 15,-14 0-11-15,7 0-4 0,-6-7 1 16,-1 7 16-16,40-48-13 0,-39 40-39 15,39-40-225-15,0 0-204 16,-46 34-81-16,46-34-23 0</inkml:trace>
</inkml:ink>
</file>

<file path=ppt/ink/ink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3:08.122"/>
    </inkml:context>
    <inkml:brush xml:id="br0">
      <inkml:brushProperty name="width" value="0.1" units="cm"/>
      <inkml:brushProperty name="height" value="0.1" units="cm"/>
      <inkml:brushProperty name="fitToCurve" value="1"/>
    </inkml:brush>
  </inkml:definitions>
  <inkml:trace contextRef="#ctx0" brushRef="#br0">33 42 260 0,'0'0'42'0,"0"0"13"15,0 0 23-15,0 0-5 0,0 0-22 16,0 0-4-16,-33-18-10 16,33 18-9-16,0 0-3 15,0 0 22-15,0 0-19 0,0 0-21 16,0 0 15-16,0 0 76 16,0 0 0-16,0 0-44 0,27 3 4 15,12 1-26-15,0 0 7 16,14-1 34-16,13-3 10 0,-1 0-43 15,14-3-26-15,7-1 11 16,-1 0-4-16,7 1-21 0,0 3 24 16,7-4-24-16,-14 0 4 15,-6-3-15-15,-7 3 4 16,-6 4 2-16,-14-4 9 16,-6 4-1-16,0 0 8 0,-6 0-3 15,-14 0 0-15,-26 0-8 0,40 0 15 16,-14 0-8-16,-26 0-21 15,0 0 17-15,0 0-3 0,33 0-15 16,-33 0 6-16,0 0 110 16,0 0-4-16,0 0 4 0,0 0 0 15,0 0-42-15,0 0-21 16,0 0-16-16,0 0 0 0,0 0 2 16,0 0 35-16,0 0-29 15,0 0-12-15,0 0-7 16,0 0-6-16,0 0-5 0,0 0 10 15,0 0 29-15,0 0-10 16,0 0-4-16,0 0 2 0,0 0-18 16,0 0 2-16,0 0-29 15,0 0 26-15,0 0-8 0,0 0-9 16,0 0 24-16,0 0-23 16,0 0-5-16,0 0 29 0,0 0-16 15,0 0-6-15,0 0 13 16,0 0-20-16,0 0-1 0,0 0-253 15,0 0-209-15,0 0-76 16</inkml:trace>
  <inkml:trace contextRef="#ctx0" brushRef="#br0" timeOffset="937">441 267 276 0,'0'0'40'15,"-33"-29"6"-15,33 29-6 0,0 0-2 16,0 0-6-16,0 0-6 16,-27-15-13-16,27 15 7 0,0 0 19 15,0 0-1-15,0 0-13 0,0 0-12 16,0 0 26-16,0 0-2 16,0 0 3-16,0 0 3 0,0 0 20 15,-32-18-16-15,32 18-25 16,0 0 3-16,0 0-17 15,0 0 23-15,0 0 19 0,-33 0-2 16,33 0-16-16,0 0-15 0,0 0-14 16,0 0 0-16,0 0-6 15,0 0 22-15,0 0-9 16,0 0 40-16,0 0 4 0,0 0-20 16,0 0-21-16,0 0 31 0,0 0-5 15,0 0-33-15,0 0 24 16,0 0-9-16,0 0-12 0,0 0 118 15,0 0-28-15,0 0-42 16,46 11-42-16,0 0 16 0,13-8-38 16,7 1 29-16,6 0-30 15,0 0 30-15,14-4-20 0,-1 3 18 16,0 1-7-16,1-4 20 16,-7 4-29-16,-7-8 15 0,-6 4-22 15,-1 0 19-15,-12 0-27 16,-1-4 24-16,-6 4-13 0,-6-3 5 15,-1-1-3-15,-6-4 14 16,-33 8-16-16,33-3 4 0,-33 3-15 16,0 0 18-16,0 0-16 15,0 0 22-15,0 0-34 0,0 0 38 16,0 0-33-16,0 0 28 0,0 0-12 16,0 0 6-1,0 0-14-15,0 0 11 0,0 0-3 0,0 0 15 16,0 0-23-16,0 0 13 15,0 0-25-15,0 0 66 16,0 0-81-16,0 0 45 0,0 0-28 16,0 0 18-16,0 0-26 15,0 0-121-15,0 0-88 0,0 0-53 16,0 0-31-16,0 0-25 0</inkml:trace>
</inkml:ink>
</file>

<file path=ppt/ink/ink8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3:38:26.435"/>
    </inkml:context>
    <inkml:brush xml:id="br0">
      <inkml:brushProperty name="width" value="0.2" units="cm"/>
      <inkml:brushProperty name="height" value="0.4" units="cm"/>
      <inkml:brushProperty name="color" value="#00FF00"/>
      <inkml:brushProperty name="tip" value="rectangle"/>
      <inkml:brushProperty name="rasterOp" value="maskPen"/>
      <inkml:brushProperty name="fitToCurve" value="1"/>
    </inkml:brush>
  </inkml:definitions>
  <inkml:trace contextRef="#ctx0" brushRef="#br0">1709 414 630 0,'-39'7'114'0,"-7"4"28"16,-7 4 4-16,0 3 22 16,-6 1-53-16,0 3-3 0,7 0 37 15,-1 0-70-15,7 1-50 16,0 6 9-16,13-7-5 0,33-22-26 15,-39 34-1-15,39-34 21 16,-20 29 7-16,20-29-18 0,0 0 14 16,33 19-30-16,13-19 2 15,13-15 10-15,0-7 2 16,7 0-30-16,-7-8 31 0,0 4-37 16,-6-3 22-16,-7-1 7 15,-7 4-1-15,-13-3-15 0,-6-1 22 16,-13 4-9-16,-14-3-8 0,-6-1 6 15,-13 0-12-15,-14 5 10 16,-6 6 9-16,-6 4 12 0,-1 8 52 16,-6 11 25-16,-13 7 19 15,6 15-19-15,-13 11-15 0,0 11 12 16,0 14 0-16,-6 12 18 0,6 8-10 16,7 6-43-16,13-6-24 15,13-12-19-15,13-15-17 16,13 4 14-16,20-14-8 0,13-12-6 15,-13-33-4-15,40 15 4 16,6-15-8-16,6-15 8 0,14-7 7 16,-7-8-7-16,0-14-7 15,7-4-5-15,-7 0-7 0,0 0-16 16,0-8 9-16,-6 1-10 0,0-4 1 16,-7-8 1-16,-7 4-19 15,0-7 16-15,-6 0-7 0,-13 4 34 16,-7 3 2-16,-13 4 11 15,-6 11-9-15,-14 7 0 16,-13 15 3-16,-6 11 3 0,-7 15 3 0,-14 11 5 16,-12 15 2-16,0 19 1 15,-14 10 5-15,-6 15 62 16,7 4-6-16,0 7 0 0,6 12-11 16,6-8-19-16,14 0-13 0,13-11-23 15,13-15 3-15,7-8-6 16,26-14-3-16,0-37-3 0,0 0-4 15,59 15 15-15,7-19-21 16,6-21-36-16,14-12 5 0,-7-4-13 16,6-3 16-16,-6-1 11 0,-7-6-6 15,-6-5-31-15,0 1-6 16,-14-8-6-16,1-4 1 0,-7-3-7 16,-20-4 0-16,-6 4 37 15,-14 4 29-15,-6 10 9 0,-13 16-3 16,-20 10 13-16,-13 15-13 15,-13 19 7-15,-7 7 27 0,-12 15-15 16,-8 7 15-16,-12 11-21 0,-8 8 11 16,-5 11 20-16,-1 7 39 15,-19 4-8-15,19 0 5 0,7-7-13 16,13-1-21-16,26-14-10 16,13 3-23-16,21-7-3 0,18-15 22 15,14-33-30-15,0 0 11 0,60 30 16 16,-1-26-29-16,13-19 24 15,0-7-7-15,7-4-13 16,0 0 9-16,0-7 5 0,0-8-5 16,-14 4-6-16,8-3 6 0,-14-5-14 15,0 5 6-15,-20-5 3 16,-6 5 2-16,-13-5 3 0,-13 5 2 16,-14 3 3-16,-19 3 3 15,26 34-19-15,-46-29-5 0,-7 21 16 16,-6 16 6-16,0 10-6 0,6 12 24 15,-12 14 106-15,-1 15-18 16,0 8-31-16,0 7-20 0,7 3-22 16,7-3-9-16,12-4-12 15,1-3-25-15,13-12 7 0,12 4 3 16,1-11-3-16,20-14 4 16,-7-34 5-16,33 33-12 0,6-22 3 15,7-4 4-15,7-7-16 16,-1-3 4-16,7-8 5 0,1 0 5 15,-1-12-2-15,0 1-10 0,7-7 19 16,-14-5-12-16,1-3-37 16,-7 1-1-16,-13-1 3 0,-7 0-11 15,-13 0 9-15,-6-4 12 0,-14-3 6 16,-6 3 10-16,-13-3 6 16,-1 3 0-16,1 0 12 15,-7 5-6-15,0 6 0 0,-13 15 0 16,0 4 0-16,-6 11 7 0,-1 11-12 15,-6 4 0-15,-7 15 5 16,1 10-7-16,5 5 13 0,1 10 12 16,13 8 33-16,7 3-5 15,-1 4-26-15,14-3-23 0,6-12 7 16,20-3 10-16,7-4-8 0,13-11-6 16,13-15 0-16,6-3-10 15,14-12 25-15,6-7-22 16,6-4 13-16,1-7-14 0,0-7 8 15,-7-4-7-15,13-8 21 0,-6 4-14 16,-7-7 9-16,0-4-24 16,-6 0 0-16,-1-11-50 0,-12 0-8 15,-1-7-10-15,-12-4-4 16,-8-4 50-16,-6 15 12 0,-19 0 9 16,-7 14 11-16,13 34-4 0,-46-25 4 15,-13 17 13-15,6 16 2 16,-13 10-15-16,1 19-1 0,-1 11 21 15,0 4-2-15,0 14-10 0,7 12 64 16,0 7-25-16,0 0-10 16,13-8-11-16,13-3-15 15,7 0-6-15,13-11-9 0,13-8 21 16,13-7-1-16,7-14-23 16,19-12 16-16,14-11 2 0,6-15-12 15,13-7 6-15,7-11 4 0,-7-4-16 16,14-4 24-16,-8-6-18 15,1-5 2-15,-6 11 7 0,-1-7-14 16,-13-7 27-16,-13-8-113 0,-7-7 11 16,-6-4 1-16,-13-3 0 15,-7-4 27-15,-13 3 5 16,-13 1 18-16,-7 3 17 0,-13 15 6 16,-6 11 12-16,-14 11-11 15,-6 15 8-15,-6 11 32 0,-1 7-16 16,-6 16 29-16,-1 6 59 0,14 8-6 15,0 4-2-15,6 25-13 16,7-3-24-16,14 7-42 0,-1-7-7 16,20-4-7-16,6 0 12 0,14-7-9 15,6-11 5-15,0-8-13 16,-13-33 19-16,39 37-18 0,-6-11-7 16,7-12 11-16,6-6-10 0,-7-8 12 15,14-11 6 1,-7-8-2-16,6 1-6 0,1-19 9 15,-1 11-12-15,-12-11-13 0,-1-4-6 16,-6-7-48-16,-7-3 13 16,-6-5 15-16,-13-7 14 0,-7 8 9 15,-7 0 6-15,-6 3 13 0,-7 8-7 16,20 44 7-16,-46-41 8 16,7 22 10-16,-7 16-14 0,0 10 5 15,-13 12-18-15,6 10 32 0,-6 1 62 16,6 18-5-16,1 7-17 15,6 8 3-15,0 3-42 16,6 16 6-16,7-5-21 0,7-3-4 16,6-7-1-16,14-8 10 0,6-7-18 15,13-12 4-15,7-7-5 16,13-10 20-16,6-16-15 0,14-7-4 16,6-11 15-16,6-11-22 15,1-8 11-15,6-3 0 0,1 0-8 16,-1-8 10-16,-6-3-11 0,-7-8 3 15,0 4-2-15,-6-7-50 16,-7-5-4-16,-7-2 5 0,-13-9 5 16,-13 9 6-16,-6-1 15 15,-14 4 14-15,1 11 13 0,-14 11 0 16,-6 7-6-16,-14 15 10 0,1 8 4 16,-7 18-4-16,-13 15 9 15,-7 15 3-15,0 7-12 16,1 26 49-16,-8-4 2 0,14 0 0 15,0 4-20-15,13 3-2 0,7-3-9 16,12-4-20-16,8-7-5 16,19-4 15-16,6-11-4 0,1-7-1 15,19-4-22-15,33-15 28 16,-6-11-16-16,6-11 5 0,7-3 0 16,-1-9-4-16,1-13 10 0,6-5-6 15,-6 0-9-15,6-10 6 16,-6-4 13-16,0-5-16 15,-7 1-8-15,-6-7 24 0,-7 0-13 16,-7-4 6-16,-13 7 1 0,-6 7-1 16,-7 12 1-16,-13 33-10 15,0 0 3-15,0 0-1 0,-46-29 0 16,13 29 0-16,-6 7 14 16,39-7-2-16,-46 26-20 0,46-26 21 15,-46 22-16-15,46-22-66 0,0 0-75 16,0 0-100-16,0 0-139 15,-33 22-65-15,33-22-10 0,0 0 40 16</inkml:trace>
</inkml:ink>
</file>

<file path=ppt/ink/ink8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4:33.182"/>
    </inkml:context>
    <inkml:brush xml:id="br0">
      <inkml:brushProperty name="width" value="0.1" units="cm"/>
      <inkml:brushProperty name="height" value="0.1" units="cm"/>
      <inkml:brushProperty name="fitToCurve" value="1"/>
    </inkml:brush>
  </inkml:definitions>
  <inkml:trace contextRef="#ctx0" brushRef="#br0">10771 416 886 0,'0'0'284'16,"-20"-40"6"-16,20 40-25 15,-26-33-48-15,26 33-42 16,-33-34-18-16,0 16-33 15,-6-1-30-15,6 5-3 0,-6 3-4 16,-1-1-33-16,-6 9 0 16,-6-1 3-16,-7 0-8 0,-7 4-10 15,-13 4-21-15,0 3-16 16,-13 1 24-16,-6 7 35 0,-1 7-3 16,-6 4-35-16,-7 3 20 15,7 4 6-15,-7 8 33 0,7 0-15 16,7 7 1-16,-1 7 5 15,7 8 20-15,0 3-15 0,0 5-16 16,13 3 12-16,7-1 3 16,0 1-13-16,12-3-26 15,8 2-15-15,6-2-11 16,13-5 23-16,7 1-22 0,6-1 23 16,13-3-26-16,1 3 14 15,12-6-12-15,1-1 3 0,19 0 27 16,1-4-25-16,5-3 8 15,8 3-3-15,6-7 27 0,6-3-8 16,14-1-10-16,13-7-10 16,13 4-1-16,7-12-17 0,19 4 6 15,0-7 0-15,14 0-15 16,-14 0 6-16,0-4-3 16,0-3 9-16,-6 3-6 0,-7-11 0 15,0 4-3-15,-6-12 26 16,0 1-35-16,-7-4 27 15,6-11-22-15,1-7 19 0,6-8-21 16,-7-8 11-16,1-10-7 16,0-8 19-16,-1-3-14 0,1-4 0 15,-14-4 0-15,-13-3 4 16,1-8-8-16,-14-4 4 0,-7-3 12 16,-6-4-21-16,-13-8 9 15,-7 5 0-15,1-1-8 0,-8 0 8 16,1 4-11-16,-7 0 15 15,0-3-17-15,-6 7 15 0,0-4-8 16,-1 0 1-16,-6 3 0 16,-6 8 5-16,-1 4 0 15,-6 7 0-15,-7 4 3 0,-6 0-7 16,-14 7 8-16,-12 4-10 16,-7 8-3-16,-7 3 3 0,-6 7-3 15,-7 4 9-15,7 4 0 16,-1 11-5-16,1 0 10 0,13 4-21 15,6 3 22-15,7 4-20 16,7 0 14-16,39 0-16 16,-33 4-73-16,33-4-113 0,-39 3-74 15,39-3-87-15,0 0-126 16,-46 8-262-16,46-8-120 16</inkml:trace>
  <inkml:trace contextRef="#ctx0" brushRef="#br0" timeOffset="520">9385 1665 1796 0,'0'0'451'16,"0"0"-75"-16,-27 37-116 0,27-37-42 16,0 0-21-16,0 0-12 15,0 0-43-15,0 0-34 0,0 0-67 16,0 0-5-16,0 0-36 16,0 0 13-16,7-55-19 0,6-1 14 15,7-6-18-15,13-12 10 16,13-8-9-16,0-3 5 15,6 8 4-15,1 7-3 0,-7 7 3 16,0 15-11-16,-13 11 8 16,-33 37-6-16,0 0 5 0,46-26 9 15,-46 26-8-15,39 4 6 16,-39-4-3-16,0 0-3 0,33 51 6 16,-13-6-7-16,-1 6 10 15,-12-3-2-15,6 8 9 16,0-1-3-16,0 4 114 0,0 1-59 15,14-1-15-15,-8-8-26 16,14 1 1-16,-33-52-22 0,46 56 2 16,-46-56-5-16,46 48 13 15,-46-48-18-15,0 0-79 16,46 25-175-16,-46-25-137 0,0 0-185 16,0 0-275-16,0 0 15 15</inkml:trace>
  <inkml:trace contextRef="#ctx0" brushRef="#br0" timeOffset="713">9444 1351 1988 0,'0'0'421'0,"-53"-22"-52"0,53 22-135 16,0 0-79-1,0 0 0-15,0 0 19 0,40-30-52 16,19 23-51-16,20 0-37 15,-1 7-13-15,1 0-10 0,0 3-17 16,-7 5-152-16,-19-1-260 16,-7-3-531-16</inkml:trace>
  <inkml:trace contextRef="#ctx0" brushRef="#br0" timeOffset="1608">8524 1976 652 0,'0'0'182'15,"0"0"62"-15,0 0 51 16,0 0 18-16,0 0-12 0,0 0-36 16,0 0-2-16,-33 25-50 15,-13 20-40-15,-7 14-23 0,-6 15-34 16,-7 11-15-16,-12 11-19 15,-8 4-18-15,1 3-12 0,-14 4-13 16,7-3 2 0,-13 3 19-16,0-4 31 0,-20 4 1 15,-6 4-14-15,-1 4 20 16,-19 7 7-16,0 3-18 0,-7 8-13 16,-13 4-13-16,0 11 0 15,-13 3 8-15,-6 1-29 0,6-1 9 16,0-3 28-16,-7-8 12 15,-6-7-7-15,7-7-28 0,-1-4 44 16,14-8 24-16,-1 5 3 16,7-5-44-16,1 1-28 15,12-8-4-15,0 0-7 16,7-4-26-16,6-3-22 0,14-7 6 16,6-8 9-16,20-12 6 15,13-10 3-15,20-11-26 0,19-11-23 16,7-12 18-16,46-29 19 15,0 0-19-15,-39 26-70 0,39-26-139 16,0 0-104-16,0 0-80 16,0 0-20-16,0 0-28 0,0 0-182 15,0 0-305-15</inkml:trace>
  <inkml:trace contextRef="#ctx0" brushRef="#br0" timeOffset="2428">3240 6317 957 0,'0'0'212'16,"-13"-37"92"-16,13 37-13 0,-52-22-11 16,-1 10-55-16,-13 5-12 15,-12 0-24-15,-14-1-13 16,-7 5-18-16,-13-1-19 0,-6 4 1 16,-7 7-33-16,-6 4-9 15,-7 4-12-15,-13 4 22 0,-7 10-11 16,0 8-20-16,7 7 1 15,0 12-3-15,0 7-18 16,13 11-1-16,6 11-11 0,1 11 8 16,-1 14 41-16,8 9 56 15,-1 3-80-15,20 3-36 0,6 1-8 16,20-4-13-16,7 3-4 16,19-6-9-16,14-5-4 15,26-3 8-15,19-8 18 0,21-7-10 16,38-3-2-16,27-12-16 15,33-3 9-15,33-15-3 16,19-8-3-16,27-11-3 0,13-7 6 16,13-7-3-16,6-8-4 15,8-11 15-15,-8-7-12 0,-6-12 7 16,-13-6-8-16,-13-23-2 16,-14-15-1-16,-19-18 8 0,-13-23-6 15,-20-21-6-15,-20-19-54 16,-6-15-9-16,-14-15 38 15,-25-10 19-15,-14-12 20 0,-20 0-18 16,-19 8 10-16,-27 14 2 16,-19 19 8-16,-20 19-4 15,-26 14 0-15,-7 15 0 0,-13 15 3 16,-7 10-1-16,7 20-9 16,0 14-4-16,7 11-38 0,13 11-131 15,6 11-87-15,0 12-59 16,14 10-127-16,-1 12-297 0,7 7-222 15</inkml:trace>
  <inkml:trace contextRef="#ctx0" brushRef="#br0" timeOffset="3299">1552 6697 1752 0,'0'0'471'16,"0"0"-17"-16,13 63-104 15,-7 4-71-15,-12 6-72 0,-7 1-38 16,6 0-50-16,-6-4-60 15,0-3-26-15,0-4-15 0,6-8-3 16,-6-7-15-16,6-7-5 16,7-41 2-16,-13 40-8 15,13-40-145-15,0 0-103 16,0 0-118-16,0 0-180 0,0 0-89 16,0 0 126-16,0-33 142 15,7-19 78-15,-7-10 66 0,0-9 100 16,6-6 107-16,-6-4 84 15,0 3 80-15,7 0 64 0,-7 8 36 16,6 4 92-16,1 7-17 16,6 7-20-16,7 8-36 15,6 7-34-15,-26 37-33 16,59-37-17-16,-6 22-7 0,-1 15-41 16,8 11 10-16,-1 11-19 15,-7 11-51-15,1 8-28 0,-7 3 6 16,-7-3-15-16,-12 0-20 15,-14-1 14-15,-7-3-6 0,-19 0 5 16,-20-4-16-16,-6-3-7 16,-7-4 14-16,-7-8-18 15,1 1 12-15,6-12 1 0,0-3-12 16,46-4 10-16,-40-11-16 16,40 11 7-16,0 0 5 0,20-30-15 15,13 12 19-15,13 10-8 16,6 12 1-16,8 7 3 15,-1 15-3-15,-7 7 9 0,1 8-6 16,-1 3 3-16,-12 1 72 16,-14 6 37-16,-6-3 30 15,-20-3-50-15,-13 3-36 0,-20-8-22 16,-20 1-32-16,-12-8 16 16,-21-7-22-16,-6-4 6 0,-6-7-140 15,6-8-146-15,6-3-153 16,14-11-398-16,19-15-315 0</inkml:trace>
  <inkml:trace contextRef="#ctx0" brushRef="#br0" timeOffset="3956">9877 2663 607 0,'0'0'150'0,"7"-37"14"15,-7 37 31-15,0 0 80 16,7-37-33-16,-7 37 24 15,0 0-46-15,0 0-24 16,0 0-46-16,0 0-60 0,0 0-35 16,0 0 95-16,0 0-24 15,26 44 66-15,0 30-21 0,-6 26-36 16,6 22-60-16,7 22-27 16,13 18-14-16,13 5-24 0,7 3-7 15,6 0 6-15,0 3 1 16,7-3-18-16,-13-4 13 0,-7 1-5 15,-6-16-33-15,-20-10-276 16,-14-8-247-16,-6-15-262 0</inkml:trace>
  <inkml:trace contextRef="#ctx0" brushRef="#br0" timeOffset="4632">11165 5234 1309 0,'0'0'349'0,"-65"-52"32"15,6 19-43-15,-7 7-67 16,-6 8-38-16,-7 3-41 0,-20 8-36 16,-13 7-23-16,-6 11-8 15,-20 15-14-15,-6 14-14 0,-21 16-8 16,-12 14-4-16,-7 11 0 16,-7 15-14-16,1 19-23 15,12 10-9-15,7 12-3 0,14 3 9 16,12 8 21-16,20 11 12 15,14 7-37-15,25 12-16 0,14 6 4 16,13 1-4-16,26 7-7 16,26 0-2-16,14 4 1 15,26-4-17-15,13-7 4 0,33-8 10 16,19-3 7-16,27-15-13 16,33-8-8-16,26-14 3 15,26-19-3-15,13-14 0 0,14-23 16 16,13-26-26-16,-1-21 22 15,8-31-1-15,-8-25 2 0,1-29-13 16,-7-31-30-16,-13-25-6 16,-6-30 9-16,-27-21 14 0,-13-27-58 15,-20-26-15-15,-19-10 41 16,-14-16 16-16,-19-18-64 16,-20-3 44-16,-20 3 17 0,-26 7 15 15,-46 19 17-15,-26 26-9 16,-33 11 3-16,-33 25-2 15,-27 20 4-15,-32 17-4 0,-26 16-27 16,-14 21-11-16,1 20-26 16,6 10-41-16,0 11-46 0,19 11-26 15,14 12-19-15,13 7-61 16,33 7-201-16,13 0-254 0,26 19-49 16</inkml:trace>
  <inkml:trace contextRef="#ctx0" brushRef="#br0" timeOffset="5145">10574 5958 1243 0,'7'-55'406'15,"-7"55"-55"-15,0 0-36 16,-53-41-51-16,0 23-8 0,-6 14-27 16,-13 23-30-16,-7 10-31 15,-6 8-43-15,6 15-10 0,-7 3-14 16,8 4 10-16,12 8-1 15,13-1-23-15,14 1-2 16,26 3-6-16,19 0-35 0,21 0-14 16,32-3-9-16,26-8-8 15,14-4-20-15,26-10 10 0,6-12-3 16,7-7-243-16,-7-15-170 16,-12-11-190-16,-1-22-428 15</inkml:trace>
  <inkml:trace contextRef="#ctx0" brushRef="#br0" timeOffset="5896">11757 1281 735 0,'59'37'292'16,"7"-4"54"-16,-1 8-15 0,-6-4-3 15,7 3-37-15,-7 1-40 16,0 11-25-16,7 3-46 0,13 15-45 15,26 15-53-15,20 19-33 16,26 10-19-16,27 23-11 16,38 7-16-16,34 8 8 0,20 3-15 15,6 0 11-15,13-4 5 16,13 1-6-16,0-1-14 0,14-3 12 16,-1-7 5-16,-6-1-18 15,-13-11 14-15,-20-3 7 16,-7-4-12-16,-19-8 6 0,-20-7-6 15,-13-14-14-15,-27-12 20 16,-6-11-6-16,-26-11-9 16,-7-11 14-16,-20-7-5 0,-12 0-11 15,-14-12-63-15,-26-3-66 16,-7-4-81-16,-13 0-108 16,-6-7-141-16,-53-15-93 0,59 19-52 15</inkml:trace>
  <inkml:trace contextRef="#ctx0" brushRef="#br0" timeOffset="6628">19458 4776 249 0,'0'0'-10'0,"-52"-52"-7"16,12 12 24-16,1 3-11 15,-1 3 1-15,-6 1 26 16,-6 4 49-16,-7-1 77 15,-14 4 26-15,-12 0 20 0,-14 4 103 16,-12 0 48-16,-14 11-46 16,0 11-19-16,-6 18-13 0,-1 16-63 15,1 21-22-15,-7 12-26 16,6 14-14-16,8 11-37 16,-8 12-22-16,20 7-31 0,1 14 1 15,19 27 20-15,19 14-31 16,14 22-9-16,20 12 48 0,19 18-9 15,27 11 10 1,39 0 45-16,26-11 22 0,40-8-77 16,26-10-33-16,33-15-16 15,39-12-6-15,26-14-18 0,27-15-4 16,26-18 4-16,14-19 0 16,25-26 11-16,27-18-6 0,20-26-8 15,19-29-9-15,7-31 2 16,0-25-5-16,-14-29 7 15,-25-34-37-15,-27-22-20 0,-46-33 25 16,-39-26 23-16,-47-19 6 16,-45-3-3-16,-59-8-2 0,-53 0 7 15,-59 4-13-15,-53 11 8 16,-52 12 14-16,-40 14-4 16,-26 11-36-16,-20 18-15 0,-32 12 22 15,-14 22 26-15,-13 14 7 16,-13 15 7-16,0 19-14 15,13 18 1-15,27 16 9 0,25 13 3 16,27 16-6-16,40 14-22 16,19 8-80-16,26 15-39 0,20 10-71 15,14 8-99-15,12 12-136 16,20 2-225-16,7-3-98 0</inkml:trace>
</inkml:ink>
</file>

<file path=ppt/ink/ink8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4:42.966"/>
    </inkml:context>
    <inkml:brush xml:id="br0">
      <inkml:brushProperty name="width" value="0.1" units="cm"/>
      <inkml:brushProperty name="height" value="0.1" units="cm"/>
      <inkml:brushProperty name="fitToCurve" value="1"/>
    </inkml:brush>
  </inkml:definitions>
  <inkml:trace contextRef="#ctx0" brushRef="#br0">289 0 907 0,'0'0'187'0,"0"0"33"15,0 0-38-15,0 0 30 16,0 0 74-16,-6 55-47 0,-1 4-51 15,7 4 8-15,-13 11-56 16,0 7-58-16,0 12-44 0,0-1-6 16,-7 0-28-16,7-7-1 15,-7-3 6-15,7-12-9 16,6-7 7-16,-6-15-7 0,0-11-80 16,13-37-276-16,0 0-249 15,0 0-21-15,0 0 27 16</inkml:trace>
  <inkml:trace contextRef="#ctx0" brushRef="#br0" timeOffset="384">26 325 897 0,'0'0'145'15,"-6"-63"24"-15,6 19 69 0,0 44-36 16,20-56-64-16,-20 56-50 15,52-48-11-15,7 19-36 0,7 10-6 16,6 12 21-16,14 3 41 16,-7 12 1-16,6 6 10 15,-6 20 2-15,6 6-9 16,-12 19 67-16,-8 8-39 0,-6 7-10 16,-13 3-8-16,-13 1-17 15,-6 0-16-15,-8-8-29 16,-12 0-10-16,-7-11 47 0,-13-4 16 15,-7-3-3-15,-6-7-26 16,-14-9-37-16,-12 5-19 16,-7-11-9-16,-20-1-8 0,-7-7 13 15,-6 1-4-15,-6-5-9 16,6-3-7-16,13-4 7 0,0 0 8 16,13-4-29-16,7 1-147 15,13-5-143-15,0-6-256 16,46 3-373-16</inkml:trace>
</inkml:ink>
</file>

<file path=ppt/ink/ink8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4:48.457"/>
    </inkml:context>
    <inkml:brush xml:id="br0">
      <inkml:brushProperty name="width" value="0.1" units="cm"/>
      <inkml:brushProperty name="height" value="0.1" units="cm"/>
      <inkml:brushProperty name="color" value="#ED1C24"/>
      <inkml:brushProperty name="fitToCurve" value="1"/>
    </inkml:brush>
  </inkml:definitions>
  <inkml:trace contextRef="#ctx0" brushRef="#br0">0 2 1393 0,'0'0'279'0,"0"0"4"15,0 0-18-15,46-8-35 0,6 16-35 16,14 6 5-16,13 20-29 15,13 6-30-15,19 12-5 0,8 7 5 16,-1 4-26-16,7 3-3 16,0 8-26-16,-7 0-12 15,-6-4-14-15,-20-3-15 16,-7-1-15-16,-19-7 1 0,-14-3 26 16,-19-8 36-16,-7-4 13 15,-26-44-35-15,-26 56-29 0,26-56-20 16,-72 48-7-16,6-19 1 15,-6-10-22-15,6-8-2 0,7-8 2 16,0-6 14-16,6-8 0 16,7-11-8-16,46 22-14 0,-46-45-50 15,20 1-4-15,6-4 8 16,7 3 33-16,13 1 11 16,0 11 0-16,0 33 9 0,0 0-6 15,7-41-7-15,-7 41 1 16,0 0 11-16,0 0 15 15,0 0-1-15,-7 52-6 0,7 3 0 16,-13 1 69-16,-7-1 36 16,-6-3 18-16,-13 0 35 0,-7-8-12 15,-14-3-32-15,-5-4-33 16,-7-8-37-16,-1-10 13 0,1-12 59 16,6-7 9-16,1-15 45 15,12-3 58-15,7-15-1 16,46 33-85-16,-46-74-59 0,20 0-76 15,19-8 20-15,20-3-27 16,7 1 0-16,19-9-24 0,7 12 40 16,7-4-41-16,13 7 33 15,6 4-21-15,-6 15 16 0,-7 8-76 16,0 3-295-16,-7 11-235 16,-12 7-105-16,-7 12-106 0,0 3-461 15</inkml:trace>
</inkml:ink>
</file>

<file path=ppt/ink/ink8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4:49.438"/>
    </inkml:context>
    <inkml:brush xml:id="br0">
      <inkml:brushProperty name="width" value="0.1" units="cm"/>
      <inkml:brushProperty name="height" value="0.1" units="cm"/>
      <inkml:brushProperty name="color" value="#ED1C24"/>
      <inkml:brushProperty name="fitToCurve" value="1"/>
    </inkml:brush>
  </inkml:definitions>
  <inkml:trace contextRef="#ctx0" brushRef="#br0">954 0 1577 0,'0'0'251'15,"6"-26"-1"-15,-6 26-87 0,0 0 7 16,0 0 108-16,0 0-50 16,13 37-66-16,0 4-30 0,-13 0-18 15,-13-8-8-15,13-33-8 16,-33 52-11-16,-13-16-45 16,-6-6-17-16,-7-4-10 0,-7-11-15 15,7-1 7-15,0-10-13 16,13-4 6-16,13 0 3 0,33 0-9 15,0 0-26-15,-46-29-3 16,26-8 1-16,7-4 19 0,13 0 6 16,7 8 14-1,-7 4-8-15,0 29 3 0,0 0-7 16,0 0-5-16,0-30 9 16,0 30 15-16,0 0 26 0,0 0 33 15,0 0 0-15,-40 0-25 16,1 4-26-16,-7 3-11 0,0-3 7 15,0-1-13-15,6 1-3 16,8-4 2-16,32 0 8 16,-46-7-5-16,46 7-5 0,-33-11 34 15,33 11 38-15,0 0 4 16,0 0-23-16,0 0-13 0,0 0-21 16,-40-15-26-16,40 15 4 15,0 0 17-15,0 0 95 0,0 0 6 16,-33 63-4-16,20 0-13 15,20-1-16-15,6 5-4 16,7 10-31-16,13 8-12 16,6 0-8-16,7 8-31 0,13-1 11 15,0 0-219-15,0 1-241 16,7-12-132-16,-7-7-279 0,7-15-418 16</inkml:trace>
</inkml:ink>
</file>

<file path=ppt/ink/ink8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4:50.009"/>
    </inkml:context>
    <inkml:brush xml:id="br0">
      <inkml:brushProperty name="width" value="0.1" units="cm"/>
      <inkml:brushProperty name="height" value="0.1" units="cm"/>
      <inkml:brushProperty name="color" value="#ED1C24"/>
      <inkml:brushProperty name="fitToCurve" value="1"/>
    </inkml:brush>
  </inkml:definitions>
  <inkml:trace contextRef="#ctx0" brushRef="#br0">0 270 1349 0,'0'0'278'0,"0"0"1"16,20 30 81-16,-7 7-52 16,0 11-73-16,14 11-15 0,6 11-34 15,6 11-4 1,7 4-36-16,-7 0-6 0,14-3 15 15,-7-12 25-15,0-11 16 16,-7-7-5-16,-39-52-8 0,40 48 48 16,-40-48 134-16,0 0 75 15,46 25-142-15,-46-25-147 0,52-18-34 16,1-19 29-16,0-18-63 16,6-23-44-16,20-25-29 15,19-23-10-15,20-14-18 0,7 3 21 16,0 15-32-16,-26 22-59 15,-14 19-494-15,-13 18-219 16,-26 22-47-16,-46 41-291 0</inkml:trace>
</inkml:ink>
</file>

<file path=ppt/ink/ink8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4:53.626"/>
    </inkml:context>
    <inkml:brush xml:id="br0">
      <inkml:brushProperty name="width" value="0.1" units="cm"/>
      <inkml:brushProperty name="height" value="0.1" units="cm"/>
      <inkml:brushProperty name="color" value="#ED1C24"/>
      <inkml:brushProperty name="fitToCurve" value="1"/>
    </inkml:brush>
  </inkml:definitions>
  <inkml:trace contextRef="#ctx0" brushRef="#br0">388 482 987 0,'0'0'247'16,"0"0"14"-16,0 0 20 0,0 0 24 15,0 0-40-15,0 0-43 16,0 0-26-16,0 0-76 0,0 0-52 15,0 0-29-15,-40-23-12 16,1 20-22-16,-1 6 5 0,-6 16-6 16,0 7-4-16,0 3 4 15,7-3 3-15,0 4 9 16,39-30 13-16,-33 29-8 0,33-29-19 16,-20 33 7-16,20-33-6 15,7 30-7-15,-7-30 15 0,32 30-9 16,8-12-2-16,6-7 4 15,0-7-4-15,-7-4-8 16,7-4 11-16,-6 0 7 0,-1-10-18 16,1-8 12-16,-8-1 2 15,1-6-6-15,-33 29-3 0,33-41 14 16,-7 1-11-16,-6 3-6 16,-7 0 22-16,0 7 12 15,-13 30 46-15,7-33-2 0,-7 33-32 16,0 0-18-16,0 0-12 15,0 0-15-15,0 0 11 0,0 33 3 16,0 26-14-16,0 15 19 16,0 18-7-16,0 12 139 0,0 10-52 15,0 1-46-15,0 3 6 16,-7 0 43-16,7-3-53 0,0-4-11 16,-6-4-15-16,-7-11-5 15,6-11 12-15,-6-15 38 0,-7-11-31 16,1-11 2-16,19-48-21 15,-46 37-13-15,0-18 9 16,46-19-9-16,-66-11 0 16,20-12 0-16,46 23 3 0,-59-62 6 15,19-9-20-15,14-10 11 16,6-4-7-16,14 0-1 0,6-7 8 16,19 7-8-16,8 0-5 15,6 11 13-15,6 4-7 0,7 7-15 16,7 4-70-16,-1 7-81 15,7 0-117-15,7 1-213 0,0 3-387 16</inkml:trace>
  <inkml:trace contextRef="#ctx0" brushRef="#br0" timeOffset="324">1288 105 1281 0,'26'-26'430'0,"-26"26"53"16,0 0-83-16,0 0-137 16,0 0-102-16,0 0-63 0,0 0 9 15,-6 26 21-15,-21 25-6 16,1 16-13-16,-7 18 33 15,0 18-48-15,1 8-48 16,5 4-29-16,8-4 5 0,12-4-9 16,14-8-7-16,6-10 6 15,13-8-20-15,7-14-98 0,0-8-116 16,0-15-94-16,-33-44-124 16,0 0-203-16,52 41-218 0</inkml:trace>
  <inkml:trace contextRef="#ctx0" brushRef="#br0" timeOffset="819">1479 685 1719 0,'0'0'380'0,"0"-30"-57"0,0 30-122 16,0 0-106-16,13-33-28 15,-13 33-26-15,33-22-22 16,-1 11 5-16,-5 11 0 0,6 11 34 16,-1 11 75-16,-5 7-8 15,-8 5-60-15,1 6-10 16,-7 5-22-16,-6-5-9 0,-1 5-2 16,-12-8-13-16,6 0-6 15,-7-4 8-15,7-33-14 0,-6 29 0 16,6-29 20-16,0 0-13 15,0 0-4-15,0 0 10 0,0 0-10 16,0 0-16-16,0 0 10 16,13-33-12-16,0-15-23 0,13-7 9 15,1-4 26-15,-8 7-5 16,8 8 11-16,-14 7-7 0,-13 37-10 16,26-30 17-16,-26 30-9 15,0 0 6-15,33-4 13 16,-33 4 43-16,39 30 7 0,-12 3 22 15,-8 8-29-15,1 3-18 16,0 0 3-16,-14 1-19 16,14-5-2-16,-7 1-7 0,-13-41-10 15,26 44-4-15,-26-44-41 16,27 41-176-16,-27-41-181 0,0 0-233 16,0 0-200-16</inkml:trace>
  <inkml:trace contextRef="#ctx0" brushRef="#br0" timeOffset="1184">2504 1 1528 0,'0'0'309'15,"0"0"-67"-15,0 0-61 16,0 0 42-16,33-7 13 0,-1 14-38 15,8 19-5-15,-1 7 15 16,7 15-16-16,0 15 25 0,0 7 2 16,-6 12 25-16,6 3 13 15,-7 7-2-15,1 0-33 16,-14-3-27-16,0-4-27 16,-6-4-13-16,-7-11-18 0,-13-3-57 15,0-12-43-15,-13-3 6 16,0-8-35-16,-7-3-6 0,20-41 3 15,-33 44 8-15,33-44-30 16,0 0-15-16,-46 48-103 0,46-48-166 16,0 0-58-16,-39 37-10 15,39-37 2-15,0 0-22 0,0 0-60 16,0 0-229-16,0 0-327 16</inkml:trace>
</inkml:ink>
</file>

<file path=ppt/ink/ink8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4:56.714"/>
    </inkml:context>
    <inkml:brush xml:id="br0">
      <inkml:brushProperty name="width" value="0.1" units="cm"/>
      <inkml:brushProperty name="height" value="0.1" units="cm"/>
      <inkml:brushProperty name="color" value="#ED1C24"/>
      <inkml:brushProperty name="fitToCurve" value="1"/>
    </inkml:brush>
  </inkml:definitions>
  <inkml:trace contextRef="#ctx0" brushRef="#br0">1676 210 613 0,'0'0'128'0,"0"0"-8"15,0 0-34-15,0 0 23 0,0 0 15 16,33-26 27-16,0 19 12 15,-33 7 19-15,39 15-49 16,-6 7 16-16,-7 4-7 16,0 3-60-16,1 5-26 0,-1 3-10 15,-6 0-21-15,-7 0-10 16,0-4-15-16,0-4 61 0,-13-29-3 16,7 30-10-16,-7-30-28 15,0 0-1-15,-20 33-4 0,20-33-22 16,-39 22 22-16,12-14-24 15,27-8-39-15,-33 0 4 0,33 0 0 16,0 0-4-16,-26-30 22 16,13 1-9-16,13-8-25 0,13 0 8 15,0-8 34-15,0 1 25 16,7 0-50-16,-7 10 43 16,-13 34 0-16,20-40-12 0,-20 40 28 15,0 0-29-15,0 0 1 16,0 0 18-16,0 0-16 15,-53 15 6-15,7 10 9 0,7 5-5 16,0 3-5-16,39-33 33 16,-40 45 4-16,14-12 10 0,26-33 10 15,-26 37 15-15,26-37-30 16,-14 29-13-16,14-29-24 0,0 0 28 16,14 34-19-16,-14-34-21 15,0 0 28-15,26 25-16 16,-26-25 0-16,0 0 8 0,33 19-19 15,-33-19 21-15,0 0 14 16,0 0-31-16,0 0 15 0,26 0-3 16,-26 0-9-16,0 0 9 15,0 0-5-15,0 0-9 0,0 0 22 16,0 0-16-16,0 0-5 16,0 0 24-16,0 0-16 0,0 0-15 15,0 0 31-15,0 0-16 16,0 0 0-16,0 0 4 15,0 0-15-15,0 0 11 16,0 0 7-16,0 0-20 0,0 0 23 16,0 0-6-16,0 0-16 15,0 0 24-15,0 0-12 0,0 0 0 16,0 0 11-16,-46 26-23 16,13-4 12-16,-6-7 15 0,6 3-29 15,-7-3 31-15,8 7-14 16,-8 11 100-16,1 8 3 0,-1 3-30 15,-6 4 32-15,0 8-24 16,-6-1-6-16,6-3-36 0,-7 3-2 16,14-7-22-16,-1 0-2 15,1-11-16-15,6-3 13 0,33-34-18 16,-39 29 9 0,39-29-100-16,-46 19-142 0,46-19-196 15,-33 3-164-15,33-3-48 16</inkml:trace>
  <inkml:trace contextRef="#ctx0" brushRef="#br0" timeOffset="264">1492 0 1156 0,'0'0'344'0,"0"0"20"15,39 18-77-15,-39-18-103 0,0 0-18 16,40 30-67-16,-40-30-29 16,33 26-56-16,-33-26 9 0,32 22-27 15,-32-22 7-15,0 0-226 16,0 0-251-16,0 0-202 0</inkml:trace>
  <inkml:trace contextRef="#ctx0" brushRef="#br0" timeOffset="723">1183 299 822 0,'0'0'235'0,"0"0"-2"0,-7 48-30 15,7-11-79-15,0 0-13 16,7-4-47-16,-7 0-22 0,0-33-8 16,0 37-19-16,0-37 5 15,0 34 17-15,0-34-13 0,0 0-7 16,-20 33-20-16,20-33 21 15,0 0-12-15,-33 11 7 0,33-11-17 16,-39 0 10-16,39 0-18 16,-39-11 17-16,39 11-19 0,-40-15 16 15,7 8 10-15,-6 3 83 16,6 8-13-16,-6 3 50 0,-1 4-44 16,1 4-2-16,-1 0-23 15,7 3 3-15,33-18 33 16,-32 26-20-16,-1-7-21 0,33-19 1 15,-20 25 5-15,20-25-2 16,-7 23-12-16,7-23-20 16,7 25-4-16,6 1-14 0,-13-26 0 15,26 30-21-15,-26-30-174 16,40 29-185-16,-40-29-229 0,39 30-110 16</inkml:trace>
  <inkml:trace contextRef="#ctx0" brushRef="#br0" timeOffset="936">454 1352 1454 0,'0'0'277'0,"0"0"-36"15,0 0-89-15,32 15-58 16,14-12-43-16,7-6-17 0,6-5-5 15,0 5-15-15,0-5 1 16,-6-3-41-16,-7-4-257 0,0-3-254 16,-7-8-99-16</inkml:trace>
  <inkml:trace contextRef="#ctx0" brushRef="#br0" timeOffset="1157">953 151 1546 0,'-33'4'336'16,"33"-4"-43"-16,0 0-119 16,0 0-26-16,0 0-49 15,0 0-33-15,0 0-36 0,0 0-10 16,0 0-87-16,0 0-333 15,-20 33-286-15,20-33-63 0</inkml:trace>
  <inkml:trace contextRef="#ctx0" brushRef="#br0" timeOffset="2016">0 469 187 0,'0'0'26'16,"0"0"20"-16,0 0-2 15,0 0 8-15,0 0-4 0,0 0 22 16,0 0-26-16,0 0-3 15,0 0-17-15,0 0-12 0,0 0-8 16,0 0 16-16,0 0-15 16,0 0 15-16,0 0-9 0,0 0 24 15,0 0 1 1,0 0 3-16,0 0 0 0,0 0-10 16,0 0-21-16,0 0-2 15,0 0-3-15,0 0-20 0,0 0 17 16,0 0-56-16,0 0-155 15</inkml:trace>
</inkml:ink>
</file>

<file path=ppt/ink/ink8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5:11.534"/>
    </inkml:context>
    <inkml:brush xml:id="br0">
      <inkml:brushProperty name="width" value="0.1" units="cm"/>
      <inkml:brushProperty name="height" value="0.1" units="cm"/>
      <inkml:brushProperty name="color" value="#ED1C24"/>
      <inkml:brushProperty name="fitToCurve" value="1"/>
    </inkml:brush>
  </inkml:definitions>
  <inkml:trace contextRef="#ctx0" brushRef="#br0">2517 0 710 0,'0'0'100'16,"0"0"121"-16,0 0 9 15,0 0-17-15,26 37-37 16,-6 0-32-16,0 4-18 0,6-4-8 16,7 4-62-16,-7-4 1 15,-6 0 40-15,0-8 16 0,-20-29 0 16,13 37-39-16,-13-37-34 15,-13 30-8-15,13-30-35 16,-46 22 14-16,6-15-3 0,1-3-8 16,6-8-6-16,0-7-38 15,33 11-27-15,-33-33 5 16,13 0-11-16,14-12 14 0,6 1 24 16,13-4 15-16,-6 3-2 15,12 9 9-15,-12 2 24 0,-7 34-13 16,0 0-12-16,13-26 7 15,-13 26 22-15,0 0-24 0,0 0 20 16,0 0 15-16,0 0 73 16,0 0 12-16,0 0-19 0,13 34-8 15,-13-5 3-15,0-29 13 16,0 37 8-16,-6-4 15 16,-8-3 27-16,-12 0-19 0,-7 7-37 15,-13-4-4-15,-19 7-16 16,-8-6-23-16,-19-5 6 0,-6 1-23 15,-7-8-20-15,-1-7 8 16,1-1-21-16,0-6 6 0,13-4 6 16,13-4-15-16,0-8 15 15,14-3-18-15,-1-4 20 16,13-7-20-16,7 0 16 0,0-8-18 16,14-3 22-16,-1 0-24 15,6 3 17-15,27 30-10 16,-32-29 14-16,32 29-21 0,-33-26 20 15,33 26-17-15,-33-19 10 16,33 19-9-16,-46-3 12 0,6 3-6 16,8 7 8-16,-8 12-5 15,-6 10 11-15,7 12 68 0,-7-1 40 16,0 12-28-16,0 0 12 16,0 3-30-16,6 1-20 0,1-5-25 15,-1 1 1-15,-6-4-19 16,7-3-6-16,-7-5-4 15,0-3 7-15,0-7-7 0,0-4-26 16,7-1-188-16,-1-10-99 16,40-15-144-16,0 0-293 15,-46 19-300-15</inkml:trace>
  <inkml:trace contextRef="#ctx0" brushRef="#br0" timeOffset="193">348 1260 2597 0,'46'19'347'0,"0"-4"-85"0,14-12-93 16,12-3-73-16,20-3-53 16,6-5-18-16,1 1-18 15,6-4-55-15,-19 0-248 0,-8 0-457 16,-12-12-412-16</inkml:trace>
</inkml:ink>
</file>

<file path=ppt/ink/ink8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5:17.954"/>
    </inkml:context>
    <inkml:brush xml:id="br0">
      <inkml:brushProperty name="width" value="0.1" units="cm"/>
      <inkml:brushProperty name="height" value="0.1" units="cm"/>
      <inkml:brushProperty name="color" value="#3165BB"/>
      <inkml:brushProperty name="fitToCurve" value="1"/>
    </inkml:brush>
  </inkml:definitions>
  <inkml:trace contextRef="#ctx0" brushRef="#br0">1630 111 1077 0,'0'-37'403'0,"0"37"2"15,0-41-25-15,0 41-51 0,0 0-75 16,-6-33-89-16,6 33-31 15,0 0 25-15,0 0 2 16,-53 48-38-16,7 7-19 0,0 1 9 16,0 3 5-16,0-4-20 15,0-3-32-15,-7-4-23 16,7-11-22-16,0 0-9 0,-6-7-9 16,-7-12 15-16,-7-7-15 15,7-4-7-15,0-3-1 16,6-11 8-16,7-4 3 0,7-4-9 15,39 15-9-15,-27-48 3 16,8-8-9-16,19-3-26 0,13-3 11 16,0-1 33-16,0 11-8 15,0 15-11-15,-13 37 11 0,0 0 3 16,0 0 7 0,0 0-8-16,0 0 6 0,0 0 7 15,-46 48 6-15,13-7-13 16,-6-4 0-16,0-11 4 0,-7-1 12 15,-7-6-12-15,0-12-9 16,-12-3 10-16,-8-8 7 0,8-7-12 16,-1-4 0-16,13-7 0 15,1-4 14-15,12-3-11 16,40 29-3-16,-46-45 135 0,46 45 19 16,0 0-39-16,0 0-71 15,0 0 64-15,0 0 161 0,0 0 63 16,0 63-117-16,20 11 37 15,13 11-2-15,6 8-58 16,1-1-31-16,6 0-57 16,0 1-46-16,-7-5-28 0,1-6-11 15,-1-9-19-15,-13-10-63 16,1-11-297-16,-27-52-340 0,26 55-102 16,-26-55-39-16,-7 41-486 15</inkml:trace>
</inkml:ink>
</file>

<file path=ppt/ink/ink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3:13.931"/>
    </inkml:context>
    <inkml:brush xml:id="br0">
      <inkml:brushProperty name="width" value="0.1" units="cm"/>
      <inkml:brushProperty name="height" value="0.1" units="cm"/>
      <inkml:brushProperty name="fitToCurve" value="1"/>
    </inkml:brush>
  </inkml:definitions>
  <inkml:trace contextRef="#ctx0" brushRef="#br0">0 51 409 0,'0'0'113'0,"0"0"5"16,0 0 13-16,0 0 24 15,0 0-44-15,0 0 13 0,0 0-48 16,0 0-24-16,0 0-3 16,0 0 8-16,0 0 21 0,0 0-32 15,0 0-7-15,0 0-12 0,53-22-15 16,6 10-17-16,13 1-1 15,7 8 6-15,0-1-3 0,6 4 3 16,1 4-7-16,6-1 18 16,0 1 0-16,0 3-11 0,-13 5 6 15,-1-9 0-15,-12 1 20 16,-13 3-9-16,-1-3-6 0,-6 0 6 16,-6-1-2-16,-7 1 15 15,-7-4-8-15,-26 0 8 0,39 0-26 16,-39 0 16-16,27 0-20 15,-27 0 14-15,0 0-25 0,0 0 28 16,0 0-17-16,0 0 12 0,0 0-12 16,0 0-28-16,0 0-93 15,0 0-63-15,0 0-79 0,0 0-37 16,0 0-20-16</inkml:trace>
  <inkml:trace contextRef="#ctx0" brushRef="#br0" timeOffset="380">40 269 608 0,'0'0'165'16,"0"0"15"-16,0 0 7 0,0 0-9 16,0 0 7-16,0 0 0 15,39-8 10-15,14 1 0 0,6 3-56 16,7 4-35-16,12 0 18 0,1-3-24 16,7-1 25-16,-8 8-24 15,-5-4-22-15,-1-4-17 0,-6 4-3 16,-1-4-6-16,-12 0-3 15,-7 1-8-15,-13-1-16 0,-33 4-9 16,33 0-9-16,-33 0-6 0,0 0-7 16,0 0-5-16,0 0-58 15,0 0-116-15,0 0-168 16,0 0-203-16,0 0-78 0,0 0-12 16</inkml:trace>
</inkml:ink>
</file>

<file path=ppt/ink/ink9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5:19.402"/>
    </inkml:context>
    <inkml:brush xml:id="br0">
      <inkml:brushProperty name="width" value="0.1" units="cm"/>
      <inkml:brushProperty name="height" value="0.1" units="cm"/>
      <inkml:brushProperty name="color" value="#3165BB"/>
      <inkml:brushProperty name="fitToCurve" value="1"/>
    </inkml:brush>
  </inkml:definitions>
  <inkml:trace contextRef="#ctx0" brushRef="#br0">40 0 1147 0,'0'0'305'0,"0"0"-29"0,0 0-1 15,0 0 46-15,0 48-32 16,0 15-45-16,0 14-65 16,0 12-44-16,0 11-27 0,0 3 7 15,0-7-51-15,-7-4-27 16,7-3 12-16,-6-11 4 0,6-4-17 15,-7-15-18-15,1 0-13 16,-1-15-2-16,7-44 9 0,-7 48-8 16,7-48-4-16,0 0 0 15,0 0 16-15,0 0 25 0,0 0 17 16,0 0-18-16,0 0-10 16,0 0-9-16,0 0-24 15,66-63-2-15,-7-7 1 16,7-4 8-16,-13 4 3 0,-1 7-14 15,-12 15 3-15,-40 48-15 16,46-33 14-16,-46 33 5 0,39 4 9 16,-39-4-9-16,33 55 0 15,-13 4 13-15,-7 4-5 0,6-4 1 16,-5 4 1-16,-1 0 38 16,0-4-6-16,0-4-32 0,7-10-4 15,-20-45 4 1,19 48 4-16,-19-48-19 0,0 0 2 15,0 0 10-15,33 48-10 16,-33-48-108-16,0 0-147 0,0 0-136 16,0 0-229-16,0 0-324 15</inkml:trace>
  <inkml:trace contextRef="#ctx0" brushRef="#br0" timeOffset="343">1722 37 1640 0,'0'-30'415'0,"0"30"-79"16,0 0-138-16,0 0-100 0,0 0 63 15,0 0 53-15,-13 67-18 16,-7 18-26-16,-6 14-5 0,-7 12-26 16,-13 7 25-16,13-3-26 15,0-1-10-15,7-3-21 16,6-4-6-16,20-7 3 16,7-4-22-16,19-11-14 0,14-11-46 15,12-11 5-15,1-15-101 16,-7-7-199-16,0-16-106 0,-46-25-100 15,52 15-285-15,-52-15-350 16</inkml:trace>
  <inkml:trace contextRef="#ctx0" brushRef="#br0" timeOffset="864">2136 750 1819 0,'-20'-41'431'0,"20"41"-82"0,0 0-103 16,-26-37-96-16,26 37-7 15,0 0-50-15,0 0-34 0,0 0-36 16,0 0-5-16,20-37-24 16,-20 37 13-16,46-7-14 0,-13 10 14 15,-33-3-10-15,46 37 72 16,-13 8 13-16,-7 3 17 0,-13 0-1 15,-6 4-15-15,-7 3-4 16,-7-7-11-16,0 0-13 16,7-48-40-16,0 52-1 0,0-52-11 15,0 0 4-15,-6 44 8 16,6-44 14-16,0 0 35 0,0 0-11 16,0 0-25-16,0 0-21 15,0 0-7-15,0 0 2 0,39-48-9 16,7-7 13-16,-6-5-9 15,6-2-9-15,0 3 12 0,-7 7-9 16,1 11 9-16,-1 12-14 16,-39 29 19-16,46-19-23 15,-46 19 18-15,46 22-3 16,-46-22 32-16,26 52-11 0,-13 0 9 16,1-4-5-16,-8 0-5 15,-6-4-3-15,0-44-14 0,0 63 0 16,0-19 0-16,0-44-7 15,7 45-57-15,-7-45-201 0,0 0-135 16,0 0-139-16,-7 44-406 16</inkml:trace>
  <inkml:trace contextRef="#ctx0" brushRef="#br0" timeOffset="1184">3109 37 1241 0,'0'0'237'0,"0"0"100"16,0 0-20-16,33 7-4 0,-1 30-44 16,1 18-10-16,0 16-7 15,7 10-15-15,-8 11-19 0,1-3 16 16,-6 0 16-16,-8-1 16 15,-6 1 22-15,-6-4-39 0,-7 4-6 16,0-8 0-16,-20 0-85 16,1 0-42-16,-14 1-35 15,-13-8-37-15,0-8-17 0,-13 1-43 16,-7-12-3-16,0-7-322 16,14-4-250-16,-1-14-63 0,53-30-98 15,-59 29-407-15</inkml:trace>
</inkml:ink>
</file>

<file path=ppt/ink/ink9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5:21.545"/>
    </inkml:context>
    <inkml:brush xml:id="br0">
      <inkml:brushProperty name="width" value="0.1" units="cm"/>
      <inkml:brushProperty name="height" value="0.1" units="cm"/>
      <inkml:brushProperty name="color" value="#3165BB"/>
      <inkml:brushProperty name="fitToCurve" value="1"/>
    </inkml:brush>
  </inkml:definitions>
  <inkml:trace contextRef="#ctx0" brushRef="#br0">2748 347 689 0,'0'0'175'0,"0"0"30"0,0 0 27 15,0 0-42-15,0 0-36 16,0 0-1-16,0 0-27 16,0 0 48-16,0 0 41 0,0 0-49 15,0 0-34-15,-13 44-30 16,-13-7-11-16,-7 4-40 0,-13 0-7 15,-6-1-17-15,-14 5-22 16,0-1 10-16,0-7-4 0,1 0-15 16,6-4 12-16,13-11-4 15,46-22-10-15,-40 26 6 0,40-26 3 16,0 0-3-16,0 0 5 16,0 0 9-16,0 0-8 15,33 15-18-15,6 0 23 16,7-8-7-16,7 0-16 0,-7 4 17 15,0 4-1-15,-7 4-15 16,-6-1 23-16,0 4-5 0,-33-22 24 16,40 37 16-16,-21-7 15 15,-19-30 23-15,13 37 16 0,-13-37-10 16,-13 33-30-16,13-33-12 16,-46 33-9-16,-6-11 2 0,-7-3 9 15,-7-4-22-15,-6-4-20 16,-1-4-9-16,-6 1 15 0,7-8-15 15,6-4-4-15,7 0 19 16,13-7-15-16,0 0-7 16,46 11-11-16,-46-26-144 0,46 26-195 15,-39-44-338-15,19-4-371 16</inkml:trace>
  <inkml:trace contextRef="#ctx0" brushRef="#br0" timeOffset="222">2420 0 1835 0,'0'0'290'0,"59"29"-70"0,7-18-119 16,-1-7-35-16,8-4-42 15,-1-4-5-15,0-3-10 0,-6 0-189 16,-7-5-359-16,-13 1-209 16</inkml:trace>
  <inkml:trace contextRef="#ctx0" brushRef="#br0" timeOffset="441">2150 517 2101 0,'0'0'345'0,"0"0"-56"16,0 0-102-16,0 0-49 0,0 0-73 16,0 0-23-16,0 0-31 15,0 0 2-15,0 0-155 0,0 0-235 16,0 0-384-16,0 0-88 15</inkml:trace>
  <inkml:trace contextRef="#ctx0" brushRef="#br0" timeOffset="1345">1671 1219 933 0,'0'0'196'0,"0"0"-37"16,0 0-39-16,46 26-44 0,-46-26-35 15,52 3-26-15,-52-3-1 16,46-7 24-16,-46 7-28 16,46-22-13-16,-46 22 130 0,0 0 50 15,40-37 48-15,-40 37-28 16,0 0-21-16,0 0-40 0,0 0-57 15,0 0-44-15,0 0 1 16,-40-26 5-16,-6 15-15 0,0 4-13 16,-13 3-11-16,7 0 5 15,-1 1-13-15,0-1 13 16,14 0-12-16,6-3 9 0,33 7-28 16,-33-15-37-16,33 15-32 15,0 0-9-15,-19-41-2 0,19 8 31 16,6 0 19-16,-6 33 31 15,13-37 2-15,-13 37 24 16,13-30-10-16,-13 30 13 0,0 0-28 16,0 0 48-16,0 0-4 15,0 0 67-15,0 0-15 0,-6 30 23 16,6-30-25-16,-20 41 13 16,0-12-39-16,20-29 5 0,-32 41-21 15,-1-15 3-15,0-4-17 16,-7-4-2-16,1-7-12 0,0 0 6 15,-1-7-12-15,1 0 10 16,6-4-16-16,0-4 22 16,33 4-15-16,-33-11 10 15,33 11-13-15,-33-26 13 0,14-3-20 16,19 29 18-16,-14-34-20 16,14 34 15-16,0 0-18 0,0 0 24 15,0 0-12-15,0 0 6 16,0 0-3-16,0 0 7 0,33-3 1 15,-33 3 10-15,33 22 27 16,-33-22 7-16,26 44 10 0,-6-7 5 16,-13 4 0-16,6-1 10 15,-7 1 12-15,1 3 15 16,-14 1-33-16,1-5 3 0,-7-3 15 16,-7 0 2-16,-6 0-10 15,-20-4-23-15,-13-3-15 0,-14-8-26 16,-12-3 1-16,-7-12-6 15,0-3 36-15,0-4 2 0,0-11 20 16,13-4 11-16,0-7 12 16,20-4 10-16,6-7-33 15,7-8 9-15,7-7-42 0,13-8 12 16,13-3-35-16,6-7 4 16,20-1-15-16,0 1 9 0,14-1-23 15,12 8 10-15,0 8-10 16,14 2-55-16,6 13-133 15,7 2-122-15,6 16-98 0,0 7-113 16,1 14-250-16,-1 9-108 16</inkml:trace>
  <inkml:trace contextRef="#ctx0" brushRef="#br0" timeOffset="1525">816 2010 2024 0,'7'36'345'16,"-7"-36"-54"-16,0 0-63 0,59 30-117 15,0-23-46-15,7-7-46 16,0-11 2-16,-1-3-112 0,-5-12-382 16,-14-11-543-16</inkml:trace>
  <inkml:trace contextRef="#ctx0" brushRef="#br0" timeOffset="1758">514 292 2879 0,'0'0'415'15,"0"0"-65"-15,0 0-76 0,0 0-57 16,0 33-103-16,0-33-47 16,0 0-42-16,0 0-16 0,33 18-158 15,-33-18-204-15,0 0-207 16,0 0-485-16</inkml:trace>
  <inkml:trace contextRef="#ctx0" brushRef="#br0" timeOffset="2964">1868 1237 625 0,'-20'-25'142'0,"20"25"-8"16,0 0-35-16,0 0-17 15,0 0 4-15,0 0 67 0,0 0 42 16,0 0-39-16,0 0-29 15,-33 18 44-15,33-18-36 16,0 0-54-16,0 0 5 0,0 0-27 16,-19 30-3-16,19-30-27 15,0 0 7-15,0 0-7 16,0 0-29-16,0 0 26 0,0 0-12 16,0 0-6-16,0 0 12 15,0 0-15-15,0 0-10 0,0 0 16 16,26-30-11-16,-26 30 12 15,13-33 35-15,-13 33 32 16,0-30-17-16,0 30-42 0,0 0-9 16,-33-11 7-16,33 11-15 15,-33 11-18-15,33-11 24 0,-39 22-9 16,39-22 0-16,0 0 24 16,-20 30-13-16,20-30 16 0,0 0 0 15,0 0-20-15,0 0 10 16,0 0-3-16,46 37-17 15,-46-37 12-15,46 18 2 0,-46-18-6 16,40 0 2-16,-40 0 8 16,0 0-15-16,39-22 2 0,-39 22 14 15,20-29-3-15,-20 29 32 16,0-41 11-16,0 41-6 0,-13-30-20 16,13 30 6-16,0 0-23 15,-40-18-17-15,40 18 10 16,-33-4-6-16,33 4-3 0,-33 8 3 15,33-8-6-15,0 0-131 16,0 0-229-16,0 0-432 16</inkml:trace>
</inkml:ink>
</file>

<file path=ppt/ink/ink9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5:33.253"/>
    </inkml:context>
    <inkml:brush xml:id="br0">
      <inkml:brushProperty name="width" value="0.1" units="cm"/>
      <inkml:brushProperty name="height" value="0.1" units="cm"/>
      <inkml:brushProperty name="fitToCurve" value="1"/>
    </inkml:brush>
  </inkml:definitions>
  <inkml:trace contextRef="#ctx0" brushRef="#br0">2615 7 1136 0,'-19'-3'79'0,"-8"3"86"15,1 0 99-15,-13-4-44 0,-14 4-19 16,7 4-63-16,-20-1-4 15,1 5-28-15,-14 3-28 16,-7 4-9-16,-12 3 14 0,-7 12 13 16,-14 3-17-16,-5 4-6 15,-8 7-33-15,1 8 10 0,-14 3 42 16,1 12-1-16,6 7-10 0,-7 11 36 16,7 3 3-16,7 16 14 15,-1 7-10-15,7 7-10 0,20 4-9 16,20 0-16-16,19-8-17 0,27-7 27 15,32-3-14-15,27-8 5 16,26-7-23-16,33-8-25 16,32-15-27-16,27 1-7 0,27-12 11 15,32-10-16-15,20-1 10 0,26-14-9 16,6-5-16-16,14-2 12 16,0-16-6-16,-13-3-1 0,0-12 7 15,-20-14-4-15,-20-11 9 16,-20-15-5-16,-19-19-11 0,-20-21 7 15,-19-23-2-15,-27-22-11 0,-26-22 11 16,-27-19-15-16,-32-3 6 16,-13 7 3-16,-34 7 9 0,-19 15 0 15,-13 23 6-15,-20 21-1 16,-6 12-12-16,-20 25 3 0,-20 23 3 16,-13 11-3-16,0 14-11 15,-7 16-18-15,1 10-50 0,6 4-87 16,6 8-59-16,14 3-18 0,13 4-73 15,0-1-121-15,19-2-224 16,8-5-159-16</inkml:trace>
  <inkml:trace contextRef="#ctx0" brushRef="#br0" timeOffset="1400">2727 1009 803 0,'0'0'112'0,"0"0"92"15,13-30 33-15,-13 30-19 16,0 0-52-16,0 0-31 0,0 0-35 16,27-22-21-16,-27 22 9 15,46-8-22-15,-7 20-27 0,0 10-11 16,1 4 34-16,-7 7-19 0,6 8-4 15,-13-5-28-15,-6 5 9 16,6-8-8-16,-12-3-12 0,-14-30 38 16,0 41 10-16,-14-12-27 15,14-29-11-15,-52 26-14 0,-1-11 22 16,7-8-18-16,0-3 9 16,7-12-20-16,-1-6 16 0,8-1 0 15,32 15-17-15,-33-37 15 16,13 4-9-16,13-4 6 0,7-4-10 15,14 0 10-15,-1 5 5 0,0 2-9 16,0 8 9-16,-13 26-5 16,13-29-9-16,-13 29 13 0,0 0-10 15,0 0 2-15,-52 11 12 0,6 15-14 16,0 7 21-16,0-3 6 16,13 7-6-16,0-1 1 0,13-2-19 15,7-8 20-15,6-1-17 0,7-25 27 16,20 30-2-16,-20-30-16 15,46 18 3-15,-6-3-7 16,-14-11-5-16,-26-4-3 0,33 7 26 16,-33-7 17-16,19 8 73 0,-19-8 29 15,0 0-67-15,0 0-37 16,-32-4-21-16,-8 0-17 0,-6-3 2 16,0 3 4-16,7-11 3 0,-7 4-9 15,6-7 0-15,7-1-7 16,1-3 1-16,12-7 1 0,0-5 10 15,7 5-5-15,13-8 4 0,-7 7 0 16,7 30 3-16,7-33 9 16,-7 33 0-16,0 0-7 15,0 0-4-15,0 0 25 0,0 0 64 16,0 0 15-16,0 0 6 0,0 37 18 16,-7 4 5-16,-6 7-2 15,-13 0-19-15,-7-4-45 0,0 0-20 16,-13 1-27-16,-6-12-9 15,-1 4-4-15,-6-11-10 0,-7 0-8 16,7-11-111-16,0-4-166 0,6-4-152 16,14-7-285-16,0-7-323 15</inkml:trace>
  <inkml:trace contextRef="#ctx0" brushRef="#br0" timeOffset="1820">1676 1123 1559 0,'0'0'402'0,"0"0"-27"15,0 0-148-15,0 0-55 16,0 0-46-16,-27-11-36 0,27 11-9 15,0 0-15-15,-39-18-23 16,39 18 5-16,0 0-23 0,-13-30-9 16,13 30-7-16,13-37-7 0,-13 37 0 15,39-29-2-15,1 10-3 16,-7 8 3-16,-33 11 0 0,39 11 6 16,-39-11 56-16,26 37 50 0,-12 0 18 15,-14-4 11-15,-7 4 17 16,-6 4 12-16,-13-4 3 0,-7 0 10 15,-7-4-26-15,1 0-31 16,-14-7-21-16,-6 0-17 0,-7-8-26 16,-6-3-41-16,6-7 1 15,1-5-13-15,-1-3-17 0,0-3 13 16,7-5-133-16,7-7-259 0,12-7-133 16,40 22-141-16,-39-40-354 15</inkml:trace>
  <inkml:trace contextRef="#ctx0" brushRef="#br0" timeOffset="2010">1268 698 2638 0,'0'0'389'0,"0"0"25"0,0 0-104 16,0 0-149-16,0 0-84 15,0 0-39-15,0 0-183 0,13-29-201 16,-13 29-342-16,0 0-494 0</inkml:trace>
</inkml:ink>
</file>

<file path=ppt/ink/ink9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5:41.734"/>
    </inkml:context>
    <inkml:brush xml:id="br0">
      <inkml:brushProperty name="width" value="0.1" units="cm"/>
      <inkml:brushProperty name="height" value="0.1" units="cm"/>
      <inkml:brushProperty name="color" value="#3165BB"/>
      <inkml:brushProperty name="fitToCurve" value="1"/>
    </inkml:brush>
  </inkml:definitions>
  <inkml:trace contextRef="#ctx0" brushRef="#br0">4908 0 624 0,'0'0'116'0,"0"0"-7"0,0 0-5 16,0 0-6-16,0 0-30 15,0 0-17-15,0 0-34 0,-13 34 21 16,13-34-22-16,-19 40 4 15,-1-6 9-15,7-1-29 0,13-33 14 16,-20 48-28-16,-6-11 16 16,6-4 27-16,-6 0-50 15,26-33 21-15,-33 41-49 16,13-8-77-16,20-33-26 0,-20 41-10 16,14-12 30-16,6-29 42 15,0 34 18-15,0-34 48 0,6 29 2 16,-6-29 9-16,0 0 8 15,14 33-6-15,-14-33 21 0,0 0-15 16,0 0 10-16,0 0 2 16,0 0 9-16,6 30 47 15,-6-30 2-15,0 0 19 0,7 26-46 16,-7-26-1-16,0 0-10 16,-7 37-31-16,7-37 9 15,0 0-12-15,-6 37-1 0,6-37-57 16,-7 37-36-16,7-37 36 15,-13 33 23-15,6-7 17 0,1-4 16 16,6-22 9-16,0 22-6 16,0-22 6-16,0 0-3 15,-7 22 9-15,7-22-6 0,0 0-9 16,0 0 15-16,0 0-15 16,-20 26 24-16,20-26-8 0,0 0-16 15,-6 22 3-15,6-22 3 16,-13 26-24-16,13-26 15 15,-7 26 16-15,7-26-7 0,-13 26 3 16,13-26 4-16,-7 33-10 16,1-7 17-16,6-26 12 15,-7 33 19-15,7-33 2 0,-6 22-12 16,6-22-10-16,0 0-10 16,0 0-7-16,0 0-5 0,-7 23-8 15,7-23 5-15,0 0-48 16,0 29-16-16,0-29 18 0,-13 30 25 15,6-4 12-15,7-26 1 16,-6 29 11-16,6-29 5 16,-7 30-8-16,7-30 11 0,-13 26-5 15,13-26 0-15,-13 25-11 16,13-25 13-16,0 0 26 0,0 0-5 16,-20 23-3-16,20-23 20 15,0 0-26-15,0 0-2 0,0 0 3 16,-26 22-18-16,26-22-8 15,-20 18 16-15,20-18-19 0,-26 22 19 16,26-22-8-16,-33 30 0 16,33-30 4-16,-26 26-2 0,6 0-9 15,20-26 7-15,-26 25 0 16,26-25-11-16,-20 30 11 16,0-8 6-16,20-22-10 0,-19 30 1 15,6-8 3-15,-1 0 0 16,14-22-3-16,-19 26 12 0,6-4-17 15,13-22 24-15,0 0 44 16,-20 37-23-16,20-37-3 0,-26 33-13 16,26-33 0-16,-20 37 0 15,0-7 69-15,20-30-18 0,-26 40 15 16,0-6-13-16,6-5 1 16,20-29 0-16,-33 37-22 0,33-37-20 15,-33 37-37-15,33-37 11 16,-33 33-20-16,33-33 32 15,-26 30-178-15,26-30-43 0,-33 30-32 16,33-30 57-16,0 0 55 16,-33 36 61-16,33-36 33 0,-26 30 6 15,26-30 25-15,-33 26-8 16,33-26 40-16,0 0 48 0,-33 29 30 16,33-29 20-16,0 0-33 15,-33 30 7-15,33-30-7 0,0 0 4 16,-32 22-4-16,32-22-46 15,0 0 51-15,-27 26-23 16,27-26-17-16,0 0-26 0,-39 26-17 16,39-26-16-16,-33 33-13 15,33-33-1-15,-39 33 10 0,39-33-21 16,-40 37 19-16,14-3-112 16,26-34-77-16,-33 33-39 0,13-7-8 15,1 0 18-15,19-26 45 16,-33 25 62-16,6-2 57 0,1-5 19 15,0 1 21-15,26-19 4 16,-46 29 10-16,6-7 27 0,8-3 7 16,32-19 17-16,-40 26 12 15,14-1 18-15,26-25-2 16,-40 23 13-16,40-23-59 0,-26 26 86 0,26-26-20 16,0 0-20-1,-39 29 22-15,39-29-11 0,0 0-8 16,-33 37 1-16,33-37-58 0,-33 30-18 15,33-30 8-15,-33 29-7 16,33-29-16-16,-33 33 4 0,33-33 20 16,-33 37-41-16,33-37-95 15,-26 41-40-15,26-41-8 0,-39 41 16 16,12-12 46-16,1-7 44 0,26-22 22 16,-33 34 33-16,7-9 4 15,0-6 3-15,-1-4-3 0,1-1 22 16,0 1 31-16,6-4 20 15,-6-3 17-15,26-8 14 16,-26 11-12-16,26-11 5 0,-33 15 15 16,33-15-5-16,0 0 14 15,-40 11 1-15,40-11 33 0,-26 7-19 16,0 4 14-16,26-11 10 0,-40 11-6 16,14 0 10-16,0 0-63 15,6-3-31-15,20-8-32 0,-39 15-15 16,39-15-9-16,-33 25-5 15,0-2-9-15,33-23-68 0,-33 37-162 16,0-8-92-16,33-29-36 16,-39 44 8-16,12-7 38 0,-5-3 65 15,5-5 51-15,1 4 73 16,-7 4 48-16,7-7 48 0,-7 3 9 16,33-33 21-16,-46 41 2 0,20-15 47 15,26-26 20-15,-33 29 37 16,33-29-4-16,0 0 34 0,-33 26-19 15,33-26 8-15,0 0 14 16,0 0-3-16,0 0-14 0,-46 33-22 16,46-33-3-16,0 0-20 0,-26 23-25 15,26-23-28-15,0 0-8 16,-33 29-16-16,33-29 0 16,-26 30 4-16,26-30-96 0,-40 25-108 15,7-2-18-15,-6-1 1 16,6 0 15-16,0 0-18 0,0 0 10 15</inkml:trace>
  <inkml:trace contextRef="#ctx0" brushRef="#br0" timeOffset="192">1136 4223 447 0,'-32'8'160'0,"32"-8"-13"0,0 0-11 15,-33 7-1-15,33-7-3 16,0 0 3-16,0 0-32 15,0 0-51-15,-33 15-37 0,33-15 19 16,0 0-26-16,-33 22-8 0,33-22 8 16,-39 30 8-16,39-30-131 15,-40 33-86-15,1-7-55 0,-1-4-11 16,7-4-5-16</inkml:trace>
  <inkml:trace contextRef="#ctx0" brushRef="#br0" timeOffset="708">276 4641 485 0,'0'0'162'0,"0"0"20"16,0 0 20-16,0 0 34 0,0 0 0 16,0 0-18-16,0 0 16 0,0 0-26 15,0 0-69-15,0 0-51 16,0 0-42-16,0 0-38 0,0 0 14 15,0 0-15-15,-40 14-15 0,40-14 19 16,0 0-11-16,-26 12 0 16,26-12 7-16,0 0-16 0,-33 7 11 15,33-7 1-15,-33 11-15 16,33-11 20-16,-33 15 3 16,33-15-21-16,-39 11 10 0,39-11 7 15,-39 15-13-15,39-15 11 0,0 0-15 16,-33 11 17-16,33-11-4 15,0 0-13-15,0 0 20 0,0 0-10 16,0 0-8-16,0 0 8 0,0 0 2 16,0 0-14-16,0 0 19 15,0 0-7-15,0 0-8 0,0 0 11 16,0 0-6-16,0 0 3 0,0 0 69 16,0 0-18-16,0 0-4 15,0 0-8-15,0 0-26 16,0 0-6-16,0 0 12 0,0 0-19 15,0 0 5-15,0 0 9 0,0 0-20 16,0 0-1-16,0 0 17 16,0 0-19-16,0 0 14 0,0 0-52 15,0 0-128-15,0 0-93 0,0 0-97 16,0 0-79-16,0 0 7 16,26-30-2-16</inkml:trace>
</inkml:ink>
</file>

<file path=ppt/ink/ink9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5:15.597"/>
    </inkml:context>
    <inkml:brush xml:id="br0">
      <inkml:brushProperty name="width" value="0.1" units="cm"/>
      <inkml:brushProperty name="height" value="0.1" units="cm"/>
      <inkml:brushProperty name="color" value="#3165BB"/>
      <inkml:brushProperty name="fitToCurve" value="1"/>
    </inkml:brush>
  </inkml:definitions>
  <inkml:trace contextRef="#ctx0" brushRef="#br0">1130 506 1014 0,'0'0'347'0,"7"-33"34"15,-7 33-47-15,0 0-70 16,0 0-77-16,0 0 76 0,0 0-52 15,26 7-35-15,-26-7-47 16,46 56-25-16,-13 3-6 16,-7 0-33-16,1-4-14 0,-8 5-19 15,1-9-4-15,0-3-10 16,-7-3 49-16,7-8-28 16,-7-4-13-16,-13-33-1 0,0 0 36 15,19 29 62-15,-19-29 35 16,0 0-34-16,40-3 3 0,-1-19-20 15,7-12-38-15,7-6-11 16,6-12-13-16,-6-15-30 16,12-3-15-16,-6-15 6 15,1-3 7-15,-1-5-17 0,0 5-10 16,0 3 16-16,-13 11 4 16,-13 15-18-16,-7 11-161 0,-6 7-198 15,-7 8-115-15,-13 33-265 16,7-30-472-16</inkml:trace>
  <inkml:trace contextRef="#ctx0" brushRef="#br0" timeOffset="1252">8871 177 910 0,'0'0'265'0,"0"0"29"15,0 0 19-15,0 0-46 16,0 0-34-16,0 0-18 16,0 0-44-16,0 0-44 0,0 0-57 15,0 0 13-15,0 0 11 16,-39 26-20-16,-1 11 26 16,8 8-35-16,-1 3-33 0,13 7-16 15,0-3 14-15,14-1 17 16,12-2-3-16,7-5-6 0,20-4-13 15,7-6-12-15,12-8-6 16,14-15-3-16,-7-4 0 0,7-11-1 16,0-7 3-16,6-7-4 15,0-12-7-15,7-3 1 16,0-4 4-16,0-7 5 16,-7-4-2-16,-6 0 3 0,-14 7 2 15,-12 11 12-15,-40 30 65 16,0 0 8-16,0 0 35 15,0 0 7-15,0 0-25 0,-59 56 27 16,-20 7 42-16,0 7-8 16,-7 0-57-16,8 8-54 0,-1 3-42 15,0-3-3-15,7-1-5 16,-1-3-20-16,1 0 5 16,0 0-21-16,6 3-207 0,0 1-151 15,1 0-97-15,5-1-184 16,14-10-371-16</inkml:trace>
  <inkml:trace contextRef="#ctx0" brushRef="#br0" timeOffset="12877">20 2649 150 0,'-7'48'-23'0,"1"-4"12"16,-1 1 6-16,7-1 5 0,0 0-9 15,0 1 9-15,7 3 5 16,-1 0-19-16</inkml:trace>
  <inkml:trace contextRef="#ctx0" brushRef="#br0" timeOffset="13105">375 4064 136 0,'0'52'29'15,"6"0"26"-15,-6-4 20 16,7-8-20-16,-7 1 6 0,0 0-16 16,6-1-32-16,1-3 0 15,-1 4 0-15,1-4-5 16,6 0-17-16,7 0 9 16,-7-4 14-16,13-4-55 0,-26-29-102 15</inkml:trace>
  <inkml:trace contextRef="#ctx0" brushRef="#br0" timeOffset="13313">618 5346 173 0,'13'37'67'0,"-7"0"5"0,14-4-18 15,-7-3 1-15,-6-1-3 16,-1 1-8-16,8-1-23 15,-8 1-7-15,-6 0 2 0,7 3-16 16,-7 4-5-16,-7-4 5 16,7 0 7-16,-6 1-85 0,-1-1-95 15</inkml:trace>
  <inkml:trace contextRef="#ctx0" brushRef="#br0" timeOffset="13461">874 6358 252 0,'20'30'93'16,"-7"-4"-10"-16,0 0-34 15,0-4-32-15,-13-22-13 0,26 33-4 16,1-3-47-16,-8-8-85 16</inkml:trace>
  <inkml:trace contextRef="#ctx0" brushRef="#br0" timeOffset="13598">1117 7060 221 0,'0'0'5'16,"20"34"10"-16,-20-34-21 16,33 33-4-16,-33-33-69 0</inkml:trace>
  <inkml:trace contextRef="#ctx0" brushRef="#br0" timeOffset="29093">17427 1024 453 0,'0'0'63'16,"0"0"-7"-16,0 0-3 15,0 0 2-15,0 0-35 0,0 0-20 16,0 0 2-16,0 0 5 16,0 0-1-16,0 0-2 15,0 0-11-15,0 0-5 0,0 0-46 16,0 0-107-16,0 0-38 16</inkml:trace>
  <inkml:trace contextRef="#ctx0" brushRef="#br0" timeOffset="29338">17072 1533 555 0,'0'0'100'0,"0"0"-13"16,-39 19-40-16,39-19-9 16,0 0-17-16,0 0-21 15,-46 26 40-15,6-4-45 0,1 4 45 16,0 3-14-16,39-29-3 15,-53 41-20-15,14-4 15 16,39-37-15-16,-53 41-19 0,20-12 22 16,33-29-27-16,-46 33-43 15,46-33-95-15,-46 30-29 16,7-8 3-16,39-22 19 0</inkml:trace>
  <inkml:trace contextRef="#ctx0" brushRef="#br0" timeOffset="29533">16172 2184 88 0,'-46'29'39'0,"46"-29"-16"16,-39 22 8-16,39-22 1 0,0 0-5 16,-40 26 17-16,40-26-9 15,-39 30-2-15,39-30-33 0,0 0 8 16,-46 37-8-16,46-37 17 15,-46 33-31-15,6-7-51 0,40-26-58 16</inkml:trace>
  <inkml:trace contextRef="#ctx0" brushRef="#br0" timeOffset="29772">15403 2701 397 0,'-46'29'114'16,"46"-29"8"-16,-59 34 6 15,13-8-12-15,46-26-30 16,-53 33 19-16,53-33 1 0,-59 33 1 16,7-7 2-16,52-26-55 15,-59 33 1-15,6-11-44 0,53-22 25 16,-59 34-50-16,13-9 19 16,0 1 20-16,46-26-46 0,-53 34-42 15,7-9-165 1,0 1-52-16,7-4 9 0,-1 8 30 15,1-4 52-15,-7 0 56 16</inkml:trace>
  <inkml:trace contextRef="#ctx0" brushRef="#br0" timeOffset="29938">14273 3384 93 0,'-33'22'82'0,"-6"1"6"16,6-5 5-16,33-18 6 16,-53 22-22-16,14-3-11 0,39-19 0 15,-46 18 2-15,46-18-29 16,-46 19 3-16,6-5-24 15,40-14-5-15,-52 19-13 16,6-1 14-16,6-3-14 0,-6 4 0 16,0-5-20-16,7 5-111 15,-7 3-84-15</inkml:trace>
  <inkml:trace contextRef="#ctx0" brushRef="#br0" timeOffset="30949">12768 4190 385 0,'-39'15'108'15,"6"-1"9"-15,0 1 1 0,0 0-26 16,0 0-32-16,33-15-33 0,-39 22-27 16,6-7-10-16,33-15 13 15,-46 22-3-15,6-4 16 16,8 8-43-16,-8-7-52 0,1 6 0 15,-1 1-19-15,1-4 17 16,-1 8 29-16,-6 0 20 16,0-5 23-16,7 9 9 0,-7-5 2 15,-7 4 0-15,14-3-2 16,-7 0 0-16,0-1-4 0,-7-7-2 16,1 0 6-16,-1 1-6 15,1-1 14-15,-1 0 40 16,1-4 38-16,-1 5 12 0,-6-1 5 15,0 0-6-15,0 0-11 16,6 4-23-16,0 0-31 0,-6 3-6 16,7-3-33-16,6 0-3 15,0 0 15-15,6-4-1 0,-6 0 10 16,0 0-6-16,7 1-15 16,-7-1-9-16,0 0-6 15,-7 0 13-15,-6 0 9 0,0 4-21 16,-7-4 21-16,7 4-17 0,-7-4 17 15,1-3 0-15,6-1-5 16,0-7 10-16,-1 0-38 0,14 1-47 16,-6-5 11-1,-1 0 0-15,7 4 37 0,-6-3 25 16,6 3-10-16,-7 0 21 0,7 4-4 16,7-4-4-16,-1 4 37 15,7-8 14-15,1 4 42 0,32-11 1 16,-40 15-17-16,40-15 12 15,-33 18-28-15,33-18 1 0,-33 15-6 16,33-15-29-16,-32 19 15 16,32-19-38-16,-33 18 17 0,33-18-33 15,-46 30 5-15,13-8 18 16,-7 0-106-16,-6 0 5 16,0 0-6-16,-6 0 24 0,6 4 8 15,-7-3 30-15,-12 2 14 16,5-2 15-16,-5-1-12 0,-8-4 21 15,1 1-4-15,-7-5-8 0,7 5 14 16,-7-1 6-16,7-3-8 16,6 4-3-16,7-8 13 0,6 3 15 15,7-6 1-15,7 3 18 16,6 0 14-16,33-11 4 0,-39 15 3 16,-1-4-5-16,14 0 22 0,26-11 9 15,-46 18 20-15,7 1 10 16,6-1 21-16,0-3 15 15,-7 0-9-15,1 3-13 0,6-3-31 16,-13 4-41-16,7-1-39 16,6 4-17-16,-7 0 4 0,1-3 4 15,-7 3-15-15,-7-3-14 0,-6-1-111 16,0-3-63-16,-13 3-47 16,-7 1 37-16,0 3 60 0,0 0 24 15,-6 0 62-15,-7 0 6 0,0 4 11 16,6 0 21-16,1 0-6 15,13-7 39-15,-7 3-31 0,13-4-3 16,0-3-71-16,14 3-52 16,6-3-14-16,6-4-29 15,1 4-9-15,6 0 30 0,0 0 22 16</inkml:trace>
  <inkml:trace contextRef="#ctx0" brushRef="#br0" timeOffset="31057">5526 6961 99 0,'0'0'11'16,"0"0"-3"-16,-52 7-42 15</inkml:trace>
  <inkml:trace contextRef="#ctx0" brushRef="#br0" timeOffset="31609">5277 7049 209 0,'-40'11'20'16,"40"-11"-3"-16,0 0-1 0,0 0 1 16,-39 4 1-16,39-4 10 0,-40 7 6 15,40-7 8-15,0 0 2 16,-52 8-13-16,12-1-6 15,1-3 34-15,0 0 51 0,39-4 2 16,-46 11-22-16,0 0-37 0,46-11 18 16,-46 4 22-16,46-4 16 15,-46 7-22-15,46-7-16 0,0 0 6 16,0 0-57-16,-40 15-3 0,40-15 2 16,0 0-15-16,0 0-10 15,0 0 3-15,0 0 19 0,0 0 0 16,0 0-1-16,0 0-9 0,0 0 16 15,0 0-22-15,0 0 20 16,0 0 2-16,0 0-26 16,0 0 20-16,0 0-5 0,0 0 23 15,0 0 37-15,0 0 16 0,0 0 66 16,0 0-63-16,0 0 8 16,0 0-91-16,0 0 6 0,0 0-8 15,0 0-1-15,-46 3-4 0,46-3-9 16,0 0 9-16,0 0 0 15,0 0 3-15,-33 4-10 0,33-4 13 16,0 0 1-16,0 0-14 0,0 0 9 16,0 0 3-16,0 0-2 15,0 0-24-15,0 0-77 0,0 0-60 16,0 0-46-16,0 0-132 16,0 0 3-16,0 0 14 15,0 0 4-15</inkml:trace>
  <inkml:trace contextRef="#ctx0" brushRef="#br0" timeOffset="41340">23460 4227 819 0,'0'0'287'16,"0"0"34"-16,13-34-19 16,-13 34-35-16,0 0-45 0,6-25-52 15,-6 25-26-15,0 0-65 16,0 0-9-16,0 0-24 0,0 0 127 16,0 0-11-16,33 55-19 15,7 11-65-15,-8 16 56 0,21 6-18 16,-7 12-27-1,6 4-38-15,8 3-8 0,-1 0-35 16,-7-7 12-16,1-8-20 16,-14-11 0-16,-6-3 0 0,-7-12 3 15,-12-10-73-15,-1-12-173 16,-13-11-151-16,0-33-276 0,-46 30-200 16</inkml:trace>
  <inkml:trace contextRef="#ctx0" brushRef="#br0" timeOffset="42225">23354 4858 736 0,'0'0'168'0,"0"0"16"16,0 0-15-16,0 0 29 16,0 0-3-16,0 0 7 0,0 0-55 15,0 0-8 1,0 0-15-16,-52-3 4 0,6 10-23 16,46-7 7-16,-72 22-11 0,19 8-21 15,0 3-23-15,53-33-17 16,-52 52-21-16,19-4-7 0,13-7-23 15,20-5 23-15,0-36-3 16,20 52 1-16,0-11-17 0,-20-41 7 16,52 37-5-16,-6-11 8 15,-13-8-3-15,-7-11 3 0,14-3 3 16,-7-4 3-16,-33 0-9 16,26-4 0-16,-26 4-3 0,0 0 8 15,39-3 18-15,-39 3 62 16,0 0-42-16,0 0-21 15,0 0-22-15,-65-11 5 0,-8 0 1 16,1 7 0-16,0-7 2 16,-14 3 1-16,14 1-4 0,-7-8-11 15,14 4 8-15,-1-7 2 16,7-1 1-16,6 1-3 0,7-4-2 16,7-4 0-16,39 26-4 15,-46-45-4-15,19 1 8 0,8 3 0 16,19 41 0-16,-20-44 9 15,20 44-1-15,-7-33-16 0,7 33-6 16,0 0 14-16,0 0 24 16,0 0 10-16,0 0-3 15,14 37-9-15,12 3-4 0,-6 5-14 16,6-1 4-16,7 0-8 16,6-7 6-16,1 0-3 0,-40-37-3 15,39 41 0-15,-39-41-7 0,33 30 15 16,-33-30 7-16,0 0-8 15,0 0-4-15,0 0-3 0,46-8 2 16,-46 8 6-16,0 0-13 16,0 0 27-16,26-37 51 0,-26 37-2 15,0 0-23-15,0 0-10 16,0 0 27-16,-33 8-4 16,-19 10 15-16,12 19 3 0,-6 0 2 15,0 0-16-15,7 0-28 16,-7 0 31-16,6 0 6 0,1-4-30 15,0-3-21-15,6-8-2 16,-13-4-2-16,19-3-19 0,-5-8 0 16,-8-7-5-16,14-7-16 15,26 7-124-15,-40-22-80 0,40 22-43 16,-26-37-61-16,6-4-146 16,14-3-181-16,12-4-91 0</inkml:trace>
  <inkml:trace contextRef="#ctx0" brushRef="#br0" timeOffset="42481">21731 4205 765 0,'0'0'212'15,"-33"-45"74"-15,33 45-80 0,0 0-14 16,0 0 20-16,0 0 48 15,-39 19 4-15,19 18-61 0,14 14-58 16,6 12-22-16,13 11-14 0,13 4 15 16,0 10-42-1,20 1-38-15,-6 0-20 0,12-4-19 16,-6-4-5-16,-6-7-152 0,-20-8-268 16,12-10-330-16,-32-16-132 15</inkml:trace>
  <inkml:trace contextRef="#ctx0" brushRef="#br0" timeOffset="43380">20956 4722 637 0,'0'0'171'15,"0"0"-9"-15,0 0-46 0,0 0 95 16,0 0 33-16,0 0-24 0,52 26-4 15,-52-26-23-15,60 62-22 16,-1-2-38-16,-7-1-44 0,7-4-34 16,-13-7-30-16,7-4-15 15,-20-10-10-15,13-5 0 0,-46-29 7 16,33 30 4-16,-33-30 3 16,0 0-2-16,0 0-9 0,0 0-13 15,0 0 15-15,0 0 2 16,0 0 2-16,0 0-4 15,0 0-9-15,-40-8-3 0,1 5-9 16,-7 10 21-16,0 8-12 16,0 7 52-16,-7 4 43 0,7 7-1 15,0 4 2-15,7 4-16 16,-1-4-36-16,8 0-21 0,32-37-2 16,-53 48-3-16,0-11-15 15,21-12-34-15,-14 1-240 0,-7-11-303 16,0-4-243-16</inkml:trace>
  <inkml:trace contextRef="#ctx0" brushRef="#br0" timeOffset="43701">20042 4984 1303 0,'0'0'219'0,"0"0"66"16,0 0-60-16,0 0-30 0,0 0 10 0,46 19-43 16,0 10-4-16,0 12-1 15,-6-1-56-15,-14 5-27 16,0-1 55-16,-12 0 0 0,-14-7-26 15,-7 0-37-15,7-37-42 16,-46 45-18-16,-13-16-6 0,0-7-51 16,-7-7-138-16,-6 0-154 15,-7-11-175-15,7-8-225 0,-14-7-40 16</inkml:trace>
  <inkml:trace contextRef="#ctx0" brushRef="#br0" timeOffset="43937">19247 4005 1708 0,'0'0'400'0,"0"0"9"15,0 0-77-15,-13 63-47 0,7 11-56 16,12 0-17-16,7 7-82 15,7 4-69-15,13 4-36 0,-7 3-13 16,14 0 9-16,-8 1-191 16,-5-8-170-16,-8-8-252 15,-12-7-370-15</inkml:trace>
  <inkml:trace contextRef="#ctx0" brushRef="#br0" timeOffset="44652">18695 5139 2103 0,'0'0'374'15,"0"0"-77"-15,-33-44-79 16,33 44-78-16,0 0-54 16,-6-52-47-16,6 52-20 0,20-63-11 15,6 15-11-15,13 8 7 16,-39 40-4-16,66-41-9 0,-13 15 9 15,-7 19 0-15,-46 7 0 16,52 11 6-16,-52-11-6 0,53 37-10 16,-53-37 10-16,33 48 4 15,-33-48-10-15,6 55 9 0,-6-55-3 16,-26 52 0-16,26-52-3 16,-72 48 9-16,6-18 4 0,0-5-3 15,-6-13-15-15,-7-9 8 16,7-6 0-16,-1-9 12 15,8-2-8-15,-1-16-7 0,13-3 3 16,53 33 0-16,-59-74 7 16,20 4-7-16,6-8-9 0,7-10 9 15,13-12-4-15,-7-4 4 16,0 1 0-16,0 7-4 0,7 15 4 16,0 18-5-16,0 11-8 15,13 52 4-15,0 0 14 0,0 0 4 16,0 0-5-16,0 0 0 15,-13 63-9-15,19 3 76 0,-6 12-15 16,14-1-8-16,5 12-18 16,8 11 41-16,5 3-19 15,14 8-18-15,7 0-12 0,0 4 20 16,6-1 25-16,6 1-7 16,-12-1-20-16,-7-10-23 0,-13-12-5 15,-13-11 55-15,-14-11-6 0,-26-18-19 16,-12-15-27-16,-21-11-2 15,-6-15-6-15,-13-11 7 0,-7-15-8 16,0-11-10-16,-7-18 4 16,1-8-6-16,6-10 6 0,7-16-3 15,6-7 11-15,14 0-8 16,-1-4 5-16,14 4-2 16,12 4 3-16,1 11-6 0,13 0-7 15,6 7-2-15,20 4-7 16,14 3-76-16,12 8-118 0,7 4-116 15,13 7-192-15,7-4-387 16</inkml:trace>
  <inkml:trace contextRef="#ctx0" brushRef="#br0" timeOffset="44885">18538 4068 2613 0,'0'0'365'0,"0"0"-62"15,0 0-60-15,0 0-73 16,0 0 44-16,0 0-80 0,0 0-73 16,0 0-26-16,52-8-29 15,-52 8-133-15,0 0-209 0,0 0-163 16,0 0-263-16,0 0-235 15</inkml:trace>
  <inkml:trace contextRef="#ctx0" brushRef="#br0" timeOffset="45493">16553 4485 1017 0,'0'0'364'15,"0"0"-15"-15,0 0-53 0,-13 52-51 16,13 0-63-16,7 3-45 15,12-3-43-15,1 0-41 16,0-4-13-16,-1-4-17 0,-19-44-23 16,27 44 3-16,-27-44 14 15,0 0 52-15,13 41 22 16,-13-41-4-16,0 0-48 0,0 0-13 16,0 0-13-16,-40 0-2 15,40 0-5-15,-52 0 20 0,-1 7 60 16,1 12 53-16,-1 10 18 15,1 12 16-15,-8 3 2 0,1 12-2 16,-6 7-25-16,5-1-47 16,8 1-18-16,-1-4-32 15,7-3-13-15,7-8-33 16,-1-11-3-16,1-8-33 0,0-10-265 16,-7-16-120-16,0-10-133 15,0-11-226-15,13-12-172 0</inkml:trace>
  <inkml:trace contextRef="#ctx0" brushRef="#br0" timeOffset="45860">17545 3340 1927 0,'40'7'462'0,"-40"-7"-66"0,0 0-81 16,13 56-57-16,-20-4-52 16,-19-4-69-16,-13 3-53 0,-14-3-46 15,-13 4-23-15,-6-8-15 16,-13 1 5-16,-1-8 0 0,7-4 5 16,14-11-14-16,-1-7-7 15,13-4 8-15,14-11 3 0,6-7-10 16,33 7 4-1,-33-23-9-15,33 23 5 0,0 0 10 16,-19-29-4-16,19 29 0 16,0 0-4-16,0 0 1 0,0 0 4 15,0 0 3-15,-27 40 0 16,1 12 0-16,0 4-42 0,-14 3-200 16,-6 4-212-16,-6 3-286 15,-21 1-135-15</inkml:trace>
  <inkml:trace contextRef="#ctx0" brushRef="#br0" timeOffset="46180">15554 4785 1713 0,'0'0'424'0,"0"0"-77"16,59 37-106-16,-19-8-86 15,-40-29-46-15,46 30-14 0,-46-30-15 16,0 0-4-16,0 0-5 16,0 0-24-16,0 0-16 15,0 0-11-15,0 0-6 16,0 0-5-16,-53 14-9 0,14-14-5 16,39 0 8-16,-53-22 1 15,20-11 1-15,14-11-5 0,19-1-5 16,19-3 5-16,14 0 9 15,26 8-2-15,1-1-7 0,5 8-4 16,1 3-48-16,-13 12-149 16,-53 18-304-16,39-19-366 0</inkml:trace>
  <inkml:trace contextRef="#ctx0" brushRef="#br0" timeOffset="46557">14910 4825 1976 0,'0'0'358'0,"0"0"-72"16,-6 37-100-16,6-37-26 0,19 37-27 15,-19-37-50-15,53 33-36 16,0-10-16-16,-1-9-21 0,-6-10-10 15,-13 0 8-15,-33-4 3 16,0 0 0-16,33 0-11 16,-33 0-7-16,0 0 7 0,-13-30 3 15,-14 4 0-15,-19 0-3 16,0 4-9-16,0 4 9 0,0 3 11 16,0-3 2-16,14-1 11 15,32 19 8-15,-27-30 0 16,21 1-6-16,6-4-14 0,19-4-8 15,8 3-11-15,12 1-6 16,-6 0-106-16,0 0-176 0,0-1-234 16,-7 1-231-16,-6 4 7 15</inkml:trace>
  <inkml:trace contextRef="#ctx0" brushRef="#br0" timeOffset="46789">14989 4419 1736 0,'0'0'396'16,"-33"-22"-34"-16,33 22-74 15,-33-37-77-15,20 3-64 0,7-3-25 16,-1-3-43-16,20-12-48 16,0-7-21-16,14-11 6 0,-1-11-9 15,13-8-2-15,7 0-8 16,0-3-65-16,0 7-88 15,7 0-135-15,6 11-144 16,-6 11-224-16,-7 15-91 0</inkml:trace>
  <inkml:trace contextRef="#ctx0" brushRef="#br0" timeOffset="48253">22756 5971 905 0,'0'0'186'0,"0"0"21"0,0 0 38 16,0 0-20-16,0 0-32 15,0 36-25-15,7 5 4 0,19 3-50 16,14 8-51-16,-1 7-12 16,7 0 20-16,0-3-30 0,-6-4-20 15,6-8-14-15,-20-4-12 16,0-14 33-16,-26-26-10 16,13 26-5-16,-13-26 3 0,0 0-22 15,-46 19 5-15,-6-12-12 16,-1-11 21-16,7-3-26 0,7-4-1 15,6-4-20-15,33 15-16 16,-33-37-6-16,13-3-6 0,20 3 8 16,13-4 16-16,7 4 18 15,0 7 10-15,13 5 4 0,0 6 3 16,-33 19-8-16,32-11 2 16,-32 11 2-16,33 0 11 0,-33 0-4 15,0 0 27 1,0 0 27-16,0 0 14 0,-33 33-15 0,1-11 2 15,-21-3-14 1,0-1-14-16,-6 1 3 0,0-1 20 16,-13 5-11-16,26 2-9 15,-7-2-8-15,14 2-13 0,-1 1-12 16,21-4 18-16,6 1 9 0,13 2-11 16,0-25-16-16,32 37 10 15,14-7-10-15,0-4 0 0,0-11 5 16,7-4-5-16,0-4-4 15,-1-3 4-15,1-1-4 0,-7-3 8 16,-7 8-1-16,-13-4 3 16,-26-4-6-16,0 0 54 15,0 0 40-15,0 0-12 0,0 0 18 16,-39 11-8-16,-7 7 32 16,-20 8-16-16,1 4-30 0,-1 10-44 15,7 1-10-15,13 7-14 16,6 0-4-16,14 7-6 0,19 1 0 15,7-5 0-15,7-3 9 16,13-7-16-16,-1-4 7 0,-19-37-6 16,20 37 12-16,-20-37 2 15,0 0-8-15,0 0 0 0,0 0 0 16,0 0-5-16,-6-48 10 0,-21-7-12 16,-12-1 7-16,-7-10 0 15,-7-8-4-15,-6 0 15 16,0-7-15-16,0-4 1 0,6-4 13 15,14 0-16-15,6 1 3 16,13 10 13-16,1 4-13 0,5 15 9 16,8 4-14-16,6 3 17 15,0 11-14-15,13-3 5 0,-6 11 0 16,12 7-13-16,-12 4-35 16,-7 22-91-16,0 0-96 0,13-23-103 15,-13 23-185-15,0 0-303 16,0 0-29-16</inkml:trace>
  <inkml:trace contextRef="#ctx0" brushRef="#br0" timeOffset="48677">21133 6447 1823 0,'0'0'255'0,"0"0"79"16,0 0-77-16,0 0-46 15,13 33-55-15,7 12-35 16,0 10-11-16,13 8 64 0,0 14-23 16,-1 16-6-16,14 3-41 15,-6 7-31-15,-7 1 35 0,-14-1-6 16,-12-7-3-16,-14-11-34 15,-25-3-29-15,-14-16-15 0,-33-11-17 16,-7-14 3-16,-25-19 3 0,-8-18-19 16,-12-19 9-16,-1-14 0 15,8-19 9-15,5-15-9 0,1-15-8 16,19-14 13-16,14-12-5 16,19-10 0-16,14 3 3 15,25-3 3-15,21 6-6 0,6 12 20 16,26 8-5-16,20 14-22 15,13 7 7-15,20 16-14 0,13 6-217 16,0 12-116-16,0 14-142 0,-6 12-271 16,-8 11-198-16</inkml:trace>
  <inkml:trace contextRef="#ctx0" brushRef="#br0" timeOffset="48857">20581 6798 2592 0,'0'0'156'16,"0"0"114"-16,0 0-13 15,0 0-86-15,0 0-95 0,0 0-35 16,0 0-18-16,0 0-66 16,40-15-211-16,-40 15-362 0,0 0-323 15</inkml:trace>
  <inkml:trace contextRef="#ctx0" brushRef="#br0" timeOffset="49353">19458 6554 1817 0,'0'0'335'0,"0"0"-3"16,0 0-67-16,-33 15-54 0,-7 7-46 15,-12 0-41-15,-7 4-25 16,-7 0-29-16,-6-4-39 16,-1 4-16-16,8 0-4 0,-1-8-9 15,7 1-2-15,6-4 0 0,14-4 4 16,39-11-15-16,0 0 13 15,-40 11-7-15,40-11-32 0,0 0 22 16,0 0 15-16,0 0-7 16,40 11-6-16,6 4 15 0,0-4 2 15,-7 4-9-15,1 3-1 16,6 4 17-16,-14 0-8 0,-32-22-3 16,46 41 12-16,-46-41 37 0,27 52 26 15,-27-15 38-15,0-37-22 16,-27 40-33-16,-19-14 14 15,-13-7-30-15,0-5-15 0,-7-10-19 16,-12 0 2-16,-1-12-5 16,-7-6 0-16,7-8-9 0,7-1 4 15,13 1 0-15,6-7-9 16,7-5-39-16,14-6-163 0,5-1-153 16,14-3-283-16,20-8-398 0</inkml:trace>
  <inkml:trace contextRef="#ctx0" brushRef="#br0" timeOffset="49546">19254 6055 2186 0,'59'-7'356'16,"13"-4"-89"-16,7 4-120 0,7-1-74 15,-1 1-26-15,0 3-30 16,-12-3-122-16,-14 7-373 0,-13-8-526 16</inkml:trace>
  <inkml:trace contextRef="#ctx0" brushRef="#br0" timeOffset="49789">18643 6580 1955 0,'0'0'318'16,"-7"37"-81"-16,7-37-99 16,0 0-80-16,0 0-36 0,0 0 7 15,0 0-32-15,0 0-49 0,0 0-106 16,0 0-128-16,0 0-19 15,0 0 8-15,0 0-13 16,0 0-9-16,33 4-28 0</inkml:trace>
  <inkml:trace contextRef="#ctx0" brushRef="#br0" timeOffset="50776">18262 7009 763 0,'0'0'196'16,"0"0"3"-16,0 0 74 0,0 0 27 16,0 0-42-16,0 0-29 0,0 0-40 15,0 0-44-15,0 0 3 16,0 0-32-16,0 0-52 16,-33 44-32-16,33-44-3 0,-20 41 4 15,20-41-14-15,0 37 4 16,0-37-5-16,0 0-11 0,0 0-7 15,46 22 0-15,-46-22 4 16,46-4-11-16,-46 4 18 0,46-18-6 16,-7-5-9-16,-39 23 10 0,27-37-6 15,-27 37-6-15,19-51 12 16,-12 6-3-16,0 8-3 0,-7 37 6 16,-14-36 56-16,14 36-20 15,0 0 24-15,-52-12 45 0,-7 12-4 16,6 15-10-16,-6 0-20 15,0 7-30-15,-7 4-32 16,0 0 0-16,7-11-7 0,7-1-11 16,6 1 8-16,6-7-3 15,7-8-9-15,33 0 1 0,-32-11-71 16,32 11-34-16,0 0 27 0,-14-41 38 16,14 8 7-16,7 3 12 15,-7 30 19-15,13-37 3 0,-13 37-3 16,0 0 8-16,0 0 4 15,0 0 28-15,0 0 45 0,0 0 14 16,13 33-16-16,-19-3 4 16,6-30-19-16,-27 52-28 15,-5-15 1-15,5-8-20 0,-12-3-11 16,-1-7 9-16,1-12-15 0,-7-3 4 16,13-4 0-16,-6-8 0 15,12 1 4-15,27 7 0 0,-32-37-16 16,12 4 8-16,7 3 8 15,13 30-17-15,0-33 4 0,0 33 4 16,0 0-7-16,33-19 12 16,6 19 4-16,-6 19-12 0,0 10 17 15,0 8-6-15,-1 15-7 16,-12 7 8-16,-7 0 19 16,-13 0 0-16,-13 4 35 0,-20-7-20 15,-13-5-26-15,-13-10 4 0,-13-8-13 16,-7-7-3-16,-13-15 7 15,7-3-7-15,-7-12-4 0,6-11 17 16,1-3-18-16,6-16 8 16,7-6 45-16,6-5 50 0,13-6 16 15,7 3-39-15,7-4-39 0,13 4-5 16,-1 4-23-16,27-4 5 16,14 3-5-16,18 1-8 0,14 3 0 15,20-3-7-15,6 7-92 16,20 0-145-16,14 7-118 0,-8 1-107 15,7 7-334-15,-13 11-174 16</inkml:trace>
  <inkml:trace contextRef="#ctx0" brushRef="#br0" timeOffset="50961">17190 7544 2929 0,'66'23'72'16,"13"-12"148"-16,13-8-9 16,-7-6-95-16,7-8-51 0,7-4-46 15,0-4-25-15,-14-3-179 16,0-7-288-16,-12-8-533 0</inkml:trace>
  <inkml:trace contextRef="#ctx0" brushRef="#br0" timeOffset="51166">17171 6499 2779 0,'0'0'292'0,"0"0"9"15,0 0-55-15,0 0-96 0,0 0-78 16,0 0-35-16,0 0-10 0,0 0-135 15,0 0-205-15,0 0-271 16,0 0-310-16,6 29-106 0</inkml:trace>
</inkml:ink>
</file>

<file path=ppt/ink/ink9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6:13.801"/>
    </inkml:context>
    <inkml:brush xml:id="br0">
      <inkml:brushProperty name="width" value="0.1" units="cm"/>
      <inkml:brushProperty name="height" value="0.1" units="cm"/>
      <inkml:brushProperty name="color" value="#ED1C24"/>
      <inkml:brushProperty name="fitToCurve" value="1"/>
    </inkml:brush>
  </inkml:definitions>
  <inkml:trace contextRef="#ctx0" brushRef="#br0">1347 0 1703 0,'0'0'361'15,"0"0"41"-15,0 0-43 0,-20 41-58 16,-19 11-66-16,-14 3-25 15,-6 8-45-15,-20-4-80 0,0 4-36 16,-13-8-23-16,0 0-26 16,0-6 8-16,7-13-1 0,6-2-12 15,7-12 7-15,19-7-15 16,7-15-25-16,0 0-22 16,13-15 11-16,7-15 1 0,6-7 33 15,7-18 7-15,0-4 8 0,6 7-7 16,1 15 14-16,6 37-7 15,-7-37-14-15,7 37 14 0,0 0 5 16,0 0-15-16,0 0 12 16,-39 33 2-16,-1 4-15 0,1 8-159 15,0 6-166-15,-1 1-311 16,1 11-322-16</inkml:trace>
</inkml:ink>
</file>

<file path=ppt/ink/ink9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6:10.158"/>
    </inkml:context>
    <inkml:brush xml:id="br0">
      <inkml:brushProperty name="width" value="0.1" units="cm"/>
      <inkml:brushProperty name="height" value="0.1" units="cm"/>
      <inkml:brushProperty name="color" value="#ED1C24"/>
      <inkml:brushProperty name="fitToCurve" value="1"/>
    </inkml:brush>
  </inkml:definitions>
  <inkml:trace contextRef="#ctx0" brushRef="#br0">5395 11 2015 0,'0'0'371'0,"0"0"-56"0,0 0-96 16,0 0 51-16,13 25-40 16,-6 24-52-16,6 13-75 15,7 12-49-15,12 11-30 0,8 4-17 16,-1 3 1-16,14 1-1 15,-1-1-15-15,1-3 2 0,0-8-27 16,-7-11-155-16,-14-11-164 0,-12-3-192 16,-13-12-247-16,-20-11-62 15</inkml:trace>
  <inkml:trace contextRef="#ctx0" brushRef="#br0" timeOffset="475">5158 561 1508 0,'0'0'415'15,"0"0"-45"-15,0 0-105 0,-46-18-61 16,7 21-56-16,0 16-53 16,-7 3-41-16,46-22-37 0,-46 48 3 15,19-4-20-15,8 1 5 16,19-8-1-16,0-37-11 15,19 48 7-15,-19-48 0 0,33 44-44 16,-33-44 22-16,53 30-6 16,-53-30 25-16,39 22-14 0,-39-22 26 15,0 0-20-15,0 0 22 16,0 0-21-16,0 0 21 0,0 0-17 16,-52-8 11-16,-1-3-9 0,7 0 13 15,-13 0-15-15,13 0 21 16,0-7-22-16,13 3 10 0,33 15 2 15,-46-34-9-15,26 5 1 16,1-1 3-16,12 1 0 16,7 29-3-16,0-26 5 0,0 26-12 15,0 0 15-15,0 0 45 16,0 0 44-16,0 37 30 0,-7 15 5 16,-19 3-50-16,-7 8-18 0,0 0-31 15,-6-1-2-15,0 5-24 16,6-8 6-16,-13-11-10 0,13-7 10 15,-7-8-111-15,8-11-215 16,-8-11-404-16,7-14-319 0</inkml:trace>
  <inkml:trace contextRef="#ctx0" brushRef="#br0" timeOffset="711">4173 81 1783 0,'0'0'463'0,"0"0"-22"15,0 0-87-15,19 48-69 16,-5 7-53-16,-1 8-29 0,0 7-84 16,-7 4-57-16,14 4-32 15,-7 3-16-15,0 0-24 16,1-3-101-16,-8-8-188 0,-6-3-208 15,-6-12-341-15,-14-11-179 16</inkml:trace>
  <inkml:trace contextRef="#ctx0" brushRef="#br0" timeOffset="953">3739 561 1959 0,'0'0'411'0,"0"0"-60"16,0 0-51-16,40 56-33 0,-8-5-19 15,-5 1-28-15,-8 7-25 16,1-3-30-16,-13-1-50 0,-7 4-51 16,-20-4-31-16,-6-3-16 15,-14-4-21-15,-12-3-179 0,-7-5-188 16,-7-10-166-16,0-8-347 0,0-7-178 15</inkml:trace>
  <inkml:trace contextRef="#ctx0" brushRef="#br0" timeOffset="1323">3299 668 1252 0,'0'0'370'0,"0"0"-30"16,0 0-144-16,0 0-88 15,0 0-52-15,0 0-20 0,0 0-7 16,-46-29 3-16,46 29-10 0,-46-22-13 16,46 22-3-16,0 0 14 15,0 0-3-15,0 0-8 0,0 0-14 16,0 0 8-16,0 0-6 15,0 0-7-15,0 0-3 16,46-19 62-16,-46 19 80 0,0 0 29 16,0 0-12-16,-13 55-26 15,-27-3-14-15,-6 0 5 0,-6 0 1 16,-7 3-33-16,-1 8-37 0,1-8-19 16,-6-3-7-16,-1-4-6 15,0-4-10-15,7-7-63 0,6-7-192 16,-6-8-285-16,13-7-342 15</inkml:trace>
  <inkml:trace contextRef="#ctx0" brushRef="#br0" timeOffset="1524">3187 36 1867 0,'59'-11'113'16,"-13"8"-57"-16,-6-5-31 15,6 5-21-15,-7-5-74 0,-6 5-377 16,-33 3-198-16</inkml:trace>
  <inkml:trace contextRef="#ctx0" brushRef="#br0" timeOffset="1879">2293 779 886 0,'0'0'194'0,"-26"41"26"16,26-41-53-16,0 0-84 0,0 0-60 15,0 0 6-15,0 0-17 16,46-4-1-16,-46 4 0 0,46-26-20 16,-46 26 9-16,46-37 117 15,-46 37 64-15,33-40 43 0,-33 40 25 16,0 0-26-16,0 0-68 0,0 0-48 16,0 0-41-16,0 0 14 15,-39 7 38-15,-7 19 0 0,-14 14-3 16,8 9-9-16,-7 2-19 15,0 5-36-15,-1-5-22 0,8-3-17 16,-1 0-7-16,7-3-13 16,-6-8-145-16,6 0-194 15,-7-11-307-15,1-4-286 0</inkml:trace>
  <inkml:trace contextRef="#ctx0" brushRef="#br0" timeOffset="2384">2267 133 2055 0,'0'0'376'0,"7"-30"-50"0,-7 30-98 15,0 0-88-15,0 0-63 16,0 0-34-16,0 0-26 16,0 0-28-16,0 0-124 0,0 0-233 15,0 0-396-15,0 0-141 16</inkml:trace>
  <inkml:trace contextRef="#ctx0" brushRef="#br0" timeOffset="2637">1735 628 2401 0,'-20'40'361'0,"-13"5"-66"15,0 3-95-15,-6 3-81 0,-7-6-58 16,0 3-45-16,-7-4 4 16,1-3-20-16,6-4-153 0,0-4-254 15,0-7-368-15,6-8-190 16</inkml:trace>
  <inkml:trace contextRef="#ctx0" brushRef="#br0" timeOffset="3099">1413 384 1814 0,'0'0'341'0,"0"0"-6"0,0 0-69 16,26 29-82-16,-26-29-58 15,-6 37-58-15,-1 0-21 0,0-7-28 16,7-30-6-16,-26 33 4 16,26-33-6-16,-39 22-5 15,12-3-10-15,-5-8-1 0,32-11-4 16,-46 11 9-16,13-7 7 16,0-8-3-16,33 4-10 0,-33-15-14 15,33 15 5-15,0 0 4 0,-33-30 7 16,33 30 9-16,0 0 0 15,0 0-3-15,0 0-7 0,0 0-1 16,-33-14 23-16,33 14 77 16,-46 18 10-16,0 4 30 15,0 4 8-15,-13 0-32 0,0 4-38 16,-13-4-34-16,-1-1-10 16,-5-2 0-16,-1-5-16 0,6-11 1 15,1-3-13-15,0-8-4 16,0-3-5-16,12 0-25 0,8-4-123 15,6-8-99-15,6 1-176 0,40 18-301 16,-39-41-198-16</inkml:trace>
  <inkml:trace contextRef="#ctx0" brushRef="#br0" timeOffset="3280">1433 103 1791 0,'32'-4'352'16,"-32"4"-20"-16,0 0-102 0,0 0-108 15,0 0-67-15,27-3-43 16,-27 3-106-16,0 0-268 0,0 0-412 16</inkml:trace>
</inkml:ink>
</file>

<file path=ppt/ink/ink9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6:16.110"/>
    </inkml:context>
    <inkml:brush xml:id="br0">
      <inkml:brushProperty name="width" value="0.1" units="cm"/>
      <inkml:brushProperty name="height" value="0.1" units="cm"/>
      <inkml:brushProperty name="color" value="#ED1C24"/>
      <inkml:brushProperty name="fitToCurve" value="1"/>
    </inkml:brush>
  </inkml:definitions>
  <inkml:trace contextRef="#ctx0" brushRef="#br0">4433 329 1642 0,'26'-11'388'0,"-26"11"-2"0,0 0-81 15,0 0-72-15,0 0 24 0,0 0-11 16,-13 37-66-16,0 4-51 16,-7-1-19-16,-6 5-33 15,0-1 2-15,-7-3-30 0,0 3-7 16,0 0-20-16,-6-7-15 16,6 4 0-16,-7-8-14 0,-6 0-56 15,7-7-189-15,0-4-140 0,-1-7-241 16,1-7-265-16,-1-5-45 15</inkml:trace>
  <inkml:trace contextRef="#ctx0" brushRef="#br0" timeOffset="323">3861 547 1127 0,'0'0'379'15,"0"0"9"-15,0 0-69 16,0 0-122-16,0 0-105 0,0 0-28 16,7-22-11-16,-7 22 45 15,0 0-33-15,0 0 2 0,0 0-6 16,0 0 34-16,0-22-43 0,0 22-36 16,13-22 3-16,13 3-19 15,1 8 9-15,-1 4-18 16,-6 7 13-16,6 7 4 0,-26-7 85 15,0 0 24-15,-7 44-35 0,-19-3-27 16,-13 3-29-16,-7 1-9 16,0-8-17-16,-7 0 3 0,0-4-3 15,1 0-10-15,-1-3-150 0,1-5-201 16,-1-2-283-16,1-9-219 16</inkml:trace>
  <inkml:trace contextRef="#ctx0" brushRef="#br0" timeOffset="707">3500 362 1478 0,'-33'11'372'16,"0"8"-17"-16,-13 7-93 0,0 11-61 15,0 7-35-15,0 0-39 16,7 12-1-16,-1-1 6 0,8 12-17 16,-1-4-18-16,6 3-6 0,1-3-22 15,6-11-39-15,7-4-1 16,0-8 5-16,13-40 29 16,-33 37-21-16,33-37-20 0,-46 30-19 15,7-15 6-15,-1-8-7 16,40-7-2-16,-52-4 5 0,52 4 3 15,-46-29-5-15,20-5 13 0,12-6-14 16,8-16-2-16,12-6 3 16,14-12-10-16,13-4 12 0,13-3-25 15,0 3-36-15,7 1-73 0,6 10-96 16,-7 8-115-16,-6 7-231 16,-13 15-249-16</inkml:trace>
  <inkml:trace contextRef="#ctx0" brushRef="#br0" timeOffset="1108">1805 514 983 0,'0'0'211'16,"0"0"107"-16,0 0 152 0,0 0-59 16,-7 37-92-16,7-37-64 0,-7 40-39 15,7-6-60-15,0-34-44 16,-19 37-46-16,19-37-26 16,-33 44-13-16,-7-18-21 0,1-8 5 15,0-7-2-15,-7-3 14 0,13-5 63 16,0-3-33-16,33 0 4 15,-33-14 36-15,33 14-17 0,-26-30-32 16,13-3-8-16,13-4-30 0,6-11 5 16,14-4-6-16,0-11-10 15,6-3 14-15,0-12-22 0,0 4 3 16,1 4-53-16,-8 11-67 16,1 11-79-16,-7 15-122 15,-13 33-175-15,0 0-169 0,0 0-77 16</inkml:trace>
  <inkml:trace contextRef="#ctx0" brushRef="#br0" timeOffset="1280">1588 1090 1393 0,'0'0'381'15,"52"41"38"-15,-12-23-77 16,6-7-112-16,6-14-106 15,1-8-59-15,13-8-29 0,-14-3-15 16,7 0-172-16,-13-8-289 0,-6 1-335 16</inkml:trace>
  <inkml:trace contextRef="#ctx0" brushRef="#br0" timeOffset="1711">635 0 1434 0,'-33'4'440'0,"33"-4"0"16,-20 48-122-16,7 7-107 0,13 8-36 15,7 4-35-15,12 3-1 16,1 4-9-16,6 7 5 0,1 11-15 15,6 1-17-15,-7 7-26 0,-6-1 12 16,-7 1-20-16,-13-4-11 16,-13-3-28-16,-7-16-3 0,-20-3-12 15,-6-15-8-15,-13-7 10 16,-6-15 17-16,-1-11 45 16,-6-8-28-16,6-14-21 0,0-15 29 15,7-11 13-15,0-12-7 0,13-10-22 16,6-11-6-16,8-12-15 15,18-3-19-15,21-4 11 0,13 4-14 16,6 0 4-16,20 7-11 0,13 4 3 16,7 3 4-16,13 8-41 15,0 8-178-15,-7 6-112 0,-6 5-67 16,-7 7-59-16,0 7-171 0,-7 4-219 16,1 11-22-16</inkml:trace>
</inkml:ink>
</file>

<file path=ppt/ink/ink9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16T04:36:19.777"/>
    </inkml:context>
    <inkml:brush xml:id="br0">
      <inkml:brushProperty name="width" value="0.1" units="cm"/>
      <inkml:brushProperty name="height" value="0.1" units="cm"/>
      <inkml:brushProperty name="color" value="#ED1C24"/>
      <inkml:brushProperty name="fitToCurve" value="1"/>
    </inkml:brush>
  </inkml:definitions>
  <inkml:trace contextRef="#ctx0" brushRef="#br0">3306 19 579 0,'0'0'104'0,"0"0"16"15,0 0-9-15,0 0-57 0,0 0 62 16,0 0 41-16,0 0-12 16,33 29-31-16,-14 8-6 0,1-4 1 15,0 1 16-15,-7 3 5 0,0-8-16 16,0 4-4-16,-13-33-24 16,13 41-13-16,-13-41-14 0,-13 37-29 15,13-37-9-15,-39 22-21 16,-1-3 7-16,-6-8-7 0,0-8 8 15,0 1-16-15,7-4 8 16,-1-4 8-16,40 4-16 0,-39-14 17 16,39 14-9-16,-20-37-3 0,14-4 7 15,19-3-17-15,7 3 7 16,-1-3 16-16,1-1-27 0,0 16 24 16,-20 29-4-16,19-30-3 0,-19 30 2 15,0 0 3-15,0 0-22 16,0 0 29-16,0 0-10 0,0 0-7 15,0 30 21-15,-13-1-16 0,-6 12 0 16,-8-8 12-16,1 4-23 16,0 0 11-16,-7 0 12 15,7-4-16-15,26-33-10 0,-33 41 28 16,33-41-20-16,0 0 1 0,-20 33 16 16,20-33-11-16,0 0 0 15,0 0 8-15,26 15-13 0,14-15 5 16,-7-7 2-16,6-8-10 0,7 0 18 15,-7-3-17-15,-6-4 7 16,0 7 9-16,-33 15 13 0,26-15 66 16,-26 15 39-16,0 0 28 0,0 0-63 15,0 0-55-15,-26 0-9 16,-33 11 20-16,0 11 11 16,-20 15 38-16,-6 8 12 0,-14 6-20 15,1 1 8-15,-8 14 10 0,-5 1-6 16,-1 7-26-16,0 0-32 15,1 7-23-15,5-7-3 0,14-15-7 16,27-11-150-16,12-11-148 0,14-4-156 16,39-33-335-16,0 0-108 15</inkml:trace>
  <inkml:trace contextRef="#ctx0" brushRef="#br0" timeOffset="201">2649 34 1352 0,'0'0'226'15,"0"0"153"-15,19-26 17 0,-19 26-156 16,0 0-113-16,0 0-57 16,0 0-47-16,27-15 3 0,-27 15-29 15,0 0-168-15,0 0-294 0,33 11-205 16,-33-11-39-16</inkml:trace>
  <inkml:trace contextRef="#ctx0" brushRef="#br0" timeOffset="537">2314 351 920 0,'0'0'266'0,"0"0"37"16,0 0-9-16,-7 41-51 16,7-41-46-16,0 0-47 15,-7 29-14-15,7-29-25 0,0 0-14 0,0 0-55 16,-32 23-3-16,32-23-16 16,-53 14 13-16,14-10-12 15,-7-8 7-15,0 1-22 0,0-1 6 16,-7 0-7-16,0 1 30 0,-6-1 22 15,0 4-14-15,0 4 28 16,0 10-42-16,6 1-1 0,7 7-28 16,0 1 10-16,7 6-16 0,6 1 3 15,7 7-116-15,26-37-142 16,-20 44-241-16,13-3-183 0,14-5-30 16</inkml:trace>
  <inkml:trace contextRef="#ctx0" brushRef="#br0" timeOffset="718">1643 1349 904 0,'53'-8'224'16,"-1"-10"11"-16,8 7-45 15,-1-11-49-15,13-1-70 0,-13-2-43 16,0-1-5-16,-6-4-57 0,-1 1-312 15,-12-5-265-15</inkml:trace>
  <inkml:trace contextRef="#ctx0" brushRef="#br0" timeOffset="914">1762 181 1337 0,'0'0'408'16,"-27"-26"-7"-16,27 26-140 15,0-22-130-15,0 22-74 0,0 0-32 16,0 0-238-16,0 0-310 16,33-29-248-16</inkml:trace>
  <inkml:trace contextRef="#ctx0" brushRef="#br0" timeOffset="1424">914 259 1454 0,'0'0'319'15,"-20"33"22"-15,7-7-68 16,20-4-101-16,-7-22-72 15,26 26-52-15,7-8-28 0,6-3-7 16,-6-4-13-16,0-3 14 0,0-5-12 16,-33-3-5-16,33-3-9 15,-7-1-21-15,-26 4-10 0,33-18 16 16,-14-1 1-16,-19 19 7 0,14-37 12 16,-1 8 2-16,-7-1 9 15,-6 4 7-15,0 4-4 0,0 22-5 16,0 0 2-16,0 0-4 0,-33 0 49 15,-6 18 39-15,-7 8 12 16,-7 0-2-16,7 11-14 16,0-4-19-16,0 1-11 0,-13-1-13 15,0-4-15-15,0-10-13 0,0 3-13 16,6-7 3-16,1-4-3 16,6-4 8-16,6-7-1 0,1 0-1 15,-1-7-11-15,14-8 2 0,26 15-5 16,-33-26 8-16,33 26 7 15,-33-33-3-15,33 33-4 0,-26-33-6 16,26 33 9-16,0 0 38 0,0 0 15 16,-33-15 3-16,0 22-15 15,1 12-26-15,-1 3-16 0,0 4 3 16,0 11-5-16,0 0-104 16,0 0-168-16,0 0-262 0,33-37-306 15</inkml:trace>
  <inkml:trace contextRef="#ctx0" brushRef="#br0" timeOffset="1629">349 1050 1690 0,'59'-8'465'16,"-13"-10"-82"-16,6-8-169 0,14 0-103 15,-7-4-51-15,7 5-24 16,0-1-24-16,-14 0-90 0,7 0-142 16,-6 4-203-16,0 3-187 0,-7-10-100 15</inkml:trace>
</inkml:ink>
</file>

<file path=ppt/ink/ink9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channel name="T" type="integer" max="2.14748E9" units="dev"/>
        </inkml:traceFormat>
        <inkml:channelProperties>
          <inkml:channelProperty channel="X" name="resolution" value="393.70078" units="1/cm"/>
          <inkml:channelProperty channel="Y" name="resolution" value="393.70078" units="1/cm"/>
          <inkml:channelProperty channel="F" name="resolution" value="1023.875" units="1/in"/>
          <inkml:channelProperty channel="T" name="resolution" value="1" units="1/dev"/>
        </inkml:channelProperties>
      </inkml:inkSource>
      <inkml:timestamp xml:id="ts0" timeString="2022-04-30T03:38:42.304"/>
    </inkml:context>
    <inkml:brush xml:id="br0">
      <inkml:brushProperty name="width" value="0.2" units="cm"/>
      <inkml:brushProperty name="height" value="0.4" units="cm"/>
      <inkml:brushProperty name="color" value="#00FF00"/>
      <inkml:brushProperty name="tip" value="rectangle"/>
      <inkml:brushProperty name="rasterOp" value="maskPen"/>
      <inkml:brushProperty name="fitToCurve" value="1"/>
    </inkml:brush>
  </inkml:definitions>
  <inkml:trace contextRef="#ctx0" brushRef="#br0">1374 665 289 0,'0'0'109'16,"-20"-26"-39"-16,20 26 2 0,0 0 0 15,-33-22-3-15,33 22-43 16,-39 0 7-16,-1 15-23 0,40-15 5 16,-52 48 28-16,6-4-20 15,13 4 18-15,7-11-30 16,12 0-3-16,14-37 21 0,7 48-15 16,-7-48-3-16,53 37-3 15,-1-18 7-15,20-12 0 0,7-14-21 16,-6-1 18-16,12-10-15 15,-13-4-15-15,-6-8 23 16,-7 0-13-16,-13-3 8 0,-46 33 13 16,53-55-23-1,-20 7 31-15,-20 0-34 0,-7 3 44 16,-12-6-50-16,-7 6 95 16,-20-3-43-16,0 11 42 0,-20 11-49 15,-12 15 4-15,-8 15-30 16,-12 22 34-16,-14 15-21 15,-6 10 81-15,13 8-38 0,7 8-29 16,12-8 13-16,21-4-27 16,19-3 36-16,13-8 26 0,20-3-36 15,0-41-21-15,53 33-13 16,-1-10 1-16,14-16-1 0,6-7 6 16,-6-7 7-1,0-12-18-15,0-3 4 0,-7-8 19 16,-7-7-46-16,1-7 23 15,-14-8 14-15,1 1-22 0,-14-1 8 16,-6-7 0-16,-20 0-10 16,-7-4 35-16,-6-7-41 15,-13 11 35-15,-14 3 36 0,1 19-18 16,-20 15-5-16,-7 18 1 16,-13 27 4-16,-13 17 48 0,-13 16-19 15,13 14-36-15,13 4 16 16,13 3-19-16,14 8-35 15,26-7 21-15,13-4 8 16,19-4-12-16,7-7 3 0,27-12-5 16,-1-3 2-16,14-14 4 15,6-5-13-15,-7-10-4 0,7-8 15 16,-6-4-7-16,6-7-4 16,-13-15-8-16,0-3 19 0,-6-15-18 15,-1-12 4-15,-6-14 19 16,-7-15-16-16,-6-11-16 0,-7-14 16 15,-20-5 8-15,-6-3-13 16,-13 7-18-16,-7 8 23 16,-13 18-6-16,-6 22 6 15,-21 19-7-15,-6 18 15 0,-13 23 0 16,0 18-15-16,0 14 20 16,7 12 2-16,13 7-5 0,19 4 15 15,14 3-30-15,19 1 27 16,14-1-4-16,19-3 7 0,20-4 3 15,19-7-28-15,7-8 18 16,27-7-18-16,-1-7 11 0,0-12-5 16,7-7-6-16,-6-7 13 15,-7-4-23-15,-7-11 19 0,-13-11-26 16,0-4 32-16,0-15-9 16,-13-7-6-16,-6-15 3 15,-14-7-1-15,-6-7 3 16,-20-8-16-16,-13-4 16 0,-14 4-25 15,-19 11 28-15,-6 22-34 16,-14 12 32-16,-13 25-15 0,-19 26 9 16,-14 22-14-16,-13 23 26 15,0 10-9-15,7 16 8 0,20-1-20 16,12 0 13-16,27 0 0 16,13-7 5-16,26-4 2 0,14-7-3 15,19-4-2-15,26-14 16 16,14-8-20-16,13-11-8 15,12-8 6-15,8-11 4 0,-1-10-8 16,1-16 28-16,-14-3-28 16,-6-15 15-16,-7-11-6 0,-13-15-14 15,0-11 9-15,-13-11-9 16,-14-11 18-16,-12-7-15 0,-14-4-8 16,-6 7 14-16,-26 8-4 15,-7 18-10-15,-20 26 14 0,-19 29-19 16,-21 38 33-16,-18 36-14 15,-21 26 7-15,1 19 18 0,6 15 79 16,13 3-42 0,20-4-34-16,26-3-12 0,20-7-1 15,26-8-15-15,20-15 25 16,19-7-25-16,14-11 7 0,19-8-15 16,7-14 25-16,20-8-17 15,-7-11 13-15,13-11-16 0,-6-14 15 16,6-12-25-16,-12-15 21 15,5-10-19-15,-6-19 17 0,-6-19-2 16,0-11-8-16,-14-10 15 16,-6-5-25-16,-14 8 20 0,-12 4-17 15,-14 18 17-15,-6 18-21 16,-13 16 15-16,-7 18-11 0,-19 22 24 16,-21 22-23-16,-19 18 13 15,-6 16-3-15,-7 14 10 16,6 8-18-16,14-5 11 0,12 5-16 15,21-11 16-15,19-8-3 16,20-4 8-16,19-11-8 0,21-7 12 16,25-11-10-16,21-11 4 15,12-8 5-15,20-10-17 0,7-16 11 16,0-7-15-16,-1-11 22 16,-6-11-24-16,-6-11 19 0,-1-15-17 15,-12-3-70-15,-7-4-50 16,-7-4-60-16,-6 7-91 0,-14 4-171 15,-6 15-97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F64F44F6-E53D-41C8-8510-ADB8AA250708}" type="datetimeFigureOut">
              <a:rPr lang="fa-IR" smtClean="0"/>
              <a:t>09/08/1446</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734FBAD9-AF12-4A6D-A251-F05F9836952E}" type="slidenum">
              <a:rPr lang="fa-IR" smtClean="0"/>
              <a:t>‹#›</a:t>
            </a:fld>
            <a:endParaRPr lang="fa-IR"/>
          </a:p>
        </p:txBody>
      </p:sp>
    </p:spTree>
    <p:extLst>
      <p:ext uri="{BB962C8B-B14F-4D97-AF65-F5344CB8AC3E}">
        <p14:creationId xmlns:p14="http://schemas.microsoft.com/office/powerpoint/2010/main" val="2556827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649C9-D44D-4503-8990-99A524CD21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a-IR"/>
          </a:p>
        </p:txBody>
      </p:sp>
      <p:sp>
        <p:nvSpPr>
          <p:cNvPr id="3" name="Subtitle 2">
            <a:extLst>
              <a:ext uri="{FF2B5EF4-FFF2-40B4-BE49-F238E27FC236}">
                <a16:creationId xmlns:a16="http://schemas.microsoft.com/office/drawing/2014/main" id="{E4897514-F7C6-45A0-9F3E-6350C7FAC2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a-IR"/>
          </a:p>
        </p:txBody>
      </p:sp>
      <p:sp>
        <p:nvSpPr>
          <p:cNvPr id="4" name="Date Placeholder 3">
            <a:extLst>
              <a:ext uri="{FF2B5EF4-FFF2-40B4-BE49-F238E27FC236}">
                <a16:creationId xmlns:a16="http://schemas.microsoft.com/office/drawing/2014/main" id="{4511A509-6530-4E0C-A284-A10917475CEC}"/>
              </a:ext>
            </a:extLst>
          </p:cNvPr>
          <p:cNvSpPr>
            <a:spLocks noGrp="1"/>
          </p:cNvSpPr>
          <p:nvPr>
            <p:ph type="dt" sz="half" idx="10"/>
          </p:nvPr>
        </p:nvSpPr>
        <p:spPr/>
        <p:txBody>
          <a:bodyPr/>
          <a:lstStyle/>
          <a:p>
            <a:fld id="{FD3B4EFC-7B87-4336-8F8E-33AAC0447D7A}" type="datetimeFigureOut">
              <a:rPr lang="fa-IR" smtClean="0"/>
              <a:t>09/08/1446</a:t>
            </a:fld>
            <a:endParaRPr lang="fa-IR"/>
          </a:p>
        </p:txBody>
      </p:sp>
      <p:sp>
        <p:nvSpPr>
          <p:cNvPr id="5" name="Footer Placeholder 4">
            <a:extLst>
              <a:ext uri="{FF2B5EF4-FFF2-40B4-BE49-F238E27FC236}">
                <a16:creationId xmlns:a16="http://schemas.microsoft.com/office/drawing/2014/main" id="{67A9FB6C-BC17-456E-9727-228647E33885}"/>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EBC3A5A6-5B79-43D2-9AD1-B4058590F52B}"/>
              </a:ext>
            </a:extLst>
          </p:cNvPr>
          <p:cNvSpPr>
            <a:spLocks noGrp="1"/>
          </p:cNvSpPr>
          <p:nvPr>
            <p:ph type="sldNum" sz="quarter" idx="12"/>
          </p:nvPr>
        </p:nvSpPr>
        <p:spPr/>
        <p:txBody>
          <a:bodyPr/>
          <a:lstStyle/>
          <a:p>
            <a:fld id="{4A6EF451-DC76-41A0-9AB2-DFD567C6191A}" type="slidenum">
              <a:rPr lang="fa-IR" smtClean="0"/>
              <a:t>‹#›</a:t>
            </a:fld>
            <a:endParaRPr lang="fa-IR"/>
          </a:p>
        </p:txBody>
      </p:sp>
    </p:spTree>
    <p:extLst>
      <p:ext uri="{BB962C8B-B14F-4D97-AF65-F5344CB8AC3E}">
        <p14:creationId xmlns:p14="http://schemas.microsoft.com/office/powerpoint/2010/main" val="3599278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039CB-EFBC-4755-9AD1-BCF05022B83A}"/>
              </a:ext>
            </a:extLst>
          </p:cNvPr>
          <p:cNvSpPr>
            <a:spLocks noGrp="1"/>
          </p:cNvSpPr>
          <p:nvPr>
            <p:ph type="title"/>
          </p:nvPr>
        </p:nvSpPr>
        <p:spPr/>
        <p:txBody>
          <a:bodyPr/>
          <a:lstStyle/>
          <a:p>
            <a:r>
              <a:rPr lang="en-US"/>
              <a:t>Click to edit Master title style</a:t>
            </a:r>
            <a:endParaRPr lang="fa-IR"/>
          </a:p>
        </p:txBody>
      </p:sp>
      <p:sp>
        <p:nvSpPr>
          <p:cNvPr id="3" name="Vertical Text Placeholder 2">
            <a:extLst>
              <a:ext uri="{FF2B5EF4-FFF2-40B4-BE49-F238E27FC236}">
                <a16:creationId xmlns:a16="http://schemas.microsoft.com/office/drawing/2014/main" id="{D09151D4-EDCD-4456-853C-D227CEA4F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F94363FB-B6D0-48F4-AE35-8DBCBE3EAA8E}"/>
              </a:ext>
            </a:extLst>
          </p:cNvPr>
          <p:cNvSpPr>
            <a:spLocks noGrp="1"/>
          </p:cNvSpPr>
          <p:nvPr>
            <p:ph type="dt" sz="half" idx="10"/>
          </p:nvPr>
        </p:nvSpPr>
        <p:spPr/>
        <p:txBody>
          <a:bodyPr/>
          <a:lstStyle/>
          <a:p>
            <a:fld id="{FD3B4EFC-7B87-4336-8F8E-33AAC0447D7A}" type="datetimeFigureOut">
              <a:rPr lang="fa-IR" smtClean="0"/>
              <a:t>09/08/1446</a:t>
            </a:fld>
            <a:endParaRPr lang="fa-IR"/>
          </a:p>
        </p:txBody>
      </p:sp>
      <p:sp>
        <p:nvSpPr>
          <p:cNvPr id="5" name="Footer Placeholder 4">
            <a:extLst>
              <a:ext uri="{FF2B5EF4-FFF2-40B4-BE49-F238E27FC236}">
                <a16:creationId xmlns:a16="http://schemas.microsoft.com/office/drawing/2014/main" id="{90E1C6DB-8478-4409-B47A-7D913A433AFC}"/>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F22CD707-DBA7-42B5-AAA0-72AADBFB0724}"/>
              </a:ext>
            </a:extLst>
          </p:cNvPr>
          <p:cNvSpPr>
            <a:spLocks noGrp="1"/>
          </p:cNvSpPr>
          <p:nvPr>
            <p:ph type="sldNum" sz="quarter" idx="12"/>
          </p:nvPr>
        </p:nvSpPr>
        <p:spPr/>
        <p:txBody>
          <a:bodyPr/>
          <a:lstStyle/>
          <a:p>
            <a:fld id="{4A6EF451-DC76-41A0-9AB2-DFD567C6191A}" type="slidenum">
              <a:rPr lang="fa-IR" smtClean="0"/>
              <a:t>‹#›</a:t>
            </a:fld>
            <a:endParaRPr lang="fa-IR"/>
          </a:p>
        </p:txBody>
      </p:sp>
    </p:spTree>
    <p:extLst>
      <p:ext uri="{BB962C8B-B14F-4D97-AF65-F5344CB8AC3E}">
        <p14:creationId xmlns:p14="http://schemas.microsoft.com/office/powerpoint/2010/main" val="821498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A17D87-6303-4D86-A521-8A20D1E4BF0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a-IR"/>
          </a:p>
        </p:txBody>
      </p:sp>
      <p:sp>
        <p:nvSpPr>
          <p:cNvPr id="3" name="Vertical Text Placeholder 2">
            <a:extLst>
              <a:ext uri="{FF2B5EF4-FFF2-40B4-BE49-F238E27FC236}">
                <a16:creationId xmlns:a16="http://schemas.microsoft.com/office/drawing/2014/main" id="{E1BE8AA0-BDD3-4494-B546-E56DBB937A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9833E285-C313-4338-BB8B-AC893B441496}"/>
              </a:ext>
            </a:extLst>
          </p:cNvPr>
          <p:cNvSpPr>
            <a:spLocks noGrp="1"/>
          </p:cNvSpPr>
          <p:nvPr>
            <p:ph type="dt" sz="half" idx="10"/>
          </p:nvPr>
        </p:nvSpPr>
        <p:spPr/>
        <p:txBody>
          <a:bodyPr/>
          <a:lstStyle/>
          <a:p>
            <a:fld id="{FD3B4EFC-7B87-4336-8F8E-33AAC0447D7A}" type="datetimeFigureOut">
              <a:rPr lang="fa-IR" smtClean="0"/>
              <a:t>09/08/1446</a:t>
            </a:fld>
            <a:endParaRPr lang="fa-IR"/>
          </a:p>
        </p:txBody>
      </p:sp>
      <p:sp>
        <p:nvSpPr>
          <p:cNvPr id="5" name="Footer Placeholder 4">
            <a:extLst>
              <a:ext uri="{FF2B5EF4-FFF2-40B4-BE49-F238E27FC236}">
                <a16:creationId xmlns:a16="http://schemas.microsoft.com/office/drawing/2014/main" id="{6662A1CC-070A-4D6D-9E3B-339220354467}"/>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744F5064-A7F2-4B5B-AF57-A979BA213A9E}"/>
              </a:ext>
            </a:extLst>
          </p:cNvPr>
          <p:cNvSpPr>
            <a:spLocks noGrp="1"/>
          </p:cNvSpPr>
          <p:nvPr>
            <p:ph type="sldNum" sz="quarter" idx="12"/>
          </p:nvPr>
        </p:nvSpPr>
        <p:spPr/>
        <p:txBody>
          <a:bodyPr/>
          <a:lstStyle/>
          <a:p>
            <a:fld id="{4A6EF451-DC76-41A0-9AB2-DFD567C6191A}" type="slidenum">
              <a:rPr lang="fa-IR" smtClean="0"/>
              <a:t>‹#›</a:t>
            </a:fld>
            <a:endParaRPr lang="fa-IR"/>
          </a:p>
        </p:txBody>
      </p:sp>
    </p:spTree>
    <p:extLst>
      <p:ext uri="{BB962C8B-B14F-4D97-AF65-F5344CB8AC3E}">
        <p14:creationId xmlns:p14="http://schemas.microsoft.com/office/powerpoint/2010/main" val="2643429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122239"/>
            <a:ext cx="10972800" cy="6008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3" name="Rectangle 5"/>
          <p:cNvSpPr>
            <a:spLocks noGrp="1" noChangeArrowheads="1"/>
          </p:cNvSpPr>
          <p:nvPr>
            <p:ph type="dt" sz="half" idx="10"/>
          </p:nvPr>
        </p:nvSpPr>
        <p:spPr>
          <a:ln/>
        </p:spPr>
        <p:txBody>
          <a:bodyPr/>
          <a:lstStyle>
            <a:lvl1pPr>
              <a:defRPr/>
            </a:lvl1pPr>
          </a:lstStyle>
          <a:p>
            <a:pPr>
              <a:defRPr/>
            </a:pPr>
            <a:fld id="{89989FB2-13D7-445A-99E3-66B4B75698CF}" type="datetimeFigureOut">
              <a:rPr lang="en-US"/>
              <a:pPr>
                <a:defRPr/>
              </a:pPr>
              <a:t>2/7/2025</a:t>
            </a:fld>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fld id="{FDAD01F1-1CA2-4A58-B2BA-360182BF21A2}" type="slidenum">
              <a:rPr lang="ar-SA" altLang="en-US"/>
              <a:pPr/>
              <a:t>‹#›</a:t>
            </a:fld>
            <a:endParaRPr lang="en-US" altLang="en-US"/>
          </a:p>
        </p:txBody>
      </p:sp>
    </p:spTree>
    <p:extLst>
      <p:ext uri="{BB962C8B-B14F-4D97-AF65-F5344CB8AC3E}">
        <p14:creationId xmlns:p14="http://schemas.microsoft.com/office/powerpoint/2010/main" val="1836542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5B333-D537-4740-A557-B47996066147}"/>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a16="http://schemas.microsoft.com/office/drawing/2014/main" id="{E737864B-7EE3-4491-A6F5-BEADC1465A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ECC556E9-2BE1-40D7-BD80-93109283F629}"/>
              </a:ext>
            </a:extLst>
          </p:cNvPr>
          <p:cNvSpPr>
            <a:spLocks noGrp="1"/>
          </p:cNvSpPr>
          <p:nvPr>
            <p:ph type="dt" sz="half" idx="10"/>
          </p:nvPr>
        </p:nvSpPr>
        <p:spPr/>
        <p:txBody>
          <a:bodyPr/>
          <a:lstStyle/>
          <a:p>
            <a:fld id="{FD3B4EFC-7B87-4336-8F8E-33AAC0447D7A}" type="datetimeFigureOut">
              <a:rPr lang="fa-IR" smtClean="0"/>
              <a:t>09/08/1446</a:t>
            </a:fld>
            <a:endParaRPr lang="fa-IR"/>
          </a:p>
        </p:txBody>
      </p:sp>
      <p:sp>
        <p:nvSpPr>
          <p:cNvPr id="5" name="Footer Placeholder 4">
            <a:extLst>
              <a:ext uri="{FF2B5EF4-FFF2-40B4-BE49-F238E27FC236}">
                <a16:creationId xmlns:a16="http://schemas.microsoft.com/office/drawing/2014/main" id="{FAADE479-1816-40FB-8B44-596151FF2005}"/>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F006B242-1563-435D-B427-4FD11C585156}"/>
              </a:ext>
            </a:extLst>
          </p:cNvPr>
          <p:cNvSpPr>
            <a:spLocks noGrp="1"/>
          </p:cNvSpPr>
          <p:nvPr>
            <p:ph type="sldNum" sz="quarter" idx="12"/>
          </p:nvPr>
        </p:nvSpPr>
        <p:spPr/>
        <p:txBody>
          <a:bodyPr/>
          <a:lstStyle/>
          <a:p>
            <a:fld id="{4A6EF451-DC76-41A0-9AB2-DFD567C6191A}" type="slidenum">
              <a:rPr lang="fa-IR" smtClean="0"/>
              <a:t>‹#›</a:t>
            </a:fld>
            <a:endParaRPr lang="fa-IR"/>
          </a:p>
        </p:txBody>
      </p:sp>
    </p:spTree>
    <p:extLst>
      <p:ext uri="{BB962C8B-B14F-4D97-AF65-F5344CB8AC3E}">
        <p14:creationId xmlns:p14="http://schemas.microsoft.com/office/powerpoint/2010/main" val="2679828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9561F-3C32-4571-BC11-9D91F8410C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a-IR"/>
          </a:p>
        </p:txBody>
      </p:sp>
      <p:sp>
        <p:nvSpPr>
          <p:cNvPr id="3" name="Text Placeholder 2">
            <a:extLst>
              <a:ext uri="{FF2B5EF4-FFF2-40B4-BE49-F238E27FC236}">
                <a16:creationId xmlns:a16="http://schemas.microsoft.com/office/drawing/2014/main" id="{E589B303-EB0B-43A3-8F5A-2C41A70204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4DC776-5E45-4DFD-8C8C-C115EF7C0739}"/>
              </a:ext>
            </a:extLst>
          </p:cNvPr>
          <p:cNvSpPr>
            <a:spLocks noGrp="1"/>
          </p:cNvSpPr>
          <p:nvPr>
            <p:ph type="dt" sz="half" idx="10"/>
          </p:nvPr>
        </p:nvSpPr>
        <p:spPr/>
        <p:txBody>
          <a:bodyPr/>
          <a:lstStyle/>
          <a:p>
            <a:fld id="{FD3B4EFC-7B87-4336-8F8E-33AAC0447D7A}" type="datetimeFigureOut">
              <a:rPr lang="fa-IR" smtClean="0"/>
              <a:t>09/08/1446</a:t>
            </a:fld>
            <a:endParaRPr lang="fa-IR"/>
          </a:p>
        </p:txBody>
      </p:sp>
      <p:sp>
        <p:nvSpPr>
          <p:cNvPr id="5" name="Footer Placeholder 4">
            <a:extLst>
              <a:ext uri="{FF2B5EF4-FFF2-40B4-BE49-F238E27FC236}">
                <a16:creationId xmlns:a16="http://schemas.microsoft.com/office/drawing/2014/main" id="{816EB0A2-3FF1-48E8-8D0E-90C9F15214A4}"/>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C48FF785-850C-495F-8ADB-BCE5D30A095D}"/>
              </a:ext>
            </a:extLst>
          </p:cNvPr>
          <p:cNvSpPr>
            <a:spLocks noGrp="1"/>
          </p:cNvSpPr>
          <p:nvPr>
            <p:ph type="sldNum" sz="quarter" idx="12"/>
          </p:nvPr>
        </p:nvSpPr>
        <p:spPr/>
        <p:txBody>
          <a:bodyPr/>
          <a:lstStyle/>
          <a:p>
            <a:fld id="{4A6EF451-DC76-41A0-9AB2-DFD567C6191A}" type="slidenum">
              <a:rPr lang="fa-IR" smtClean="0"/>
              <a:t>‹#›</a:t>
            </a:fld>
            <a:endParaRPr lang="fa-IR"/>
          </a:p>
        </p:txBody>
      </p:sp>
    </p:spTree>
    <p:extLst>
      <p:ext uri="{BB962C8B-B14F-4D97-AF65-F5344CB8AC3E}">
        <p14:creationId xmlns:p14="http://schemas.microsoft.com/office/powerpoint/2010/main" val="3405779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B588B-EEBC-4E96-95C6-18EF49F8BF98}"/>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a16="http://schemas.microsoft.com/office/drawing/2014/main" id="{CE5B09B1-9ADF-4B32-8DCF-B7A26120CE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a:extLst>
              <a:ext uri="{FF2B5EF4-FFF2-40B4-BE49-F238E27FC236}">
                <a16:creationId xmlns:a16="http://schemas.microsoft.com/office/drawing/2014/main" id="{7A231183-41D7-441F-9342-948B52023A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a:extLst>
              <a:ext uri="{FF2B5EF4-FFF2-40B4-BE49-F238E27FC236}">
                <a16:creationId xmlns:a16="http://schemas.microsoft.com/office/drawing/2014/main" id="{DB101F09-219B-4236-BAC1-9B5BF616999E}"/>
              </a:ext>
            </a:extLst>
          </p:cNvPr>
          <p:cNvSpPr>
            <a:spLocks noGrp="1"/>
          </p:cNvSpPr>
          <p:nvPr>
            <p:ph type="dt" sz="half" idx="10"/>
          </p:nvPr>
        </p:nvSpPr>
        <p:spPr/>
        <p:txBody>
          <a:bodyPr/>
          <a:lstStyle/>
          <a:p>
            <a:fld id="{FD3B4EFC-7B87-4336-8F8E-33AAC0447D7A}" type="datetimeFigureOut">
              <a:rPr lang="fa-IR" smtClean="0"/>
              <a:t>09/08/1446</a:t>
            </a:fld>
            <a:endParaRPr lang="fa-IR"/>
          </a:p>
        </p:txBody>
      </p:sp>
      <p:sp>
        <p:nvSpPr>
          <p:cNvPr id="6" name="Footer Placeholder 5">
            <a:extLst>
              <a:ext uri="{FF2B5EF4-FFF2-40B4-BE49-F238E27FC236}">
                <a16:creationId xmlns:a16="http://schemas.microsoft.com/office/drawing/2014/main" id="{E2AD6CDA-80F6-40A8-B778-CAB65F80B73D}"/>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85E2F929-FDDA-4DE4-9FE5-262C4323AA86}"/>
              </a:ext>
            </a:extLst>
          </p:cNvPr>
          <p:cNvSpPr>
            <a:spLocks noGrp="1"/>
          </p:cNvSpPr>
          <p:nvPr>
            <p:ph type="sldNum" sz="quarter" idx="12"/>
          </p:nvPr>
        </p:nvSpPr>
        <p:spPr/>
        <p:txBody>
          <a:bodyPr/>
          <a:lstStyle/>
          <a:p>
            <a:fld id="{4A6EF451-DC76-41A0-9AB2-DFD567C6191A}" type="slidenum">
              <a:rPr lang="fa-IR" smtClean="0"/>
              <a:t>‹#›</a:t>
            </a:fld>
            <a:endParaRPr lang="fa-IR"/>
          </a:p>
        </p:txBody>
      </p:sp>
    </p:spTree>
    <p:extLst>
      <p:ext uri="{BB962C8B-B14F-4D97-AF65-F5344CB8AC3E}">
        <p14:creationId xmlns:p14="http://schemas.microsoft.com/office/powerpoint/2010/main" val="425442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18648-24D8-4705-8EDB-1AF1C478D9E2}"/>
              </a:ext>
            </a:extLst>
          </p:cNvPr>
          <p:cNvSpPr>
            <a:spLocks noGrp="1"/>
          </p:cNvSpPr>
          <p:nvPr>
            <p:ph type="title"/>
          </p:nvPr>
        </p:nvSpPr>
        <p:spPr>
          <a:xfrm>
            <a:off x="839788" y="365125"/>
            <a:ext cx="10515600" cy="1325563"/>
          </a:xfrm>
        </p:spPr>
        <p:txBody>
          <a:bodyPr/>
          <a:lstStyle/>
          <a:p>
            <a:r>
              <a:rPr lang="en-US"/>
              <a:t>Click to edit Master title style</a:t>
            </a:r>
            <a:endParaRPr lang="fa-IR"/>
          </a:p>
        </p:txBody>
      </p:sp>
      <p:sp>
        <p:nvSpPr>
          <p:cNvPr id="3" name="Text Placeholder 2">
            <a:extLst>
              <a:ext uri="{FF2B5EF4-FFF2-40B4-BE49-F238E27FC236}">
                <a16:creationId xmlns:a16="http://schemas.microsoft.com/office/drawing/2014/main" id="{CE526DD2-6BAA-47D3-B4DF-2EF378CDFE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19B484-A2D4-403C-8292-F82628E62F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a:extLst>
              <a:ext uri="{FF2B5EF4-FFF2-40B4-BE49-F238E27FC236}">
                <a16:creationId xmlns:a16="http://schemas.microsoft.com/office/drawing/2014/main" id="{ABB78592-CBF1-4000-B9DA-DD75BCE45F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92A5B9-7A6B-40C9-A77D-2E3902C41A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a:extLst>
              <a:ext uri="{FF2B5EF4-FFF2-40B4-BE49-F238E27FC236}">
                <a16:creationId xmlns:a16="http://schemas.microsoft.com/office/drawing/2014/main" id="{DDB662FA-7411-4593-B4CD-C1666AB31C56}"/>
              </a:ext>
            </a:extLst>
          </p:cNvPr>
          <p:cNvSpPr>
            <a:spLocks noGrp="1"/>
          </p:cNvSpPr>
          <p:nvPr>
            <p:ph type="dt" sz="half" idx="10"/>
          </p:nvPr>
        </p:nvSpPr>
        <p:spPr/>
        <p:txBody>
          <a:bodyPr/>
          <a:lstStyle/>
          <a:p>
            <a:fld id="{FD3B4EFC-7B87-4336-8F8E-33AAC0447D7A}" type="datetimeFigureOut">
              <a:rPr lang="fa-IR" smtClean="0"/>
              <a:t>09/08/1446</a:t>
            </a:fld>
            <a:endParaRPr lang="fa-IR"/>
          </a:p>
        </p:txBody>
      </p:sp>
      <p:sp>
        <p:nvSpPr>
          <p:cNvPr id="8" name="Footer Placeholder 7">
            <a:extLst>
              <a:ext uri="{FF2B5EF4-FFF2-40B4-BE49-F238E27FC236}">
                <a16:creationId xmlns:a16="http://schemas.microsoft.com/office/drawing/2014/main" id="{15DFF0ED-3E47-4448-B22F-A0E153BD0D05}"/>
              </a:ext>
            </a:extLst>
          </p:cNvPr>
          <p:cNvSpPr>
            <a:spLocks noGrp="1"/>
          </p:cNvSpPr>
          <p:nvPr>
            <p:ph type="ftr" sz="quarter" idx="11"/>
          </p:nvPr>
        </p:nvSpPr>
        <p:spPr/>
        <p:txBody>
          <a:bodyPr/>
          <a:lstStyle/>
          <a:p>
            <a:endParaRPr lang="fa-IR"/>
          </a:p>
        </p:txBody>
      </p:sp>
      <p:sp>
        <p:nvSpPr>
          <p:cNvPr id="9" name="Slide Number Placeholder 8">
            <a:extLst>
              <a:ext uri="{FF2B5EF4-FFF2-40B4-BE49-F238E27FC236}">
                <a16:creationId xmlns:a16="http://schemas.microsoft.com/office/drawing/2014/main" id="{E8073BFD-B47A-40A7-B3E6-5DAD7AA8959C}"/>
              </a:ext>
            </a:extLst>
          </p:cNvPr>
          <p:cNvSpPr>
            <a:spLocks noGrp="1"/>
          </p:cNvSpPr>
          <p:nvPr>
            <p:ph type="sldNum" sz="quarter" idx="12"/>
          </p:nvPr>
        </p:nvSpPr>
        <p:spPr/>
        <p:txBody>
          <a:bodyPr/>
          <a:lstStyle/>
          <a:p>
            <a:fld id="{4A6EF451-DC76-41A0-9AB2-DFD567C6191A}" type="slidenum">
              <a:rPr lang="fa-IR" smtClean="0"/>
              <a:t>‹#›</a:t>
            </a:fld>
            <a:endParaRPr lang="fa-IR"/>
          </a:p>
        </p:txBody>
      </p:sp>
    </p:spTree>
    <p:extLst>
      <p:ext uri="{BB962C8B-B14F-4D97-AF65-F5344CB8AC3E}">
        <p14:creationId xmlns:p14="http://schemas.microsoft.com/office/powerpoint/2010/main" val="1238273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6CB53-E3A9-4B0E-8897-7C102336B4CB}"/>
              </a:ext>
            </a:extLst>
          </p:cNvPr>
          <p:cNvSpPr>
            <a:spLocks noGrp="1"/>
          </p:cNvSpPr>
          <p:nvPr>
            <p:ph type="title"/>
          </p:nvPr>
        </p:nvSpPr>
        <p:spPr/>
        <p:txBody>
          <a:bodyPr/>
          <a:lstStyle/>
          <a:p>
            <a:r>
              <a:rPr lang="en-US"/>
              <a:t>Click to edit Master title style</a:t>
            </a:r>
            <a:endParaRPr lang="fa-IR"/>
          </a:p>
        </p:txBody>
      </p:sp>
      <p:sp>
        <p:nvSpPr>
          <p:cNvPr id="3" name="Date Placeholder 2">
            <a:extLst>
              <a:ext uri="{FF2B5EF4-FFF2-40B4-BE49-F238E27FC236}">
                <a16:creationId xmlns:a16="http://schemas.microsoft.com/office/drawing/2014/main" id="{6102DD38-5CD6-4491-A224-B98EB75D34A7}"/>
              </a:ext>
            </a:extLst>
          </p:cNvPr>
          <p:cNvSpPr>
            <a:spLocks noGrp="1"/>
          </p:cNvSpPr>
          <p:nvPr>
            <p:ph type="dt" sz="half" idx="10"/>
          </p:nvPr>
        </p:nvSpPr>
        <p:spPr/>
        <p:txBody>
          <a:bodyPr/>
          <a:lstStyle/>
          <a:p>
            <a:fld id="{FD3B4EFC-7B87-4336-8F8E-33AAC0447D7A}" type="datetimeFigureOut">
              <a:rPr lang="fa-IR" smtClean="0"/>
              <a:t>09/08/1446</a:t>
            </a:fld>
            <a:endParaRPr lang="fa-IR"/>
          </a:p>
        </p:txBody>
      </p:sp>
      <p:sp>
        <p:nvSpPr>
          <p:cNvPr id="4" name="Footer Placeholder 3">
            <a:extLst>
              <a:ext uri="{FF2B5EF4-FFF2-40B4-BE49-F238E27FC236}">
                <a16:creationId xmlns:a16="http://schemas.microsoft.com/office/drawing/2014/main" id="{59FD2644-387A-4620-A95D-02B8D3AFDAE4}"/>
              </a:ext>
            </a:extLst>
          </p:cNvPr>
          <p:cNvSpPr>
            <a:spLocks noGrp="1"/>
          </p:cNvSpPr>
          <p:nvPr>
            <p:ph type="ftr" sz="quarter" idx="11"/>
          </p:nvPr>
        </p:nvSpPr>
        <p:spPr/>
        <p:txBody>
          <a:bodyPr/>
          <a:lstStyle/>
          <a:p>
            <a:endParaRPr lang="fa-IR"/>
          </a:p>
        </p:txBody>
      </p:sp>
      <p:sp>
        <p:nvSpPr>
          <p:cNvPr id="5" name="Slide Number Placeholder 4">
            <a:extLst>
              <a:ext uri="{FF2B5EF4-FFF2-40B4-BE49-F238E27FC236}">
                <a16:creationId xmlns:a16="http://schemas.microsoft.com/office/drawing/2014/main" id="{1AD856F9-7FFB-4DE9-B6B7-0C0EEE2E67ED}"/>
              </a:ext>
            </a:extLst>
          </p:cNvPr>
          <p:cNvSpPr>
            <a:spLocks noGrp="1"/>
          </p:cNvSpPr>
          <p:nvPr>
            <p:ph type="sldNum" sz="quarter" idx="12"/>
          </p:nvPr>
        </p:nvSpPr>
        <p:spPr/>
        <p:txBody>
          <a:bodyPr/>
          <a:lstStyle/>
          <a:p>
            <a:fld id="{4A6EF451-DC76-41A0-9AB2-DFD567C6191A}" type="slidenum">
              <a:rPr lang="fa-IR" smtClean="0"/>
              <a:t>‹#›</a:t>
            </a:fld>
            <a:endParaRPr lang="fa-IR"/>
          </a:p>
        </p:txBody>
      </p:sp>
    </p:spTree>
    <p:extLst>
      <p:ext uri="{BB962C8B-B14F-4D97-AF65-F5344CB8AC3E}">
        <p14:creationId xmlns:p14="http://schemas.microsoft.com/office/powerpoint/2010/main" val="2856439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2760DC-7E96-4297-8754-F32563081A2E}"/>
              </a:ext>
            </a:extLst>
          </p:cNvPr>
          <p:cNvSpPr>
            <a:spLocks noGrp="1"/>
          </p:cNvSpPr>
          <p:nvPr>
            <p:ph type="dt" sz="half" idx="10"/>
          </p:nvPr>
        </p:nvSpPr>
        <p:spPr/>
        <p:txBody>
          <a:bodyPr/>
          <a:lstStyle/>
          <a:p>
            <a:fld id="{FD3B4EFC-7B87-4336-8F8E-33AAC0447D7A}" type="datetimeFigureOut">
              <a:rPr lang="fa-IR" smtClean="0"/>
              <a:t>09/08/1446</a:t>
            </a:fld>
            <a:endParaRPr lang="fa-IR"/>
          </a:p>
        </p:txBody>
      </p:sp>
      <p:sp>
        <p:nvSpPr>
          <p:cNvPr id="3" name="Footer Placeholder 2">
            <a:extLst>
              <a:ext uri="{FF2B5EF4-FFF2-40B4-BE49-F238E27FC236}">
                <a16:creationId xmlns:a16="http://schemas.microsoft.com/office/drawing/2014/main" id="{93331B6B-F4CD-4F9B-A68D-70C4752141DB}"/>
              </a:ext>
            </a:extLst>
          </p:cNvPr>
          <p:cNvSpPr>
            <a:spLocks noGrp="1"/>
          </p:cNvSpPr>
          <p:nvPr>
            <p:ph type="ftr" sz="quarter" idx="11"/>
          </p:nvPr>
        </p:nvSpPr>
        <p:spPr/>
        <p:txBody>
          <a:bodyPr/>
          <a:lstStyle/>
          <a:p>
            <a:endParaRPr lang="fa-IR"/>
          </a:p>
        </p:txBody>
      </p:sp>
      <p:sp>
        <p:nvSpPr>
          <p:cNvPr id="4" name="Slide Number Placeholder 3">
            <a:extLst>
              <a:ext uri="{FF2B5EF4-FFF2-40B4-BE49-F238E27FC236}">
                <a16:creationId xmlns:a16="http://schemas.microsoft.com/office/drawing/2014/main" id="{CFEB8045-E2C6-47EF-849D-6717495472AE}"/>
              </a:ext>
            </a:extLst>
          </p:cNvPr>
          <p:cNvSpPr>
            <a:spLocks noGrp="1"/>
          </p:cNvSpPr>
          <p:nvPr>
            <p:ph type="sldNum" sz="quarter" idx="12"/>
          </p:nvPr>
        </p:nvSpPr>
        <p:spPr/>
        <p:txBody>
          <a:bodyPr/>
          <a:lstStyle/>
          <a:p>
            <a:fld id="{4A6EF451-DC76-41A0-9AB2-DFD567C6191A}" type="slidenum">
              <a:rPr lang="fa-IR" smtClean="0"/>
              <a:t>‹#›</a:t>
            </a:fld>
            <a:endParaRPr lang="fa-IR"/>
          </a:p>
        </p:txBody>
      </p:sp>
    </p:spTree>
    <p:extLst>
      <p:ext uri="{BB962C8B-B14F-4D97-AF65-F5344CB8AC3E}">
        <p14:creationId xmlns:p14="http://schemas.microsoft.com/office/powerpoint/2010/main" val="1880449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606FF-9AF9-41C8-9051-DB0C56D9DB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Content Placeholder 2">
            <a:extLst>
              <a:ext uri="{FF2B5EF4-FFF2-40B4-BE49-F238E27FC236}">
                <a16:creationId xmlns:a16="http://schemas.microsoft.com/office/drawing/2014/main" id="{91B9ED0D-E262-4CA2-A276-EBC9D4C889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a:extLst>
              <a:ext uri="{FF2B5EF4-FFF2-40B4-BE49-F238E27FC236}">
                <a16:creationId xmlns:a16="http://schemas.microsoft.com/office/drawing/2014/main" id="{C2A7150B-9C8A-4295-878E-C8E766CAFD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34BD5A-1BEA-4645-A94D-9F334CC743FB}"/>
              </a:ext>
            </a:extLst>
          </p:cNvPr>
          <p:cNvSpPr>
            <a:spLocks noGrp="1"/>
          </p:cNvSpPr>
          <p:nvPr>
            <p:ph type="dt" sz="half" idx="10"/>
          </p:nvPr>
        </p:nvSpPr>
        <p:spPr/>
        <p:txBody>
          <a:bodyPr/>
          <a:lstStyle/>
          <a:p>
            <a:fld id="{FD3B4EFC-7B87-4336-8F8E-33AAC0447D7A}" type="datetimeFigureOut">
              <a:rPr lang="fa-IR" smtClean="0"/>
              <a:t>09/08/1446</a:t>
            </a:fld>
            <a:endParaRPr lang="fa-IR"/>
          </a:p>
        </p:txBody>
      </p:sp>
      <p:sp>
        <p:nvSpPr>
          <p:cNvPr id="6" name="Footer Placeholder 5">
            <a:extLst>
              <a:ext uri="{FF2B5EF4-FFF2-40B4-BE49-F238E27FC236}">
                <a16:creationId xmlns:a16="http://schemas.microsoft.com/office/drawing/2014/main" id="{762E497E-8735-4109-9CE9-F2DFF7CC4EE1}"/>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91A62904-7C26-41C5-B097-D531D7FF5B3A}"/>
              </a:ext>
            </a:extLst>
          </p:cNvPr>
          <p:cNvSpPr>
            <a:spLocks noGrp="1"/>
          </p:cNvSpPr>
          <p:nvPr>
            <p:ph type="sldNum" sz="quarter" idx="12"/>
          </p:nvPr>
        </p:nvSpPr>
        <p:spPr/>
        <p:txBody>
          <a:bodyPr/>
          <a:lstStyle/>
          <a:p>
            <a:fld id="{4A6EF451-DC76-41A0-9AB2-DFD567C6191A}" type="slidenum">
              <a:rPr lang="fa-IR" smtClean="0"/>
              <a:t>‹#›</a:t>
            </a:fld>
            <a:endParaRPr lang="fa-IR"/>
          </a:p>
        </p:txBody>
      </p:sp>
    </p:spTree>
    <p:extLst>
      <p:ext uri="{BB962C8B-B14F-4D97-AF65-F5344CB8AC3E}">
        <p14:creationId xmlns:p14="http://schemas.microsoft.com/office/powerpoint/2010/main" val="2814188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E6D7-43B5-4200-A7CB-9FA77F7CFB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Picture Placeholder 2">
            <a:extLst>
              <a:ext uri="{FF2B5EF4-FFF2-40B4-BE49-F238E27FC236}">
                <a16:creationId xmlns:a16="http://schemas.microsoft.com/office/drawing/2014/main" id="{4328B707-8D9D-4B90-9CF7-E75413225B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a:extLst>
              <a:ext uri="{FF2B5EF4-FFF2-40B4-BE49-F238E27FC236}">
                <a16:creationId xmlns:a16="http://schemas.microsoft.com/office/drawing/2014/main" id="{A087EC57-C93C-490C-B24C-F15B0B8EEB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90B898-1D2D-4DD3-90FE-ACDA19D1257C}"/>
              </a:ext>
            </a:extLst>
          </p:cNvPr>
          <p:cNvSpPr>
            <a:spLocks noGrp="1"/>
          </p:cNvSpPr>
          <p:nvPr>
            <p:ph type="dt" sz="half" idx="10"/>
          </p:nvPr>
        </p:nvSpPr>
        <p:spPr/>
        <p:txBody>
          <a:bodyPr/>
          <a:lstStyle/>
          <a:p>
            <a:fld id="{FD3B4EFC-7B87-4336-8F8E-33AAC0447D7A}" type="datetimeFigureOut">
              <a:rPr lang="fa-IR" smtClean="0"/>
              <a:t>09/08/1446</a:t>
            </a:fld>
            <a:endParaRPr lang="fa-IR"/>
          </a:p>
        </p:txBody>
      </p:sp>
      <p:sp>
        <p:nvSpPr>
          <p:cNvPr id="6" name="Footer Placeholder 5">
            <a:extLst>
              <a:ext uri="{FF2B5EF4-FFF2-40B4-BE49-F238E27FC236}">
                <a16:creationId xmlns:a16="http://schemas.microsoft.com/office/drawing/2014/main" id="{85FA0165-1648-49C6-8B7E-C2C7C595249D}"/>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0708B59D-B088-4337-AA1B-0FE6D9051236}"/>
              </a:ext>
            </a:extLst>
          </p:cNvPr>
          <p:cNvSpPr>
            <a:spLocks noGrp="1"/>
          </p:cNvSpPr>
          <p:nvPr>
            <p:ph type="sldNum" sz="quarter" idx="12"/>
          </p:nvPr>
        </p:nvSpPr>
        <p:spPr/>
        <p:txBody>
          <a:bodyPr/>
          <a:lstStyle/>
          <a:p>
            <a:fld id="{4A6EF451-DC76-41A0-9AB2-DFD567C6191A}" type="slidenum">
              <a:rPr lang="fa-IR" smtClean="0"/>
              <a:t>‹#›</a:t>
            </a:fld>
            <a:endParaRPr lang="fa-IR"/>
          </a:p>
        </p:txBody>
      </p:sp>
    </p:spTree>
    <p:extLst>
      <p:ext uri="{BB962C8B-B14F-4D97-AF65-F5344CB8AC3E}">
        <p14:creationId xmlns:p14="http://schemas.microsoft.com/office/powerpoint/2010/main" val="2914903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96BDE3-0DC8-4A9F-9BFD-62D7C696CD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a-IR"/>
          </a:p>
        </p:txBody>
      </p:sp>
      <p:sp>
        <p:nvSpPr>
          <p:cNvPr id="3" name="Text Placeholder 2">
            <a:extLst>
              <a:ext uri="{FF2B5EF4-FFF2-40B4-BE49-F238E27FC236}">
                <a16:creationId xmlns:a16="http://schemas.microsoft.com/office/drawing/2014/main" id="{CC48AF6B-D70D-46D9-9902-5B93393F18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EAF73B64-8193-4F09-B5A4-3F2F2AA5BA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B4EFC-7B87-4336-8F8E-33AAC0447D7A}" type="datetimeFigureOut">
              <a:rPr lang="fa-IR" smtClean="0"/>
              <a:t>09/08/1446</a:t>
            </a:fld>
            <a:endParaRPr lang="fa-IR"/>
          </a:p>
        </p:txBody>
      </p:sp>
      <p:sp>
        <p:nvSpPr>
          <p:cNvPr id="5" name="Footer Placeholder 4">
            <a:extLst>
              <a:ext uri="{FF2B5EF4-FFF2-40B4-BE49-F238E27FC236}">
                <a16:creationId xmlns:a16="http://schemas.microsoft.com/office/drawing/2014/main" id="{1A60C39D-61F9-4222-AA09-8D678B39B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a:extLst>
              <a:ext uri="{FF2B5EF4-FFF2-40B4-BE49-F238E27FC236}">
                <a16:creationId xmlns:a16="http://schemas.microsoft.com/office/drawing/2014/main" id="{6CF29256-0D28-4FD9-8EEE-4839209A5E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6EF451-DC76-41A0-9AB2-DFD567C6191A}" type="slidenum">
              <a:rPr lang="fa-IR" smtClean="0"/>
              <a:t>‹#›</a:t>
            </a:fld>
            <a:endParaRPr lang="fa-IR"/>
          </a:p>
        </p:txBody>
      </p:sp>
    </p:spTree>
    <p:extLst>
      <p:ext uri="{BB962C8B-B14F-4D97-AF65-F5344CB8AC3E}">
        <p14:creationId xmlns:p14="http://schemas.microsoft.com/office/powerpoint/2010/main" val="3070876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customXml" Target="../ink/ink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3" Type="http://schemas.openxmlformats.org/officeDocument/2006/relationships/image" Target="../media/image167.png"/><Relationship Id="rId18" Type="http://schemas.openxmlformats.org/officeDocument/2006/relationships/customXml" Target="../ink/ink66.xml"/><Relationship Id="rId26" Type="http://schemas.openxmlformats.org/officeDocument/2006/relationships/customXml" Target="../ink/ink70.xml"/><Relationship Id="rId39" Type="http://schemas.openxmlformats.org/officeDocument/2006/relationships/image" Target="../media/image41.png"/><Relationship Id="rId21" Type="http://schemas.openxmlformats.org/officeDocument/2006/relationships/image" Target="../media/image171.png"/><Relationship Id="rId34" Type="http://schemas.openxmlformats.org/officeDocument/2006/relationships/customXml" Target="../ink/ink74.xml"/><Relationship Id="rId42" Type="http://schemas.openxmlformats.org/officeDocument/2006/relationships/customXml" Target="../ink/ink78.xml"/><Relationship Id="rId47" Type="http://schemas.openxmlformats.org/officeDocument/2006/relationships/image" Target="../media/image45.png"/><Relationship Id="rId7" Type="http://schemas.openxmlformats.org/officeDocument/2006/relationships/image" Target="../media/image164.png"/><Relationship Id="rId2" Type="http://schemas.openxmlformats.org/officeDocument/2006/relationships/customXml" Target="../ink/ink58.xml"/><Relationship Id="rId16" Type="http://schemas.openxmlformats.org/officeDocument/2006/relationships/customXml" Target="../ink/ink65.xml"/><Relationship Id="rId29" Type="http://schemas.openxmlformats.org/officeDocument/2006/relationships/image" Target="../media/image175.png"/><Relationship Id="rId1" Type="http://schemas.openxmlformats.org/officeDocument/2006/relationships/slideLayout" Target="../slideLayouts/slideLayout7.xml"/><Relationship Id="rId6" Type="http://schemas.openxmlformats.org/officeDocument/2006/relationships/customXml" Target="../ink/ink60.xml"/><Relationship Id="rId11" Type="http://schemas.openxmlformats.org/officeDocument/2006/relationships/image" Target="../media/image166.png"/><Relationship Id="rId24" Type="http://schemas.openxmlformats.org/officeDocument/2006/relationships/customXml" Target="../ink/ink69.xml"/><Relationship Id="rId32" Type="http://schemas.openxmlformats.org/officeDocument/2006/relationships/customXml" Target="../ink/ink73.xml"/><Relationship Id="rId37" Type="http://schemas.openxmlformats.org/officeDocument/2006/relationships/image" Target="../media/image40.png"/><Relationship Id="rId40" Type="http://schemas.openxmlformats.org/officeDocument/2006/relationships/customXml" Target="../ink/ink77.xml"/><Relationship Id="rId45" Type="http://schemas.openxmlformats.org/officeDocument/2006/relationships/image" Target="../media/image44.png"/><Relationship Id="rId5" Type="http://schemas.openxmlformats.org/officeDocument/2006/relationships/image" Target="../media/image163.png"/><Relationship Id="rId15" Type="http://schemas.openxmlformats.org/officeDocument/2006/relationships/image" Target="../media/image168.png"/><Relationship Id="rId23" Type="http://schemas.openxmlformats.org/officeDocument/2006/relationships/image" Target="../media/image172.png"/><Relationship Id="rId28" Type="http://schemas.openxmlformats.org/officeDocument/2006/relationships/customXml" Target="../ink/ink71.xml"/><Relationship Id="rId36" Type="http://schemas.openxmlformats.org/officeDocument/2006/relationships/customXml" Target="../ink/ink75.xml"/><Relationship Id="rId10" Type="http://schemas.openxmlformats.org/officeDocument/2006/relationships/customXml" Target="../ink/ink62.xml"/><Relationship Id="rId19" Type="http://schemas.openxmlformats.org/officeDocument/2006/relationships/image" Target="../media/image170.png"/><Relationship Id="rId31" Type="http://schemas.openxmlformats.org/officeDocument/2006/relationships/image" Target="../media/image176.png"/><Relationship Id="rId44" Type="http://schemas.openxmlformats.org/officeDocument/2006/relationships/customXml" Target="../ink/ink79.xml"/><Relationship Id="rId4" Type="http://schemas.openxmlformats.org/officeDocument/2006/relationships/customXml" Target="../ink/ink59.xml"/><Relationship Id="rId9" Type="http://schemas.openxmlformats.org/officeDocument/2006/relationships/image" Target="../media/image165.png"/><Relationship Id="rId14" Type="http://schemas.openxmlformats.org/officeDocument/2006/relationships/customXml" Target="../ink/ink64.xml"/><Relationship Id="rId22" Type="http://schemas.openxmlformats.org/officeDocument/2006/relationships/customXml" Target="../ink/ink68.xml"/><Relationship Id="rId27" Type="http://schemas.openxmlformats.org/officeDocument/2006/relationships/image" Target="../media/image174.png"/><Relationship Id="rId30" Type="http://schemas.openxmlformats.org/officeDocument/2006/relationships/customXml" Target="../ink/ink72.xml"/><Relationship Id="rId35" Type="http://schemas.openxmlformats.org/officeDocument/2006/relationships/image" Target="../media/image39.png"/><Relationship Id="rId43" Type="http://schemas.openxmlformats.org/officeDocument/2006/relationships/image" Target="../media/image43.png"/><Relationship Id="rId8" Type="http://schemas.openxmlformats.org/officeDocument/2006/relationships/customXml" Target="../ink/ink61.xml"/><Relationship Id="rId3" Type="http://schemas.openxmlformats.org/officeDocument/2006/relationships/image" Target="../media/image162.png"/><Relationship Id="rId12" Type="http://schemas.openxmlformats.org/officeDocument/2006/relationships/customXml" Target="../ink/ink63.xml"/><Relationship Id="rId17" Type="http://schemas.openxmlformats.org/officeDocument/2006/relationships/image" Target="../media/image169.png"/><Relationship Id="rId25" Type="http://schemas.openxmlformats.org/officeDocument/2006/relationships/image" Target="../media/image173.png"/><Relationship Id="rId33" Type="http://schemas.openxmlformats.org/officeDocument/2006/relationships/image" Target="../media/image177.png"/><Relationship Id="rId38" Type="http://schemas.openxmlformats.org/officeDocument/2006/relationships/customXml" Target="../ink/ink76.xml"/><Relationship Id="rId46" Type="http://schemas.openxmlformats.org/officeDocument/2006/relationships/customXml" Target="../ink/ink80.xml"/><Relationship Id="rId20" Type="http://schemas.openxmlformats.org/officeDocument/2006/relationships/customXml" Target="../ink/ink67.xml"/><Relationship Id="rId41" Type="http://schemas.openxmlformats.org/officeDocument/2006/relationships/image" Target="../media/image42.png"/></Relationships>
</file>

<file path=ppt/slides/_rels/slide11.xml.rels><?xml version="1.0" encoding="UTF-8" standalone="yes"?>
<Relationships xmlns="http://schemas.openxmlformats.org/package/2006/relationships"><Relationship Id="rId13" Type="http://schemas.openxmlformats.org/officeDocument/2006/relationships/image" Target="../media/image183.png"/><Relationship Id="rId18" Type="http://schemas.openxmlformats.org/officeDocument/2006/relationships/customXml" Target="../ink/ink89.xml"/><Relationship Id="rId26" Type="http://schemas.openxmlformats.org/officeDocument/2006/relationships/customXml" Target="../ink/ink93.xml"/><Relationship Id="rId39" Type="http://schemas.openxmlformats.org/officeDocument/2006/relationships/image" Target="../media/image46.png"/><Relationship Id="rId21" Type="http://schemas.openxmlformats.org/officeDocument/2006/relationships/image" Target="../media/image187.png"/><Relationship Id="rId34" Type="http://schemas.openxmlformats.org/officeDocument/2006/relationships/customXml" Target="../ink/ink97.xml"/><Relationship Id="rId42" Type="http://schemas.openxmlformats.org/officeDocument/2006/relationships/customXml" Target="../ink/ink101.xml"/><Relationship Id="rId47" Type="http://schemas.openxmlformats.org/officeDocument/2006/relationships/image" Target="../media/image50.png"/><Relationship Id="rId7" Type="http://schemas.openxmlformats.org/officeDocument/2006/relationships/image" Target="../media/image180.png"/><Relationship Id="rId2" Type="http://schemas.openxmlformats.org/officeDocument/2006/relationships/customXml" Target="../ink/ink81.xml"/><Relationship Id="rId16" Type="http://schemas.openxmlformats.org/officeDocument/2006/relationships/customXml" Target="../ink/ink88.xml"/><Relationship Id="rId29" Type="http://schemas.openxmlformats.org/officeDocument/2006/relationships/image" Target="../media/image191.png"/><Relationship Id="rId11" Type="http://schemas.openxmlformats.org/officeDocument/2006/relationships/image" Target="../media/image182.png"/><Relationship Id="rId24" Type="http://schemas.openxmlformats.org/officeDocument/2006/relationships/customXml" Target="../ink/ink92.xml"/><Relationship Id="rId32" Type="http://schemas.openxmlformats.org/officeDocument/2006/relationships/customXml" Target="../ink/ink96.xml"/><Relationship Id="rId37" Type="http://schemas.openxmlformats.org/officeDocument/2006/relationships/image" Target="../media/image195.png"/><Relationship Id="rId40" Type="http://schemas.openxmlformats.org/officeDocument/2006/relationships/customXml" Target="../ink/ink100.xml"/><Relationship Id="rId45" Type="http://schemas.openxmlformats.org/officeDocument/2006/relationships/image" Target="../media/image49.png"/><Relationship Id="rId5" Type="http://schemas.openxmlformats.org/officeDocument/2006/relationships/image" Target="../media/image179.png"/><Relationship Id="rId15" Type="http://schemas.openxmlformats.org/officeDocument/2006/relationships/image" Target="../media/image184.png"/><Relationship Id="rId23" Type="http://schemas.openxmlformats.org/officeDocument/2006/relationships/image" Target="../media/image188.png"/><Relationship Id="rId28" Type="http://schemas.openxmlformats.org/officeDocument/2006/relationships/customXml" Target="../ink/ink94.xml"/><Relationship Id="rId36" Type="http://schemas.openxmlformats.org/officeDocument/2006/relationships/customXml" Target="../ink/ink98.xml"/><Relationship Id="rId49" Type="http://schemas.openxmlformats.org/officeDocument/2006/relationships/image" Target="../media/image51.png"/><Relationship Id="rId10" Type="http://schemas.openxmlformats.org/officeDocument/2006/relationships/customXml" Target="../ink/ink85.xml"/><Relationship Id="rId19" Type="http://schemas.openxmlformats.org/officeDocument/2006/relationships/image" Target="../media/image186.png"/><Relationship Id="rId31" Type="http://schemas.openxmlformats.org/officeDocument/2006/relationships/image" Target="../media/image192.png"/><Relationship Id="rId44" Type="http://schemas.openxmlformats.org/officeDocument/2006/relationships/customXml" Target="../ink/ink102.xml"/><Relationship Id="rId4" Type="http://schemas.openxmlformats.org/officeDocument/2006/relationships/customXml" Target="../ink/ink82.xml"/><Relationship Id="rId9" Type="http://schemas.openxmlformats.org/officeDocument/2006/relationships/image" Target="../media/image181.png"/><Relationship Id="rId14" Type="http://schemas.openxmlformats.org/officeDocument/2006/relationships/customXml" Target="../ink/ink87.xml"/><Relationship Id="rId22" Type="http://schemas.openxmlformats.org/officeDocument/2006/relationships/customXml" Target="../ink/ink91.xml"/><Relationship Id="rId27" Type="http://schemas.openxmlformats.org/officeDocument/2006/relationships/image" Target="../media/image190.png"/><Relationship Id="rId30" Type="http://schemas.openxmlformats.org/officeDocument/2006/relationships/customXml" Target="../ink/ink95.xml"/><Relationship Id="rId35" Type="http://schemas.openxmlformats.org/officeDocument/2006/relationships/image" Target="../media/image194.png"/><Relationship Id="rId43" Type="http://schemas.openxmlformats.org/officeDocument/2006/relationships/image" Target="../media/image48.png"/><Relationship Id="rId48" Type="http://schemas.openxmlformats.org/officeDocument/2006/relationships/customXml" Target="../ink/ink104.xml"/><Relationship Id="rId8" Type="http://schemas.openxmlformats.org/officeDocument/2006/relationships/customXml" Target="../ink/ink84.xml"/><Relationship Id="rId3" Type="http://schemas.openxmlformats.org/officeDocument/2006/relationships/image" Target="../media/image178.png"/><Relationship Id="rId12" Type="http://schemas.openxmlformats.org/officeDocument/2006/relationships/customXml" Target="../ink/ink86.xml"/><Relationship Id="rId17" Type="http://schemas.openxmlformats.org/officeDocument/2006/relationships/image" Target="../media/image185.png"/><Relationship Id="rId25" Type="http://schemas.openxmlformats.org/officeDocument/2006/relationships/image" Target="../media/image189.png"/><Relationship Id="rId33" Type="http://schemas.openxmlformats.org/officeDocument/2006/relationships/image" Target="../media/image193.png"/><Relationship Id="rId38" Type="http://schemas.openxmlformats.org/officeDocument/2006/relationships/customXml" Target="../ink/ink99.xml"/><Relationship Id="rId46" Type="http://schemas.openxmlformats.org/officeDocument/2006/relationships/customXml" Target="../ink/ink103.xml"/><Relationship Id="rId20" Type="http://schemas.openxmlformats.org/officeDocument/2006/relationships/customXml" Target="../ink/ink90.xml"/><Relationship Id="rId41"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customXml" Target="../ink/ink83.xml"/></Relationships>
</file>

<file path=ppt/slides/_rels/slide12.xml.rels><?xml version="1.0" encoding="UTF-8" standalone="yes"?>
<Relationships xmlns="http://schemas.openxmlformats.org/package/2006/relationships"><Relationship Id="rId3" Type="http://schemas.openxmlformats.org/officeDocument/2006/relationships/image" Target="../media/image196.png"/><Relationship Id="rId2" Type="http://schemas.openxmlformats.org/officeDocument/2006/relationships/customXml" Target="../ink/ink10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1.wmf"/><Relationship Id="rId7" Type="http://schemas.openxmlformats.org/officeDocument/2006/relationships/image" Target="../media/image3.wmf"/><Relationship Id="rId12" Type="http://schemas.openxmlformats.org/officeDocument/2006/relationships/image" Target="../media/image201.png"/><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oleObject" Target="../embeddings/oleObject3.bin"/><Relationship Id="rId5" Type="http://schemas.openxmlformats.org/officeDocument/2006/relationships/image" Target="../media/image2.wmf"/><Relationship Id="rId10" Type="http://schemas.openxmlformats.org/officeDocument/2006/relationships/customXml" Target="../ink/ink106.xml"/><Relationship Id="rId4" Type="http://schemas.openxmlformats.org/officeDocument/2006/relationships/oleObject" Target="../embeddings/oleObject2.bin"/><Relationship Id="rId9" Type="http://schemas.openxmlformats.org/officeDocument/2006/relationships/image" Target="../media/image4.wmf"/></Relationships>
</file>

<file path=ppt/slides/_rels/slide17.xml.rels><?xml version="1.0" encoding="UTF-8" standalone="yes"?>
<Relationships xmlns="http://schemas.openxmlformats.org/package/2006/relationships"><Relationship Id="rId8" Type="http://schemas.openxmlformats.org/officeDocument/2006/relationships/customXml" Target="../ink/ink110.xml"/><Relationship Id="rId13" Type="http://schemas.openxmlformats.org/officeDocument/2006/relationships/image" Target="../media/image207.png"/><Relationship Id="rId18" Type="http://schemas.openxmlformats.org/officeDocument/2006/relationships/customXml" Target="../ink/ink115.xml"/><Relationship Id="rId3" Type="http://schemas.openxmlformats.org/officeDocument/2006/relationships/image" Target="../media/image202.png"/><Relationship Id="rId21" Type="http://schemas.openxmlformats.org/officeDocument/2006/relationships/image" Target="../media/image211.png"/><Relationship Id="rId7" Type="http://schemas.openxmlformats.org/officeDocument/2006/relationships/image" Target="../media/image204.png"/><Relationship Id="rId12" Type="http://schemas.openxmlformats.org/officeDocument/2006/relationships/customXml" Target="../ink/ink112.xml"/><Relationship Id="rId17" Type="http://schemas.openxmlformats.org/officeDocument/2006/relationships/image" Target="../media/image209.png"/><Relationship Id="rId25" Type="http://schemas.openxmlformats.org/officeDocument/2006/relationships/image" Target="../media/image213.png"/><Relationship Id="rId2" Type="http://schemas.openxmlformats.org/officeDocument/2006/relationships/customXml" Target="../ink/ink107.xml"/><Relationship Id="rId16" Type="http://schemas.openxmlformats.org/officeDocument/2006/relationships/customXml" Target="../ink/ink114.xml"/><Relationship Id="rId20" Type="http://schemas.openxmlformats.org/officeDocument/2006/relationships/customXml" Target="../ink/ink116.xml"/><Relationship Id="rId1" Type="http://schemas.openxmlformats.org/officeDocument/2006/relationships/slideLayout" Target="../slideLayouts/slideLayout7.xml"/><Relationship Id="rId6" Type="http://schemas.openxmlformats.org/officeDocument/2006/relationships/customXml" Target="../ink/ink109.xml"/><Relationship Id="rId11" Type="http://schemas.openxmlformats.org/officeDocument/2006/relationships/image" Target="../media/image206.png"/><Relationship Id="rId24" Type="http://schemas.openxmlformats.org/officeDocument/2006/relationships/customXml" Target="../ink/ink118.xml"/><Relationship Id="rId5" Type="http://schemas.openxmlformats.org/officeDocument/2006/relationships/image" Target="../media/image203.png"/><Relationship Id="rId15" Type="http://schemas.openxmlformats.org/officeDocument/2006/relationships/image" Target="../media/image208.png"/><Relationship Id="rId23" Type="http://schemas.openxmlformats.org/officeDocument/2006/relationships/image" Target="../media/image212.png"/><Relationship Id="rId10" Type="http://schemas.openxmlformats.org/officeDocument/2006/relationships/customXml" Target="../ink/ink111.xml"/><Relationship Id="rId19" Type="http://schemas.openxmlformats.org/officeDocument/2006/relationships/image" Target="../media/image210.png"/><Relationship Id="rId4" Type="http://schemas.openxmlformats.org/officeDocument/2006/relationships/customXml" Target="../ink/ink108.xml"/><Relationship Id="rId9" Type="http://schemas.openxmlformats.org/officeDocument/2006/relationships/image" Target="../media/image205.png"/><Relationship Id="rId14" Type="http://schemas.openxmlformats.org/officeDocument/2006/relationships/customXml" Target="../ink/ink113.xml"/><Relationship Id="rId22" Type="http://schemas.openxmlformats.org/officeDocument/2006/relationships/customXml" Target="../ink/ink117.xml"/></Relationships>
</file>

<file path=ppt/slides/_rels/slide18.xml.rels><?xml version="1.0" encoding="UTF-8" standalone="yes"?>
<Relationships xmlns="http://schemas.openxmlformats.org/package/2006/relationships"><Relationship Id="rId8" Type="http://schemas.openxmlformats.org/officeDocument/2006/relationships/customXml" Target="../ink/ink122.xml"/><Relationship Id="rId13" Type="http://schemas.openxmlformats.org/officeDocument/2006/relationships/image" Target="../media/image98.png"/><Relationship Id="rId18" Type="http://schemas.openxmlformats.org/officeDocument/2006/relationships/customXml" Target="../ink/ink127.xml"/><Relationship Id="rId26" Type="http://schemas.openxmlformats.org/officeDocument/2006/relationships/customXml" Target="../ink/ink131.xml"/><Relationship Id="rId3" Type="http://schemas.openxmlformats.org/officeDocument/2006/relationships/image" Target="../media/image93.png"/><Relationship Id="rId21" Type="http://schemas.openxmlformats.org/officeDocument/2006/relationships/image" Target="../media/image102.png"/><Relationship Id="rId7" Type="http://schemas.openxmlformats.org/officeDocument/2006/relationships/image" Target="../media/image95.png"/><Relationship Id="rId12" Type="http://schemas.openxmlformats.org/officeDocument/2006/relationships/customXml" Target="../ink/ink124.xml"/><Relationship Id="rId17" Type="http://schemas.openxmlformats.org/officeDocument/2006/relationships/image" Target="../media/image100.png"/><Relationship Id="rId25" Type="http://schemas.openxmlformats.org/officeDocument/2006/relationships/image" Target="../media/image214.png"/><Relationship Id="rId2" Type="http://schemas.openxmlformats.org/officeDocument/2006/relationships/customXml" Target="../ink/ink119.xml"/><Relationship Id="rId16" Type="http://schemas.openxmlformats.org/officeDocument/2006/relationships/customXml" Target="../ink/ink126.xml"/><Relationship Id="rId20" Type="http://schemas.openxmlformats.org/officeDocument/2006/relationships/customXml" Target="../ink/ink128.xml"/><Relationship Id="rId29" Type="http://schemas.openxmlformats.org/officeDocument/2006/relationships/image" Target="../media/image216.png"/><Relationship Id="rId1" Type="http://schemas.openxmlformats.org/officeDocument/2006/relationships/slideLayout" Target="../slideLayouts/slideLayout7.xml"/><Relationship Id="rId6" Type="http://schemas.openxmlformats.org/officeDocument/2006/relationships/customXml" Target="../ink/ink121.xml"/><Relationship Id="rId11" Type="http://schemas.openxmlformats.org/officeDocument/2006/relationships/image" Target="../media/image97.png"/><Relationship Id="rId24" Type="http://schemas.openxmlformats.org/officeDocument/2006/relationships/customXml" Target="../ink/ink130.xml"/><Relationship Id="rId5" Type="http://schemas.openxmlformats.org/officeDocument/2006/relationships/image" Target="../media/image94.png"/><Relationship Id="rId15" Type="http://schemas.openxmlformats.org/officeDocument/2006/relationships/image" Target="../media/image99.png"/><Relationship Id="rId23" Type="http://schemas.openxmlformats.org/officeDocument/2006/relationships/image" Target="../media/image103.png"/><Relationship Id="rId28" Type="http://schemas.openxmlformats.org/officeDocument/2006/relationships/customXml" Target="../ink/ink132.xml"/><Relationship Id="rId10" Type="http://schemas.openxmlformats.org/officeDocument/2006/relationships/customXml" Target="../ink/ink123.xml"/><Relationship Id="rId19" Type="http://schemas.openxmlformats.org/officeDocument/2006/relationships/image" Target="../media/image101.png"/><Relationship Id="rId4" Type="http://schemas.openxmlformats.org/officeDocument/2006/relationships/customXml" Target="../ink/ink120.xml"/><Relationship Id="rId9" Type="http://schemas.openxmlformats.org/officeDocument/2006/relationships/image" Target="../media/image96.png"/><Relationship Id="rId14" Type="http://schemas.openxmlformats.org/officeDocument/2006/relationships/customXml" Target="../ink/ink125.xml"/><Relationship Id="rId22" Type="http://schemas.openxmlformats.org/officeDocument/2006/relationships/customXml" Target="../ink/ink129.xml"/><Relationship Id="rId27" Type="http://schemas.openxmlformats.org/officeDocument/2006/relationships/image" Target="../media/image215.png"/></Relationships>
</file>

<file path=ppt/slides/_rels/slide19.xml.rels><?xml version="1.0" encoding="UTF-8" standalone="yes"?>
<Relationships xmlns="http://schemas.openxmlformats.org/package/2006/relationships"><Relationship Id="rId13" Type="http://schemas.openxmlformats.org/officeDocument/2006/relationships/image" Target="../media/image98.png"/><Relationship Id="rId18" Type="http://schemas.openxmlformats.org/officeDocument/2006/relationships/customXml" Target="../ink/ink141.xml"/><Relationship Id="rId26" Type="http://schemas.openxmlformats.org/officeDocument/2006/relationships/customXml" Target="../ink/ink145.xml"/><Relationship Id="rId39" Type="http://schemas.openxmlformats.org/officeDocument/2006/relationships/image" Target="../media/image224.png"/><Relationship Id="rId21" Type="http://schemas.openxmlformats.org/officeDocument/2006/relationships/image" Target="../media/image102.png"/><Relationship Id="rId34" Type="http://schemas.openxmlformats.org/officeDocument/2006/relationships/customXml" Target="../ink/ink149.xml"/><Relationship Id="rId42" Type="http://schemas.openxmlformats.org/officeDocument/2006/relationships/customXml" Target="../ink/ink153.xml"/><Relationship Id="rId7" Type="http://schemas.openxmlformats.org/officeDocument/2006/relationships/image" Target="../media/image95.png"/><Relationship Id="rId2" Type="http://schemas.openxmlformats.org/officeDocument/2006/relationships/customXml" Target="../ink/ink133.xml"/><Relationship Id="rId16" Type="http://schemas.openxmlformats.org/officeDocument/2006/relationships/customXml" Target="../ink/ink140.xml"/><Relationship Id="rId29" Type="http://schemas.openxmlformats.org/officeDocument/2006/relationships/image" Target="../media/image219.png"/><Relationship Id="rId1" Type="http://schemas.openxmlformats.org/officeDocument/2006/relationships/slideLayout" Target="../slideLayouts/slideLayout7.xml"/><Relationship Id="rId6" Type="http://schemas.openxmlformats.org/officeDocument/2006/relationships/customXml" Target="../ink/ink135.xml"/><Relationship Id="rId11" Type="http://schemas.openxmlformats.org/officeDocument/2006/relationships/image" Target="../media/image97.png"/><Relationship Id="rId24" Type="http://schemas.openxmlformats.org/officeDocument/2006/relationships/customXml" Target="../ink/ink144.xml"/><Relationship Id="rId32" Type="http://schemas.openxmlformats.org/officeDocument/2006/relationships/customXml" Target="../ink/ink148.xml"/><Relationship Id="rId37" Type="http://schemas.openxmlformats.org/officeDocument/2006/relationships/image" Target="../media/image223.png"/><Relationship Id="rId40" Type="http://schemas.openxmlformats.org/officeDocument/2006/relationships/customXml" Target="../ink/ink152.xml"/><Relationship Id="rId45" Type="http://schemas.openxmlformats.org/officeDocument/2006/relationships/image" Target="../media/image227.png"/><Relationship Id="rId5" Type="http://schemas.openxmlformats.org/officeDocument/2006/relationships/image" Target="../media/image94.png"/><Relationship Id="rId15" Type="http://schemas.openxmlformats.org/officeDocument/2006/relationships/image" Target="../media/image99.png"/><Relationship Id="rId23" Type="http://schemas.openxmlformats.org/officeDocument/2006/relationships/image" Target="../media/image103.png"/><Relationship Id="rId28" Type="http://schemas.openxmlformats.org/officeDocument/2006/relationships/customXml" Target="../ink/ink146.xml"/><Relationship Id="rId36" Type="http://schemas.openxmlformats.org/officeDocument/2006/relationships/customXml" Target="../ink/ink150.xml"/><Relationship Id="rId10" Type="http://schemas.openxmlformats.org/officeDocument/2006/relationships/customXml" Target="../ink/ink137.xml"/><Relationship Id="rId19" Type="http://schemas.openxmlformats.org/officeDocument/2006/relationships/image" Target="../media/image217.png"/><Relationship Id="rId31" Type="http://schemas.openxmlformats.org/officeDocument/2006/relationships/image" Target="../media/image220.png"/><Relationship Id="rId44" Type="http://schemas.openxmlformats.org/officeDocument/2006/relationships/customXml" Target="../ink/ink154.xml"/><Relationship Id="rId4" Type="http://schemas.openxmlformats.org/officeDocument/2006/relationships/customXml" Target="../ink/ink134.xml"/><Relationship Id="rId9" Type="http://schemas.openxmlformats.org/officeDocument/2006/relationships/image" Target="../media/image96.png"/><Relationship Id="rId14" Type="http://schemas.openxmlformats.org/officeDocument/2006/relationships/customXml" Target="../ink/ink139.xml"/><Relationship Id="rId22" Type="http://schemas.openxmlformats.org/officeDocument/2006/relationships/customXml" Target="../ink/ink143.xml"/><Relationship Id="rId27" Type="http://schemas.openxmlformats.org/officeDocument/2006/relationships/image" Target="../media/image215.png"/><Relationship Id="rId30" Type="http://schemas.openxmlformats.org/officeDocument/2006/relationships/customXml" Target="../ink/ink147.xml"/><Relationship Id="rId35" Type="http://schemas.openxmlformats.org/officeDocument/2006/relationships/image" Target="../media/image222.png"/><Relationship Id="rId43" Type="http://schemas.openxmlformats.org/officeDocument/2006/relationships/image" Target="../media/image226.png"/><Relationship Id="rId8" Type="http://schemas.openxmlformats.org/officeDocument/2006/relationships/customXml" Target="../ink/ink136.xml"/><Relationship Id="rId3" Type="http://schemas.openxmlformats.org/officeDocument/2006/relationships/image" Target="../media/image93.png"/><Relationship Id="rId12" Type="http://schemas.openxmlformats.org/officeDocument/2006/relationships/customXml" Target="../ink/ink138.xml"/><Relationship Id="rId17" Type="http://schemas.openxmlformats.org/officeDocument/2006/relationships/image" Target="../media/image100.png"/><Relationship Id="rId25" Type="http://schemas.openxmlformats.org/officeDocument/2006/relationships/image" Target="../media/image218.png"/><Relationship Id="rId33" Type="http://schemas.openxmlformats.org/officeDocument/2006/relationships/image" Target="../media/image221.png"/><Relationship Id="rId38" Type="http://schemas.openxmlformats.org/officeDocument/2006/relationships/customXml" Target="../ink/ink151.xml"/><Relationship Id="rId20" Type="http://schemas.openxmlformats.org/officeDocument/2006/relationships/customXml" Target="../ink/ink142.xml"/><Relationship Id="rId41" Type="http://schemas.openxmlformats.org/officeDocument/2006/relationships/image" Target="../media/image2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3" Type="http://schemas.openxmlformats.org/officeDocument/2006/relationships/image" Target="../media/image233.png"/><Relationship Id="rId18" Type="http://schemas.openxmlformats.org/officeDocument/2006/relationships/customXml" Target="../ink/ink163.xml"/><Relationship Id="rId26" Type="http://schemas.openxmlformats.org/officeDocument/2006/relationships/customXml" Target="../ink/ink167.xml"/><Relationship Id="rId39" Type="http://schemas.openxmlformats.org/officeDocument/2006/relationships/image" Target="../media/image246.png"/><Relationship Id="rId21" Type="http://schemas.openxmlformats.org/officeDocument/2006/relationships/image" Target="../media/image237.png"/><Relationship Id="rId34" Type="http://schemas.openxmlformats.org/officeDocument/2006/relationships/customXml" Target="../ink/ink171.xml"/><Relationship Id="rId42" Type="http://schemas.openxmlformats.org/officeDocument/2006/relationships/customXml" Target="../ink/ink175.xml"/><Relationship Id="rId47" Type="http://schemas.openxmlformats.org/officeDocument/2006/relationships/image" Target="../media/image250.png"/><Relationship Id="rId50" Type="http://schemas.openxmlformats.org/officeDocument/2006/relationships/customXml" Target="../ink/ink179.xml"/><Relationship Id="rId55" Type="http://schemas.openxmlformats.org/officeDocument/2006/relationships/image" Target="../media/image254.png"/><Relationship Id="rId7" Type="http://schemas.openxmlformats.org/officeDocument/2006/relationships/image" Target="../media/image230.png"/><Relationship Id="rId2" Type="http://schemas.openxmlformats.org/officeDocument/2006/relationships/customXml" Target="../ink/ink155.xml"/><Relationship Id="rId16" Type="http://schemas.openxmlformats.org/officeDocument/2006/relationships/customXml" Target="../ink/ink162.xml"/><Relationship Id="rId29" Type="http://schemas.openxmlformats.org/officeDocument/2006/relationships/image" Target="../media/image241.png"/><Relationship Id="rId11" Type="http://schemas.openxmlformats.org/officeDocument/2006/relationships/image" Target="../media/image232.png"/><Relationship Id="rId24" Type="http://schemas.openxmlformats.org/officeDocument/2006/relationships/customXml" Target="../ink/ink166.xml"/><Relationship Id="rId32" Type="http://schemas.openxmlformats.org/officeDocument/2006/relationships/customXml" Target="../ink/ink170.xml"/><Relationship Id="rId37" Type="http://schemas.openxmlformats.org/officeDocument/2006/relationships/image" Target="../media/image245.png"/><Relationship Id="rId40" Type="http://schemas.openxmlformats.org/officeDocument/2006/relationships/customXml" Target="../ink/ink174.xml"/><Relationship Id="rId45" Type="http://schemas.openxmlformats.org/officeDocument/2006/relationships/image" Target="../media/image249.png"/><Relationship Id="rId53" Type="http://schemas.openxmlformats.org/officeDocument/2006/relationships/image" Target="../media/image253.png"/><Relationship Id="rId5" Type="http://schemas.openxmlformats.org/officeDocument/2006/relationships/image" Target="../media/image229.png"/><Relationship Id="rId19" Type="http://schemas.openxmlformats.org/officeDocument/2006/relationships/image" Target="../media/image236.png"/><Relationship Id="rId4" Type="http://schemas.openxmlformats.org/officeDocument/2006/relationships/customXml" Target="../ink/ink156.xml"/><Relationship Id="rId9" Type="http://schemas.openxmlformats.org/officeDocument/2006/relationships/image" Target="../media/image231.png"/><Relationship Id="rId14" Type="http://schemas.openxmlformats.org/officeDocument/2006/relationships/customXml" Target="../ink/ink161.xml"/><Relationship Id="rId22" Type="http://schemas.openxmlformats.org/officeDocument/2006/relationships/customXml" Target="../ink/ink165.xml"/><Relationship Id="rId27" Type="http://schemas.openxmlformats.org/officeDocument/2006/relationships/image" Target="../media/image240.png"/><Relationship Id="rId30" Type="http://schemas.openxmlformats.org/officeDocument/2006/relationships/customXml" Target="../ink/ink169.xml"/><Relationship Id="rId35" Type="http://schemas.openxmlformats.org/officeDocument/2006/relationships/image" Target="../media/image244.png"/><Relationship Id="rId43" Type="http://schemas.openxmlformats.org/officeDocument/2006/relationships/image" Target="../media/image248.png"/><Relationship Id="rId48" Type="http://schemas.openxmlformats.org/officeDocument/2006/relationships/customXml" Target="../ink/ink178.xml"/><Relationship Id="rId56" Type="http://schemas.openxmlformats.org/officeDocument/2006/relationships/customXml" Target="../ink/ink182.xml"/><Relationship Id="rId8" Type="http://schemas.openxmlformats.org/officeDocument/2006/relationships/customXml" Target="../ink/ink158.xml"/><Relationship Id="rId51" Type="http://schemas.openxmlformats.org/officeDocument/2006/relationships/image" Target="../media/image252.png"/><Relationship Id="rId3" Type="http://schemas.openxmlformats.org/officeDocument/2006/relationships/image" Target="../media/image228.png"/><Relationship Id="rId12" Type="http://schemas.openxmlformats.org/officeDocument/2006/relationships/customXml" Target="../ink/ink160.xml"/><Relationship Id="rId17" Type="http://schemas.openxmlformats.org/officeDocument/2006/relationships/image" Target="../media/image235.png"/><Relationship Id="rId25" Type="http://schemas.openxmlformats.org/officeDocument/2006/relationships/image" Target="../media/image239.png"/><Relationship Id="rId33" Type="http://schemas.openxmlformats.org/officeDocument/2006/relationships/image" Target="../media/image243.png"/><Relationship Id="rId38" Type="http://schemas.openxmlformats.org/officeDocument/2006/relationships/customXml" Target="../ink/ink173.xml"/><Relationship Id="rId46" Type="http://schemas.openxmlformats.org/officeDocument/2006/relationships/customXml" Target="../ink/ink177.xml"/><Relationship Id="rId20" Type="http://schemas.openxmlformats.org/officeDocument/2006/relationships/customXml" Target="../ink/ink164.xml"/><Relationship Id="rId41" Type="http://schemas.openxmlformats.org/officeDocument/2006/relationships/image" Target="../media/image247.png"/><Relationship Id="rId54" Type="http://schemas.openxmlformats.org/officeDocument/2006/relationships/customXml" Target="../ink/ink181.xml"/><Relationship Id="rId1" Type="http://schemas.openxmlformats.org/officeDocument/2006/relationships/slideLayout" Target="../slideLayouts/slideLayout7.xml"/><Relationship Id="rId6" Type="http://schemas.openxmlformats.org/officeDocument/2006/relationships/customXml" Target="../ink/ink157.xml"/><Relationship Id="rId15" Type="http://schemas.openxmlformats.org/officeDocument/2006/relationships/image" Target="../media/image234.png"/><Relationship Id="rId23" Type="http://schemas.openxmlformats.org/officeDocument/2006/relationships/image" Target="../media/image238.png"/><Relationship Id="rId28" Type="http://schemas.openxmlformats.org/officeDocument/2006/relationships/customXml" Target="../ink/ink168.xml"/><Relationship Id="rId36" Type="http://schemas.openxmlformats.org/officeDocument/2006/relationships/customXml" Target="../ink/ink172.xml"/><Relationship Id="rId49" Type="http://schemas.openxmlformats.org/officeDocument/2006/relationships/image" Target="../media/image251.png"/><Relationship Id="rId57" Type="http://schemas.openxmlformats.org/officeDocument/2006/relationships/image" Target="../media/image255.png"/><Relationship Id="rId10" Type="http://schemas.openxmlformats.org/officeDocument/2006/relationships/customXml" Target="../ink/ink159.xml"/><Relationship Id="rId31" Type="http://schemas.openxmlformats.org/officeDocument/2006/relationships/image" Target="../media/image242.png"/><Relationship Id="rId44" Type="http://schemas.openxmlformats.org/officeDocument/2006/relationships/customXml" Target="../ink/ink176.xml"/><Relationship Id="rId52" Type="http://schemas.openxmlformats.org/officeDocument/2006/relationships/customXml" Target="../ink/ink180.xml"/></Relationships>
</file>

<file path=ppt/slides/_rels/slide21.xml.rels><?xml version="1.0" encoding="UTF-8" standalone="yes"?>
<Relationships xmlns="http://schemas.openxmlformats.org/package/2006/relationships"><Relationship Id="rId8" Type="http://schemas.openxmlformats.org/officeDocument/2006/relationships/customXml" Target="../ink/ink186.xml"/><Relationship Id="rId13" Type="http://schemas.openxmlformats.org/officeDocument/2006/relationships/image" Target="../media/image261.png"/><Relationship Id="rId18" Type="http://schemas.openxmlformats.org/officeDocument/2006/relationships/customXml" Target="../ink/ink191.xml"/><Relationship Id="rId3" Type="http://schemas.openxmlformats.org/officeDocument/2006/relationships/image" Target="../media/image256.png"/><Relationship Id="rId21" Type="http://schemas.openxmlformats.org/officeDocument/2006/relationships/image" Target="../media/image265.png"/><Relationship Id="rId7" Type="http://schemas.openxmlformats.org/officeDocument/2006/relationships/image" Target="../media/image258.png"/><Relationship Id="rId12" Type="http://schemas.openxmlformats.org/officeDocument/2006/relationships/customXml" Target="../ink/ink188.xml"/><Relationship Id="rId17" Type="http://schemas.openxmlformats.org/officeDocument/2006/relationships/image" Target="../media/image263.png"/><Relationship Id="rId25" Type="http://schemas.openxmlformats.org/officeDocument/2006/relationships/image" Target="../media/image267.png"/><Relationship Id="rId2" Type="http://schemas.openxmlformats.org/officeDocument/2006/relationships/customXml" Target="../ink/ink183.xml"/><Relationship Id="rId16" Type="http://schemas.openxmlformats.org/officeDocument/2006/relationships/customXml" Target="../ink/ink190.xml"/><Relationship Id="rId20" Type="http://schemas.openxmlformats.org/officeDocument/2006/relationships/customXml" Target="../ink/ink192.xml"/><Relationship Id="rId1" Type="http://schemas.openxmlformats.org/officeDocument/2006/relationships/slideLayout" Target="../slideLayouts/slideLayout7.xml"/><Relationship Id="rId6" Type="http://schemas.openxmlformats.org/officeDocument/2006/relationships/customXml" Target="../ink/ink185.xml"/><Relationship Id="rId11" Type="http://schemas.openxmlformats.org/officeDocument/2006/relationships/image" Target="../media/image260.png"/><Relationship Id="rId24" Type="http://schemas.openxmlformats.org/officeDocument/2006/relationships/customXml" Target="../ink/ink194.xml"/><Relationship Id="rId5" Type="http://schemas.openxmlformats.org/officeDocument/2006/relationships/image" Target="../media/image257.png"/><Relationship Id="rId15" Type="http://schemas.openxmlformats.org/officeDocument/2006/relationships/image" Target="../media/image262.png"/><Relationship Id="rId23" Type="http://schemas.openxmlformats.org/officeDocument/2006/relationships/image" Target="../media/image266.png"/><Relationship Id="rId10" Type="http://schemas.openxmlformats.org/officeDocument/2006/relationships/customXml" Target="../ink/ink187.xml"/><Relationship Id="rId19" Type="http://schemas.openxmlformats.org/officeDocument/2006/relationships/image" Target="../media/image264.png"/><Relationship Id="rId4" Type="http://schemas.openxmlformats.org/officeDocument/2006/relationships/customXml" Target="../ink/ink184.xml"/><Relationship Id="rId9" Type="http://schemas.openxmlformats.org/officeDocument/2006/relationships/image" Target="../media/image259.png"/><Relationship Id="rId14" Type="http://schemas.openxmlformats.org/officeDocument/2006/relationships/customXml" Target="../ink/ink189.xml"/><Relationship Id="rId22" Type="http://schemas.openxmlformats.org/officeDocument/2006/relationships/customXml" Target="../ink/ink19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8.png"/><Relationship Id="rId2" Type="http://schemas.openxmlformats.org/officeDocument/2006/relationships/customXml" Target="../ink/ink195.xml"/><Relationship Id="rId1" Type="http://schemas.openxmlformats.org/officeDocument/2006/relationships/slideLayout" Target="../slideLayouts/slideLayout7.xml"/><Relationship Id="rId5" Type="http://schemas.openxmlformats.org/officeDocument/2006/relationships/image" Target="../media/image269.png"/><Relationship Id="rId4" Type="http://schemas.openxmlformats.org/officeDocument/2006/relationships/customXml" Target="../ink/ink196.xml"/></Relationships>
</file>

<file path=ppt/slides/_rels/slide2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5.bin"/><Relationship Id="rId1" Type="http://schemas.openxmlformats.org/officeDocument/2006/relationships/slideLayout" Target="../slideLayouts/slideLayout7.xml"/><Relationship Id="rId5" Type="http://schemas.openxmlformats.org/officeDocument/2006/relationships/image" Target="../media/image2.wmf"/><Relationship Id="rId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customXml" Target="../ink/ink200.xml"/><Relationship Id="rId13"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6.png"/><Relationship Id="rId12" Type="http://schemas.openxmlformats.org/officeDocument/2006/relationships/customXml" Target="../ink/ink202.xml"/><Relationship Id="rId2" Type="http://schemas.openxmlformats.org/officeDocument/2006/relationships/customXml" Target="../ink/ink197.xml"/><Relationship Id="rId1" Type="http://schemas.openxmlformats.org/officeDocument/2006/relationships/slideLayout" Target="../slideLayouts/slideLayout7.xml"/><Relationship Id="rId6" Type="http://schemas.openxmlformats.org/officeDocument/2006/relationships/customXml" Target="../ink/ink199.xml"/><Relationship Id="rId11" Type="http://schemas.openxmlformats.org/officeDocument/2006/relationships/image" Target="../media/image68.png"/><Relationship Id="rId5" Type="http://schemas.openxmlformats.org/officeDocument/2006/relationships/image" Target="../media/image65.png"/><Relationship Id="rId15" Type="http://schemas.openxmlformats.org/officeDocument/2006/relationships/image" Target="../media/image70.png"/><Relationship Id="rId10" Type="http://schemas.openxmlformats.org/officeDocument/2006/relationships/customXml" Target="../ink/ink201.xml"/><Relationship Id="rId4" Type="http://schemas.openxmlformats.org/officeDocument/2006/relationships/customXml" Target="../ink/ink198.xml"/><Relationship Id="rId9" Type="http://schemas.openxmlformats.org/officeDocument/2006/relationships/image" Target="../media/image67.png"/><Relationship Id="rId14" Type="http://schemas.openxmlformats.org/officeDocument/2006/relationships/customXml" Target="../ink/ink203.xml"/></Relationships>
</file>

<file path=ppt/slides/_rels/slide46.xml.rels><?xml version="1.0" encoding="UTF-8" standalone="yes"?>
<Relationships xmlns="http://schemas.openxmlformats.org/package/2006/relationships"><Relationship Id="rId8" Type="http://schemas.openxmlformats.org/officeDocument/2006/relationships/customXml" Target="../ink/ink207.xml"/><Relationship Id="rId13" Type="http://schemas.openxmlformats.org/officeDocument/2006/relationships/image" Target="../media/image76.png"/><Relationship Id="rId18" Type="http://schemas.openxmlformats.org/officeDocument/2006/relationships/customXml" Target="../ink/ink212.xml"/><Relationship Id="rId3" Type="http://schemas.openxmlformats.org/officeDocument/2006/relationships/image" Target="../media/image71.png"/><Relationship Id="rId21" Type="http://schemas.openxmlformats.org/officeDocument/2006/relationships/image" Target="../media/image80.png"/><Relationship Id="rId7" Type="http://schemas.openxmlformats.org/officeDocument/2006/relationships/image" Target="../media/image73.png"/><Relationship Id="rId12" Type="http://schemas.openxmlformats.org/officeDocument/2006/relationships/customXml" Target="../ink/ink209.xml"/><Relationship Id="rId17" Type="http://schemas.openxmlformats.org/officeDocument/2006/relationships/image" Target="../media/image78.png"/><Relationship Id="rId2" Type="http://schemas.openxmlformats.org/officeDocument/2006/relationships/customXml" Target="../ink/ink204.xml"/><Relationship Id="rId16" Type="http://schemas.openxmlformats.org/officeDocument/2006/relationships/customXml" Target="../ink/ink211.xml"/><Relationship Id="rId20" Type="http://schemas.openxmlformats.org/officeDocument/2006/relationships/customXml" Target="../ink/ink213.xml"/><Relationship Id="rId1" Type="http://schemas.openxmlformats.org/officeDocument/2006/relationships/slideLayout" Target="../slideLayouts/slideLayout7.xml"/><Relationship Id="rId6" Type="http://schemas.openxmlformats.org/officeDocument/2006/relationships/customXml" Target="../ink/ink206.xml"/><Relationship Id="rId11" Type="http://schemas.openxmlformats.org/officeDocument/2006/relationships/image" Target="../media/image75.png"/><Relationship Id="rId5" Type="http://schemas.openxmlformats.org/officeDocument/2006/relationships/image" Target="../media/image72.png"/><Relationship Id="rId15" Type="http://schemas.openxmlformats.org/officeDocument/2006/relationships/image" Target="../media/image77.png"/><Relationship Id="rId23" Type="http://schemas.openxmlformats.org/officeDocument/2006/relationships/image" Target="../media/image81.png"/><Relationship Id="rId10" Type="http://schemas.openxmlformats.org/officeDocument/2006/relationships/customXml" Target="../ink/ink208.xml"/><Relationship Id="rId19" Type="http://schemas.openxmlformats.org/officeDocument/2006/relationships/image" Target="../media/image79.png"/><Relationship Id="rId4" Type="http://schemas.openxmlformats.org/officeDocument/2006/relationships/customXml" Target="../ink/ink205.xml"/><Relationship Id="rId9" Type="http://schemas.openxmlformats.org/officeDocument/2006/relationships/image" Target="../media/image74.png"/><Relationship Id="rId14" Type="http://schemas.openxmlformats.org/officeDocument/2006/relationships/customXml" Target="../ink/ink210.xml"/><Relationship Id="rId22" Type="http://schemas.openxmlformats.org/officeDocument/2006/relationships/customXml" Target="../ink/ink214.xml"/></Relationships>
</file>

<file path=ppt/slides/_rels/slide47.xml.rels><?xml version="1.0" encoding="UTF-8" standalone="yes"?>
<Relationships xmlns="http://schemas.openxmlformats.org/package/2006/relationships"><Relationship Id="rId8" Type="http://schemas.openxmlformats.org/officeDocument/2006/relationships/customXml" Target="../ink/ink218.xml"/><Relationship Id="rId13" Type="http://schemas.openxmlformats.org/officeDocument/2006/relationships/image" Target="../media/image87.png"/><Relationship Id="rId18" Type="http://schemas.openxmlformats.org/officeDocument/2006/relationships/customXml" Target="../ink/ink223.xml"/><Relationship Id="rId3" Type="http://schemas.openxmlformats.org/officeDocument/2006/relationships/image" Target="../media/image82.png"/><Relationship Id="rId21" Type="http://schemas.openxmlformats.org/officeDocument/2006/relationships/image" Target="../media/image91.png"/><Relationship Id="rId7" Type="http://schemas.openxmlformats.org/officeDocument/2006/relationships/image" Target="../media/image84.png"/><Relationship Id="rId12" Type="http://schemas.openxmlformats.org/officeDocument/2006/relationships/customXml" Target="../ink/ink220.xml"/><Relationship Id="rId17" Type="http://schemas.openxmlformats.org/officeDocument/2006/relationships/image" Target="../media/image89.png"/><Relationship Id="rId2" Type="http://schemas.openxmlformats.org/officeDocument/2006/relationships/customXml" Target="../ink/ink215.xml"/><Relationship Id="rId16" Type="http://schemas.openxmlformats.org/officeDocument/2006/relationships/customXml" Target="../ink/ink222.xml"/><Relationship Id="rId20" Type="http://schemas.openxmlformats.org/officeDocument/2006/relationships/customXml" Target="../ink/ink224.xml"/><Relationship Id="rId1" Type="http://schemas.openxmlformats.org/officeDocument/2006/relationships/slideLayout" Target="../slideLayouts/slideLayout7.xml"/><Relationship Id="rId6" Type="http://schemas.openxmlformats.org/officeDocument/2006/relationships/customXml" Target="../ink/ink217.xml"/><Relationship Id="rId11" Type="http://schemas.openxmlformats.org/officeDocument/2006/relationships/image" Target="../media/image86.png"/><Relationship Id="rId5" Type="http://schemas.openxmlformats.org/officeDocument/2006/relationships/image" Target="../media/image83.png"/><Relationship Id="rId15" Type="http://schemas.openxmlformats.org/officeDocument/2006/relationships/image" Target="../media/image88.png"/><Relationship Id="rId10" Type="http://schemas.openxmlformats.org/officeDocument/2006/relationships/customXml" Target="../ink/ink219.xml"/><Relationship Id="rId19" Type="http://schemas.openxmlformats.org/officeDocument/2006/relationships/image" Target="../media/image90.png"/><Relationship Id="rId4" Type="http://schemas.openxmlformats.org/officeDocument/2006/relationships/customXml" Target="../ink/ink216.xml"/><Relationship Id="rId9" Type="http://schemas.openxmlformats.org/officeDocument/2006/relationships/image" Target="../media/image85.png"/><Relationship Id="rId14" Type="http://schemas.openxmlformats.org/officeDocument/2006/relationships/customXml" Target="../ink/ink22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customXml" Target="../ink/ink228.xml"/><Relationship Id="rId13" Type="http://schemas.openxmlformats.org/officeDocument/2006/relationships/image" Target="../media/image108.png"/><Relationship Id="rId3" Type="http://schemas.openxmlformats.org/officeDocument/2006/relationships/image" Target="../media/image92.png"/><Relationship Id="rId7" Type="http://schemas.openxmlformats.org/officeDocument/2006/relationships/image" Target="../media/image105.png"/><Relationship Id="rId12" Type="http://schemas.openxmlformats.org/officeDocument/2006/relationships/customXml" Target="../ink/ink230.xml"/><Relationship Id="rId17" Type="http://schemas.openxmlformats.org/officeDocument/2006/relationships/image" Target="../media/image110.png"/><Relationship Id="rId2" Type="http://schemas.openxmlformats.org/officeDocument/2006/relationships/customXml" Target="../ink/ink225.xml"/><Relationship Id="rId16" Type="http://schemas.openxmlformats.org/officeDocument/2006/relationships/customXml" Target="../ink/ink232.xml"/><Relationship Id="rId1" Type="http://schemas.openxmlformats.org/officeDocument/2006/relationships/slideLayout" Target="../slideLayouts/slideLayout7.xml"/><Relationship Id="rId6" Type="http://schemas.openxmlformats.org/officeDocument/2006/relationships/customXml" Target="../ink/ink227.xml"/><Relationship Id="rId11" Type="http://schemas.openxmlformats.org/officeDocument/2006/relationships/image" Target="../media/image107.png"/><Relationship Id="rId5" Type="http://schemas.openxmlformats.org/officeDocument/2006/relationships/image" Target="../media/image104.png"/><Relationship Id="rId15" Type="http://schemas.openxmlformats.org/officeDocument/2006/relationships/image" Target="../media/image109.png"/><Relationship Id="rId10" Type="http://schemas.openxmlformats.org/officeDocument/2006/relationships/customXml" Target="../ink/ink229.xml"/><Relationship Id="rId4" Type="http://schemas.openxmlformats.org/officeDocument/2006/relationships/customXml" Target="../ink/ink226.xml"/><Relationship Id="rId9" Type="http://schemas.openxmlformats.org/officeDocument/2006/relationships/image" Target="../media/image106.png"/><Relationship Id="rId14" Type="http://schemas.openxmlformats.org/officeDocument/2006/relationships/customXml" Target="../ink/ink2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customXml" Target="../ink/ink236.xml"/><Relationship Id="rId13" Type="http://schemas.openxmlformats.org/officeDocument/2006/relationships/image" Target="../media/image116.png"/><Relationship Id="rId18" Type="http://schemas.openxmlformats.org/officeDocument/2006/relationships/customXml" Target="../ink/ink241.xml"/><Relationship Id="rId26" Type="http://schemas.openxmlformats.org/officeDocument/2006/relationships/customXml" Target="../ink/ink245.xml"/><Relationship Id="rId3" Type="http://schemas.openxmlformats.org/officeDocument/2006/relationships/image" Target="../media/image111.png"/><Relationship Id="rId21" Type="http://schemas.openxmlformats.org/officeDocument/2006/relationships/image" Target="../media/image120.png"/><Relationship Id="rId7" Type="http://schemas.openxmlformats.org/officeDocument/2006/relationships/image" Target="../media/image113.png"/><Relationship Id="rId12" Type="http://schemas.openxmlformats.org/officeDocument/2006/relationships/customXml" Target="../ink/ink238.xml"/><Relationship Id="rId17" Type="http://schemas.openxmlformats.org/officeDocument/2006/relationships/image" Target="../media/image118.png"/><Relationship Id="rId25" Type="http://schemas.openxmlformats.org/officeDocument/2006/relationships/image" Target="../media/image198.png"/><Relationship Id="rId2" Type="http://schemas.openxmlformats.org/officeDocument/2006/relationships/customXml" Target="../ink/ink233.xml"/><Relationship Id="rId16" Type="http://schemas.openxmlformats.org/officeDocument/2006/relationships/customXml" Target="../ink/ink240.xml"/><Relationship Id="rId20" Type="http://schemas.openxmlformats.org/officeDocument/2006/relationships/customXml" Target="../ink/ink242.xml"/><Relationship Id="rId1" Type="http://schemas.openxmlformats.org/officeDocument/2006/relationships/slideLayout" Target="../slideLayouts/slideLayout7.xml"/><Relationship Id="rId6" Type="http://schemas.openxmlformats.org/officeDocument/2006/relationships/customXml" Target="../ink/ink235.xml"/><Relationship Id="rId11" Type="http://schemas.openxmlformats.org/officeDocument/2006/relationships/image" Target="../media/image115.png"/><Relationship Id="rId24" Type="http://schemas.openxmlformats.org/officeDocument/2006/relationships/customXml" Target="../ink/ink244.xml"/><Relationship Id="rId5" Type="http://schemas.openxmlformats.org/officeDocument/2006/relationships/image" Target="../media/image112.png"/><Relationship Id="rId15" Type="http://schemas.openxmlformats.org/officeDocument/2006/relationships/image" Target="../media/image117.png"/><Relationship Id="rId23" Type="http://schemas.openxmlformats.org/officeDocument/2006/relationships/image" Target="../media/image197.png"/><Relationship Id="rId10" Type="http://schemas.openxmlformats.org/officeDocument/2006/relationships/customXml" Target="../ink/ink237.xml"/><Relationship Id="rId19" Type="http://schemas.openxmlformats.org/officeDocument/2006/relationships/image" Target="../media/image119.png"/><Relationship Id="rId4" Type="http://schemas.openxmlformats.org/officeDocument/2006/relationships/customXml" Target="../ink/ink234.xml"/><Relationship Id="rId9" Type="http://schemas.openxmlformats.org/officeDocument/2006/relationships/image" Target="../media/image114.png"/><Relationship Id="rId14" Type="http://schemas.openxmlformats.org/officeDocument/2006/relationships/customXml" Target="../ink/ink239.xml"/><Relationship Id="rId22" Type="http://schemas.openxmlformats.org/officeDocument/2006/relationships/customXml" Target="../ink/ink243.xml"/><Relationship Id="rId27" Type="http://schemas.openxmlformats.org/officeDocument/2006/relationships/image" Target="../media/image19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73.png"/><Relationship Id="rId7" Type="http://schemas.openxmlformats.org/officeDocument/2006/relationships/image" Target="../media/image275.png"/><Relationship Id="rId2" Type="http://schemas.openxmlformats.org/officeDocument/2006/relationships/customXml" Target="../ink/ink246.xml"/><Relationship Id="rId1" Type="http://schemas.openxmlformats.org/officeDocument/2006/relationships/slideLayout" Target="../slideLayouts/slideLayout7.xml"/><Relationship Id="rId6" Type="http://schemas.openxmlformats.org/officeDocument/2006/relationships/customXml" Target="../ink/ink248.xml"/><Relationship Id="rId5" Type="http://schemas.openxmlformats.org/officeDocument/2006/relationships/image" Target="../media/image274.png"/><Relationship Id="rId4" Type="http://schemas.openxmlformats.org/officeDocument/2006/relationships/customXml" Target="../ink/ink247.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8.wmf"/></Relationships>
</file>

<file path=ppt/slides/_rels/slide59.xml.rels><?xml version="1.0" encoding="UTF-8" standalone="yes"?>
<Relationships xmlns="http://schemas.openxmlformats.org/package/2006/relationships"><Relationship Id="rId8" Type="http://schemas.openxmlformats.org/officeDocument/2006/relationships/image" Target="../media/image280.png"/><Relationship Id="rId13" Type="http://schemas.openxmlformats.org/officeDocument/2006/relationships/customXml" Target="../ink/ink254.xml"/><Relationship Id="rId18" Type="http://schemas.openxmlformats.org/officeDocument/2006/relationships/image" Target="../media/image285.png"/><Relationship Id="rId26" Type="http://schemas.openxmlformats.org/officeDocument/2006/relationships/image" Target="../media/image289.png"/><Relationship Id="rId3" Type="http://schemas.openxmlformats.org/officeDocument/2006/relationships/customXml" Target="../ink/ink249.xml"/><Relationship Id="rId21" Type="http://schemas.openxmlformats.org/officeDocument/2006/relationships/customXml" Target="../ink/ink258.xml"/><Relationship Id="rId7" Type="http://schemas.openxmlformats.org/officeDocument/2006/relationships/customXml" Target="../ink/ink251.xml"/><Relationship Id="rId12" Type="http://schemas.openxmlformats.org/officeDocument/2006/relationships/image" Target="../media/image282.png"/><Relationship Id="rId17" Type="http://schemas.openxmlformats.org/officeDocument/2006/relationships/customXml" Target="../ink/ink256.xml"/><Relationship Id="rId25" Type="http://schemas.openxmlformats.org/officeDocument/2006/relationships/customXml" Target="../ink/ink260.xml"/><Relationship Id="rId2" Type="http://schemas.openxmlformats.org/officeDocument/2006/relationships/image" Target="../media/image17.jpeg"/><Relationship Id="rId16" Type="http://schemas.openxmlformats.org/officeDocument/2006/relationships/image" Target="../media/image284.png"/><Relationship Id="rId20" Type="http://schemas.openxmlformats.org/officeDocument/2006/relationships/image" Target="../media/image286.png"/><Relationship Id="rId1" Type="http://schemas.openxmlformats.org/officeDocument/2006/relationships/slideLayout" Target="../slideLayouts/slideLayout7.xml"/><Relationship Id="rId6" Type="http://schemas.openxmlformats.org/officeDocument/2006/relationships/image" Target="../media/image279.png"/><Relationship Id="rId11" Type="http://schemas.openxmlformats.org/officeDocument/2006/relationships/customXml" Target="../ink/ink253.xml"/><Relationship Id="rId24" Type="http://schemas.openxmlformats.org/officeDocument/2006/relationships/image" Target="../media/image288.png"/><Relationship Id="rId5" Type="http://schemas.openxmlformats.org/officeDocument/2006/relationships/customXml" Target="../ink/ink250.xml"/><Relationship Id="rId15" Type="http://schemas.openxmlformats.org/officeDocument/2006/relationships/customXml" Target="../ink/ink255.xml"/><Relationship Id="rId23" Type="http://schemas.openxmlformats.org/officeDocument/2006/relationships/customXml" Target="../ink/ink259.xml"/><Relationship Id="rId28" Type="http://schemas.openxmlformats.org/officeDocument/2006/relationships/image" Target="../media/image290.png"/><Relationship Id="rId10" Type="http://schemas.openxmlformats.org/officeDocument/2006/relationships/image" Target="../media/image281.png"/><Relationship Id="rId19" Type="http://schemas.openxmlformats.org/officeDocument/2006/relationships/customXml" Target="../ink/ink257.xml"/><Relationship Id="rId4" Type="http://schemas.openxmlformats.org/officeDocument/2006/relationships/image" Target="../media/image278.png"/><Relationship Id="rId9" Type="http://schemas.openxmlformats.org/officeDocument/2006/relationships/customXml" Target="../ink/ink252.xml"/><Relationship Id="rId14" Type="http://schemas.openxmlformats.org/officeDocument/2006/relationships/image" Target="../media/image283.png"/><Relationship Id="rId22" Type="http://schemas.openxmlformats.org/officeDocument/2006/relationships/image" Target="../media/image287.png"/><Relationship Id="rId27" Type="http://schemas.openxmlformats.org/officeDocument/2006/relationships/customXml" Target="../ink/ink261.xml"/></Relationships>
</file>

<file path=ppt/slides/_rels/slide6.xml.rels><?xml version="1.0" encoding="UTF-8" standalone="yes"?>
<Relationships xmlns="http://schemas.openxmlformats.org/package/2006/relationships"><Relationship Id="rId13" Type="http://schemas.openxmlformats.org/officeDocument/2006/relationships/image" Target="../media/image127.png"/><Relationship Id="rId18" Type="http://schemas.openxmlformats.org/officeDocument/2006/relationships/customXml" Target="../ink/ink10.xml"/><Relationship Id="rId26" Type="http://schemas.openxmlformats.org/officeDocument/2006/relationships/customXml" Target="../ink/ink14.xml"/><Relationship Id="rId3" Type="http://schemas.openxmlformats.org/officeDocument/2006/relationships/image" Target="../media/image122.png"/><Relationship Id="rId21" Type="http://schemas.openxmlformats.org/officeDocument/2006/relationships/image" Target="../media/image27.png"/><Relationship Id="rId34" Type="http://schemas.openxmlformats.org/officeDocument/2006/relationships/customXml" Target="../ink/ink18.xml"/><Relationship Id="rId7" Type="http://schemas.openxmlformats.org/officeDocument/2006/relationships/image" Target="../media/image124.png"/><Relationship Id="rId12" Type="http://schemas.openxmlformats.org/officeDocument/2006/relationships/customXml" Target="../ink/ink7.xml"/><Relationship Id="rId17" Type="http://schemas.openxmlformats.org/officeDocument/2006/relationships/image" Target="../media/image129.png"/><Relationship Id="rId25" Type="http://schemas.openxmlformats.org/officeDocument/2006/relationships/image" Target="../media/image29.png"/><Relationship Id="rId33" Type="http://schemas.openxmlformats.org/officeDocument/2006/relationships/image" Target="../media/image33.png"/><Relationship Id="rId2" Type="http://schemas.openxmlformats.org/officeDocument/2006/relationships/customXml" Target="../ink/ink2.xml"/><Relationship Id="rId16" Type="http://schemas.openxmlformats.org/officeDocument/2006/relationships/customXml" Target="../ink/ink9.xml"/><Relationship Id="rId20" Type="http://schemas.openxmlformats.org/officeDocument/2006/relationships/customXml" Target="../ink/ink11.xml"/><Relationship Id="rId29"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customXml" Target="../ink/ink4.xml"/><Relationship Id="rId11" Type="http://schemas.openxmlformats.org/officeDocument/2006/relationships/image" Target="../media/image126.png"/><Relationship Id="rId24" Type="http://schemas.openxmlformats.org/officeDocument/2006/relationships/customXml" Target="../ink/ink13.xml"/><Relationship Id="rId32" Type="http://schemas.openxmlformats.org/officeDocument/2006/relationships/customXml" Target="../ink/ink17.xml"/><Relationship Id="rId5" Type="http://schemas.openxmlformats.org/officeDocument/2006/relationships/image" Target="../media/image123.png"/><Relationship Id="rId15" Type="http://schemas.openxmlformats.org/officeDocument/2006/relationships/image" Target="../media/image128.png"/><Relationship Id="rId23" Type="http://schemas.openxmlformats.org/officeDocument/2006/relationships/image" Target="../media/image28.png"/><Relationship Id="rId28" Type="http://schemas.openxmlformats.org/officeDocument/2006/relationships/customXml" Target="../ink/ink15.xml"/><Relationship Id="rId10" Type="http://schemas.openxmlformats.org/officeDocument/2006/relationships/customXml" Target="../ink/ink6.xml"/><Relationship Id="rId19" Type="http://schemas.openxmlformats.org/officeDocument/2006/relationships/image" Target="../media/image130.png"/><Relationship Id="rId31" Type="http://schemas.openxmlformats.org/officeDocument/2006/relationships/image" Target="../media/image32.png"/><Relationship Id="rId4" Type="http://schemas.openxmlformats.org/officeDocument/2006/relationships/customXml" Target="../ink/ink3.xml"/><Relationship Id="rId9" Type="http://schemas.openxmlformats.org/officeDocument/2006/relationships/image" Target="../media/image125.png"/><Relationship Id="rId14" Type="http://schemas.openxmlformats.org/officeDocument/2006/relationships/customXml" Target="../ink/ink8.xml"/><Relationship Id="rId22" Type="http://schemas.openxmlformats.org/officeDocument/2006/relationships/customXml" Target="../ink/ink12.xml"/><Relationship Id="rId27" Type="http://schemas.openxmlformats.org/officeDocument/2006/relationships/image" Target="../media/image30.png"/><Relationship Id="rId30" Type="http://schemas.openxmlformats.org/officeDocument/2006/relationships/customXml" Target="../ink/ink16.xml"/><Relationship Id="rId35" Type="http://schemas.openxmlformats.org/officeDocument/2006/relationships/image" Target="../media/image34.png"/><Relationship Id="rId8" Type="http://schemas.openxmlformats.org/officeDocument/2006/relationships/customXml" Target="../ink/ink5.xml"/></Relationships>
</file>

<file path=ppt/slides/_rels/slide60.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image" Target="../media/image295.png"/><Relationship Id="rId18" Type="http://schemas.openxmlformats.org/officeDocument/2006/relationships/customXml" Target="../ink/ink266.xml"/><Relationship Id="rId26" Type="http://schemas.openxmlformats.org/officeDocument/2006/relationships/customXml" Target="../ink/ink270.xml"/><Relationship Id="rId3" Type="http://schemas.openxmlformats.org/officeDocument/2006/relationships/oleObject" Target="../embeddings/oleObject8.bin"/><Relationship Id="rId21" Type="http://schemas.openxmlformats.org/officeDocument/2006/relationships/image" Target="../media/image299.png"/><Relationship Id="rId7" Type="http://schemas.openxmlformats.org/officeDocument/2006/relationships/oleObject" Target="../embeddings/oleObject10.bin"/><Relationship Id="rId12" Type="http://schemas.openxmlformats.org/officeDocument/2006/relationships/customXml" Target="../ink/ink263.xml"/><Relationship Id="rId17" Type="http://schemas.openxmlformats.org/officeDocument/2006/relationships/image" Target="../media/image297.png"/><Relationship Id="rId25" Type="http://schemas.openxmlformats.org/officeDocument/2006/relationships/image" Target="../media/image301.png"/><Relationship Id="rId2" Type="http://schemas.openxmlformats.org/officeDocument/2006/relationships/image" Target="../media/image17.jpeg"/><Relationship Id="rId16" Type="http://schemas.openxmlformats.org/officeDocument/2006/relationships/customXml" Target="../ink/ink265.xml"/><Relationship Id="rId20" Type="http://schemas.openxmlformats.org/officeDocument/2006/relationships/customXml" Target="../ink/ink267.xml"/><Relationship Id="rId1" Type="http://schemas.openxmlformats.org/officeDocument/2006/relationships/slideLayout" Target="../slideLayouts/slideLayout7.xml"/><Relationship Id="rId6" Type="http://schemas.openxmlformats.org/officeDocument/2006/relationships/image" Target="../media/image20.wmf"/><Relationship Id="rId11" Type="http://schemas.openxmlformats.org/officeDocument/2006/relationships/image" Target="../media/image294.png"/><Relationship Id="rId24" Type="http://schemas.openxmlformats.org/officeDocument/2006/relationships/customXml" Target="../ink/ink269.xml"/><Relationship Id="rId5" Type="http://schemas.openxmlformats.org/officeDocument/2006/relationships/oleObject" Target="../embeddings/oleObject9.bin"/><Relationship Id="rId15" Type="http://schemas.openxmlformats.org/officeDocument/2006/relationships/image" Target="../media/image296.png"/><Relationship Id="rId23" Type="http://schemas.openxmlformats.org/officeDocument/2006/relationships/image" Target="../media/image300.png"/><Relationship Id="rId19" Type="http://schemas.openxmlformats.org/officeDocument/2006/relationships/image" Target="../media/image298.png"/><Relationship Id="rId4" Type="http://schemas.openxmlformats.org/officeDocument/2006/relationships/image" Target="../media/image19.wmf"/><Relationship Id="rId9" Type="http://schemas.openxmlformats.org/officeDocument/2006/relationships/customXml" Target="../ink/ink262.xml"/><Relationship Id="rId14" Type="http://schemas.openxmlformats.org/officeDocument/2006/relationships/customXml" Target="../ink/ink264.xml"/><Relationship Id="rId22" Type="http://schemas.openxmlformats.org/officeDocument/2006/relationships/customXml" Target="../ink/ink268.xml"/><Relationship Id="rId27" Type="http://schemas.openxmlformats.org/officeDocument/2006/relationships/image" Target="../media/image302.png"/></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3.wmf"/><Relationship Id="rId5" Type="http://schemas.openxmlformats.org/officeDocument/2006/relationships/oleObject" Target="../embeddings/oleObject12.bin"/><Relationship Id="rId4" Type="http://schemas.openxmlformats.org/officeDocument/2006/relationships/image" Target="../media/image22.wmf"/></Relationships>
</file>

<file path=ppt/slides/_rels/slide62.xml.rels><?xml version="1.0" encoding="UTF-8" standalone="yes"?>
<Relationships xmlns="http://schemas.openxmlformats.org/package/2006/relationships"><Relationship Id="rId13" Type="http://schemas.openxmlformats.org/officeDocument/2006/relationships/customXml" Target="../ink/ink276.xml"/><Relationship Id="rId18" Type="http://schemas.openxmlformats.org/officeDocument/2006/relationships/image" Target="../media/image310.png"/><Relationship Id="rId26" Type="http://schemas.openxmlformats.org/officeDocument/2006/relationships/image" Target="../media/image314.png"/><Relationship Id="rId39" Type="http://schemas.openxmlformats.org/officeDocument/2006/relationships/customXml" Target="../ink/ink289.xml"/><Relationship Id="rId21" Type="http://schemas.openxmlformats.org/officeDocument/2006/relationships/customXml" Target="../ink/ink280.xml"/><Relationship Id="rId34" Type="http://schemas.openxmlformats.org/officeDocument/2006/relationships/image" Target="../media/image318.png"/><Relationship Id="rId42" Type="http://schemas.openxmlformats.org/officeDocument/2006/relationships/image" Target="../media/image322.png"/><Relationship Id="rId47" Type="http://schemas.openxmlformats.org/officeDocument/2006/relationships/customXml" Target="../ink/ink293.xml"/><Relationship Id="rId50" Type="http://schemas.openxmlformats.org/officeDocument/2006/relationships/image" Target="../media/image326.png"/><Relationship Id="rId55" Type="http://schemas.openxmlformats.org/officeDocument/2006/relationships/customXml" Target="../ink/ink297.xml"/><Relationship Id="rId7" Type="http://schemas.openxmlformats.org/officeDocument/2006/relationships/customXml" Target="../ink/ink273.xml"/><Relationship Id="rId2" Type="http://schemas.openxmlformats.org/officeDocument/2006/relationships/image" Target="../media/image17.jpeg"/><Relationship Id="rId16" Type="http://schemas.openxmlformats.org/officeDocument/2006/relationships/image" Target="../media/image309.png"/><Relationship Id="rId29" Type="http://schemas.openxmlformats.org/officeDocument/2006/relationships/customXml" Target="../ink/ink284.xml"/><Relationship Id="rId11" Type="http://schemas.openxmlformats.org/officeDocument/2006/relationships/customXml" Target="../ink/ink275.xml"/><Relationship Id="rId24" Type="http://schemas.openxmlformats.org/officeDocument/2006/relationships/image" Target="../media/image313.png"/><Relationship Id="rId32" Type="http://schemas.openxmlformats.org/officeDocument/2006/relationships/image" Target="../media/image317.png"/><Relationship Id="rId37" Type="http://schemas.openxmlformats.org/officeDocument/2006/relationships/customXml" Target="../ink/ink288.xml"/><Relationship Id="rId40" Type="http://schemas.openxmlformats.org/officeDocument/2006/relationships/image" Target="../media/image321.png"/><Relationship Id="rId45" Type="http://schemas.openxmlformats.org/officeDocument/2006/relationships/customXml" Target="../ink/ink292.xml"/><Relationship Id="rId53" Type="http://schemas.openxmlformats.org/officeDocument/2006/relationships/customXml" Target="../ink/ink296.xml"/><Relationship Id="rId58" Type="http://schemas.openxmlformats.org/officeDocument/2006/relationships/image" Target="../media/image330.png"/><Relationship Id="rId5" Type="http://schemas.openxmlformats.org/officeDocument/2006/relationships/customXml" Target="../ink/ink272.xml"/><Relationship Id="rId19" Type="http://schemas.openxmlformats.org/officeDocument/2006/relationships/customXml" Target="../ink/ink279.xml"/><Relationship Id="rId4" Type="http://schemas.openxmlformats.org/officeDocument/2006/relationships/image" Target="../media/image305.png"/><Relationship Id="rId9" Type="http://schemas.openxmlformats.org/officeDocument/2006/relationships/customXml" Target="../ink/ink274.xml"/><Relationship Id="rId14" Type="http://schemas.openxmlformats.org/officeDocument/2006/relationships/image" Target="../media/image308.png"/><Relationship Id="rId22" Type="http://schemas.openxmlformats.org/officeDocument/2006/relationships/image" Target="../media/image312.png"/><Relationship Id="rId27" Type="http://schemas.openxmlformats.org/officeDocument/2006/relationships/customXml" Target="../ink/ink283.xml"/><Relationship Id="rId30" Type="http://schemas.openxmlformats.org/officeDocument/2006/relationships/image" Target="../media/image316.png"/><Relationship Id="rId35" Type="http://schemas.openxmlformats.org/officeDocument/2006/relationships/customXml" Target="../ink/ink287.xml"/><Relationship Id="rId43" Type="http://schemas.openxmlformats.org/officeDocument/2006/relationships/customXml" Target="../ink/ink291.xml"/><Relationship Id="rId48" Type="http://schemas.openxmlformats.org/officeDocument/2006/relationships/image" Target="../media/image325.png"/><Relationship Id="rId56" Type="http://schemas.openxmlformats.org/officeDocument/2006/relationships/image" Target="../media/image329.png"/><Relationship Id="rId8" Type="http://schemas.openxmlformats.org/officeDocument/2006/relationships/image" Target="../media/image285.png"/><Relationship Id="rId51" Type="http://schemas.openxmlformats.org/officeDocument/2006/relationships/customXml" Target="../ink/ink295.xml"/><Relationship Id="rId3" Type="http://schemas.openxmlformats.org/officeDocument/2006/relationships/customXml" Target="../ink/ink271.xml"/><Relationship Id="rId12" Type="http://schemas.openxmlformats.org/officeDocument/2006/relationships/image" Target="../media/image307.png"/><Relationship Id="rId17" Type="http://schemas.openxmlformats.org/officeDocument/2006/relationships/customXml" Target="../ink/ink278.xml"/><Relationship Id="rId25" Type="http://schemas.openxmlformats.org/officeDocument/2006/relationships/customXml" Target="../ink/ink282.xml"/><Relationship Id="rId33" Type="http://schemas.openxmlformats.org/officeDocument/2006/relationships/customXml" Target="../ink/ink286.xml"/><Relationship Id="rId38" Type="http://schemas.openxmlformats.org/officeDocument/2006/relationships/image" Target="../media/image320.png"/><Relationship Id="rId46" Type="http://schemas.openxmlformats.org/officeDocument/2006/relationships/image" Target="../media/image324.png"/><Relationship Id="rId20" Type="http://schemas.openxmlformats.org/officeDocument/2006/relationships/image" Target="../media/image311.png"/><Relationship Id="rId41" Type="http://schemas.openxmlformats.org/officeDocument/2006/relationships/customXml" Target="../ink/ink290.xml"/><Relationship Id="rId54" Type="http://schemas.openxmlformats.org/officeDocument/2006/relationships/image" Target="../media/image328.png"/><Relationship Id="rId1" Type="http://schemas.openxmlformats.org/officeDocument/2006/relationships/slideLayout" Target="../slideLayouts/slideLayout7.xml"/><Relationship Id="rId6" Type="http://schemas.openxmlformats.org/officeDocument/2006/relationships/image" Target="../media/image306.png"/><Relationship Id="rId15" Type="http://schemas.openxmlformats.org/officeDocument/2006/relationships/customXml" Target="../ink/ink277.xml"/><Relationship Id="rId23" Type="http://schemas.openxmlformats.org/officeDocument/2006/relationships/customXml" Target="../ink/ink281.xml"/><Relationship Id="rId28" Type="http://schemas.openxmlformats.org/officeDocument/2006/relationships/image" Target="../media/image315.png"/><Relationship Id="rId36" Type="http://schemas.openxmlformats.org/officeDocument/2006/relationships/image" Target="../media/image319.png"/><Relationship Id="rId49" Type="http://schemas.openxmlformats.org/officeDocument/2006/relationships/customXml" Target="../ink/ink294.xml"/><Relationship Id="rId57" Type="http://schemas.openxmlformats.org/officeDocument/2006/relationships/customXml" Target="../ink/ink298.xml"/><Relationship Id="rId10" Type="http://schemas.openxmlformats.org/officeDocument/2006/relationships/image" Target="../media/image290.png"/><Relationship Id="rId31" Type="http://schemas.openxmlformats.org/officeDocument/2006/relationships/customXml" Target="../ink/ink285.xml"/><Relationship Id="rId44" Type="http://schemas.openxmlformats.org/officeDocument/2006/relationships/image" Target="../media/image323.png"/><Relationship Id="rId52" Type="http://schemas.openxmlformats.org/officeDocument/2006/relationships/image" Target="../media/image327.png"/></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5.wmf"/><Relationship Id="rId5" Type="http://schemas.openxmlformats.org/officeDocument/2006/relationships/oleObject" Target="../embeddings/oleObject14.bin"/><Relationship Id="rId4" Type="http://schemas.openxmlformats.org/officeDocument/2006/relationships/image" Target="../media/image24.wmf"/></Relationships>
</file>

<file path=ppt/slides/_rels/slide64.xml.rels><?xml version="1.0" encoding="UTF-8" standalone="yes"?>
<Relationships xmlns="http://schemas.openxmlformats.org/package/2006/relationships"><Relationship Id="rId8" Type="http://schemas.openxmlformats.org/officeDocument/2006/relationships/customXml" Target="../ink/ink302.xml"/><Relationship Id="rId13" Type="http://schemas.openxmlformats.org/officeDocument/2006/relationships/image" Target="../media/image338.png"/><Relationship Id="rId18" Type="http://schemas.openxmlformats.org/officeDocument/2006/relationships/customXml" Target="../ink/ink307.xml"/><Relationship Id="rId3" Type="http://schemas.openxmlformats.org/officeDocument/2006/relationships/image" Target="../media/image333.png"/><Relationship Id="rId21" Type="http://schemas.openxmlformats.org/officeDocument/2006/relationships/image" Target="../media/image342.png"/><Relationship Id="rId7" Type="http://schemas.openxmlformats.org/officeDocument/2006/relationships/image" Target="../media/image335.png"/><Relationship Id="rId12" Type="http://schemas.openxmlformats.org/officeDocument/2006/relationships/customXml" Target="../ink/ink304.xml"/><Relationship Id="rId17" Type="http://schemas.openxmlformats.org/officeDocument/2006/relationships/image" Target="../media/image340.png"/><Relationship Id="rId25" Type="http://schemas.openxmlformats.org/officeDocument/2006/relationships/image" Target="../media/image344.png"/><Relationship Id="rId2" Type="http://schemas.openxmlformats.org/officeDocument/2006/relationships/customXml" Target="../ink/ink299.xml"/><Relationship Id="rId16" Type="http://schemas.openxmlformats.org/officeDocument/2006/relationships/customXml" Target="../ink/ink306.xml"/><Relationship Id="rId20" Type="http://schemas.openxmlformats.org/officeDocument/2006/relationships/customXml" Target="../ink/ink308.xml"/><Relationship Id="rId1" Type="http://schemas.openxmlformats.org/officeDocument/2006/relationships/slideLayout" Target="../slideLayouts/slideLayout7.xml"/><Relationship Id="rId6" Type="http://schemas.openxmlformats.org/officeDocument/2006/relationships/customXml" Target="../ink/ink301.xml"/><Relationship Id="rId11" Type="http://schemas.openxmlformats.org/officeDocument/2006/relationships/image" Target="../media/image337.png"/><Relationship Id="rId24" Type="http://schemas.openxmlformats.org/officeDocument/2006/relationships/customXml" Target="../ink/ink310.xml"/><Relationship Id="rId5" Type="http://schemas.openxmlformats.org/officeDocument/2006/relationships/image" Target="../media/image334.png"/><Relationship Id="rId15" Type="http://schemas.openxmlformats.org/officeDocument/2006/relationships/image" Target="../media/image339.png"/><Relationship Id="rId23" Type="http://schemas.openxmlformats.org/officeDocument/2006/relationships/image" Target="../media/image343.png"/><Relationship Id="rId10" Type="http://schemas.openxmlformats.org/officeDocument/2006/relationships/customXml" Target="../ink/ink303.xml"/><Relationship Id="rId19" Type="http://schemas.openxmlformats.org/officeDocument/2006/relationships/image" Target="../media/image341.png"/><Relationship Id="rId4" Type="http://schemas.openxmlformats.org/officeDocument/2006/relationships/customXml" Target="../ink/ink300.xml"/><Relationship Id="rId9" Type="http://schemas.openxmlformats.org/officeDocument/2006/relationships/image" Target="../media/image336.png"/><Relationship Id="rId14" Type="http://schemas.openxmlformats.org/officeDocument/2006/relationships/customXml" Target="../ink/ink305.xml"/><Relationship Id="rId22" Type="http://schemas.openxmlformats.org/officeDocument/2006/relationships/customXml" Target="../ink/ink309.xml"/></Relationships>
</file>

<file path=ppt/slides/_rels/slide65.xml.rels><?xml version="1.0" encoding="UTF-8" standalone="yes"?>
<Relationships xmlns="http://schemas.openxmlformats.org/package/2006/relationships"><Relationship Id="rId13" Type="http://schemas.openxmlformats.org/officeDocument/2006/relationships/customXml" Target="../ink/ink316.xml"/><Relationship Id="rId18" Type="http://schemas.openxmlformats.org/officeDocument/2006/relationships/image" Target="../media/image352.png"/><Relationship Id="rId26" Type="http://schemas.openxmlformats.org/officeDocument/2006/relationships/image" Target="../media/image356.png"/><Relationship Id="rId3" Type="http://schemas.openxmlformats.org/officeDocument/2006/relationships/customXml" Target="../ink/ink311.xml"/><Relationship Id="rId21" Type="http://schemas.openxmlformats.org/officeDocument/2006/relationships/customXml" Target="../ink/ink320.xml"/><Relationship Id="rId34" Type="http://schemas.openxmlformats.org/officeDocument/2006/relationships/image" Target="../media/image360.png"/><Relationship Id="rId7" Type="http://schemas.openxmlformats.org/officeDocument/2006/relationships/customXml" Target="../ink/ink313.xml"/><Relationship Id="rId12" Type="http://schemas.openxmlformats.org/officeDocument/2006/relationships/image" Target="../media/image349.png"/><Relationship Id="rId17" Type="http://schemas.openxmlformats.org/officeDocument/2006/relationships/customXml" Target="../ink/ink318.xml"/><Relationship Id="rId25" Type="http://schemas.openxmlformats.org/officeDocument/2006/relationships/customXml" Target="../ink/ink322.xml"/><Relationship Id="rId33" Type="http://schemas.openxmlformats.org/officeDocument/2006/relationships/customXml" Target="../ink/ink326.xml"/><Relationship Id="rId2" Type="http://schemas.openxmlformats.org/officeDocument/2006/relationships/image" Target="../media/image17.jpeg"/><Relationship Id="rId16" Type="http://schemas.openxmlformats.org/officeDocument/2006/relationships/image" Target="../media/image351.png"/><Relationship Id="rId20" Type="http://schemas.openxmlformats.org/officeDocument/2006/relationships/image" Target="../media/image353.png"/><Relationship Id="rId29" Type="http://schemas.openxmlformats.org/officeDocument/2006/relationships/customXml" Target="../ink/ink324.xml"/><Relationship Id="rId1" Type="http://schemas.openxmlformats.org/officeDocument/2006/relationships/slideLayout" Target="../slideLayouts/slideLayout7.xml"/><Relationship Id="rId6" Type="http://schemas.openxmlformats.org/officeDocument/2006/relationships/image" Target="../media/image346.png"/><Relationship Id="rId11" Type="http://schemas.openxmlformats.org/officeDocument/2006/relationships/customXml" Target="../ink/ink315.xml"/><Relationship Id="rId24" Type="http://schemas.openxmlformats.org/officeDocument/2006/relationships/image" Target="../media/image355.png"/><Relationship Id="rId32" Type="http://schemas.openxmlformats.org/officeDocument/2006/relationships/image" Target="../media/image359.png"/><Relationship Id="rId5" Type="http://schemas.openxmlformats.org/officeDocument/2006/relationships/customXml" Target="../ink/ink312.xml"/><Relationship Id="rId15" Type="http://schemas.openxmlformats.org/officeDocument/2006/relationships/customXml" Target="../ink/ink317.xml"/><Relationship Id="rId23" Type="http://schemas.openxmlformats.org/officeDocument/2006/relationships/customXml" Target="../ink/ink321.xml"/><Relationship Id="rId28" Type="http://schemas.openxmlformats.org/officeDocument/2006/relationships/image" Target="../media/image357.png"/><Relationship Id="rId36" Type="http://schemas.openxmlformats.org/officeDocument/2006/relationships/image" Target="../media/image361.png"/><Relationship Id="rId10" Type="http://schemas.openxmlformats.org/officeDocument/2006/relationships/image" Target="../media/image348.png"/><Relationship Id="rId19" Type="http://schemas.openxmlformats.org/officeDocument/2006/relationships/customXml" Target="../ink/ink319.xml"/><Relationship Id="rId31" Type="http://schemas.openxmlformats.org/officeDocument/2006/relationships/customXml" Target="../ink/ink325.xml"/><Relationship Id="rId4" Type="http://schemas.openxmlformats.org/officeDocument/2006/relationships/image" Target="../media/image345.png"/><Relationship Id="rId9" Type="http://schemas.openxmlformats.org/officeDocument/2006/relationships/customXml" Target="../ink/ink314.xml"/><Relationship Id="rId14" Type="http://schemas.openxmlformats.org/officeDocument/2006/relationships/image" Target="../media/image350.png"/><Relationship Id="rId22" Type="http://schemas.openxmlformats.org/officeDocument/2006/relationships/image" Target="../media/image354.png"/><Relationship Id="rId27" Type="http://schemas.openxmlformats.org/officeDocument/2006/relationships/customXml" Target="../ink/ink323.xml"/><Relationship Id="rId30" Type="http://schemas.openxmlformats.org/officeDocument/2006/relationships/image" Target="../media/image358.png"/><Relationship Id="rId35" Type="http://schemas.openxmlformats.org/officeDocument/2006/relationships/customXml" Target="../ink/ink327.xml"/><Relationship Id="rId8" Type="http://schemas.openxmlformats.org/officeDocument/2006/relationships/image" Target="../media/image347.png"/></Relationships>
</file>

<file path=ppt/slides/_rels/slide66.xml.rels><?xml version="1.0" encoding="UTF-8" standalone="yes"?>
<Relationships xmlns="http://schemas.openxmlformats.org/package/2006/relationships"><Relationship Id="rId8" Type="http://schemas.openxmlformats.org/officeDocument/2006/relationships/customXml" Target="../ink/ink331.xml"/><Relationship Id="rId3" Type="http://schemas.openxmlformats.org/officeDocument/2006/relationships/image" Target="../media/image362.png"/><Relationship Id="rId7" Type="http://schemas.openxmlformats.org/officeDocument/2006/relationships/image" Target="../media/image364.png"/><Relationship Id="rId2" Type="http://schemas.openxmlformats.org/officeDocument/2006/relationships/customXml" Target="../ink/ink328.xml"/><Relationship Id="rId1" Type="http://schemas.openxmlformats.org/officeDocument/2006/relationships/slideLayout" Target="../slideLayouts/slideLayout7.xml"/><Relationship Id="rId6" Type="http://schemas.openxmlformats.org/officeDocument/2006/relationships/customXml" Target="../ink/ink330.xml"/><Relationship Id="rId5" Type="http://schemas.openxmlformats.org/officeDocument/2006/relationships/image" Target="../media/image363.png"/><Relationship Id="rId4" Type="http://schemas.openxmlformats.org/officeDocument/2006/relationships/customXml" Target="../ink/ink329.xml"/><Relationship Id="rId9" Type="http://schemas.openxmlformats.org/officeDocument/2006/relationships/image" Target="../media/image365.png"/></Relationships>
</file>

<file path=ppt/slides/_rels/slide6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15.bin"/><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customXml" Target="../ink/ink22.xml"/><Relationship Id="rId13" Type="http://schemas.openxmlformats.org/officeDocument/2006/relationships/image" Target="../media/image136.png"/><Relationship Id="rId18" Type="http://schemas.openxmlformats.org/officeDocument/2006/relationships/customXml" Target="../ink/ink27.xml"/><Relationship Id="rId3" Type="http://schemas.openxmlformats.org/officeDocument/2006/relationships/image" Target="../media/image131.png"/><Relationship Id="rId21" Type="http://schemas.openxmlformats.org/officeDocument/2006/relationships/image" Target="../media/image140.png"/><Relationship Id="rId7" Type="http://schemas.openxmlformats.org/officeDocument/2006/relationships/image" Target="../media/image133.png"/><Relationship Id="rId12" Type="http://schemas.openxmlformats.org/officeDocument/2006/relationships/customXml" Target="../ink/ink24.xml"/><Relationship Id="rId17" Type="http://schemas.openxmlformats.org/officeDocument/2006/relationships/image" Target="../media/image138.png"/><Relationship Id="rId2" Type="http://schemas.openxmlformats.org/officeDocument/2006/relationships/customXml" Target="../ink/ink19.xml"/><Relationship Id="rId16" Type="http://schemas.openxmlformats.org/officeDocument/2006/relationships/customXml" Target="../ink/ink26.xml"/><Relationship Id="rId20" Type="http://schemas.openxmlformats.org/officeDocument/2006/relationships/customXml" Target="../ink/ink28.xml"/><Relationship Id="rId1" Type="http://schemas.openxmlformats.org/officeDocument/2006/relationships/slideLayout" Target="../slideLayouts/slideLayout7.xml"/><Relationship Id="rId6" Type="http://schemas.openxmlformats.org/officeDocument/2006/relationships/customXml" Target="../ink/ink21.xml"/><Relationship Id="rId11" Type="http://schemas.openxmlformats.org/officeDocument/2006/relationships/image" Target="../media/image135.png"/><Relationship Id="rId5" Type="http://schemas.openxmlformats.org/officeDocument/2006/relationships/image" Target="../media/image132.png"/><Relationship Id="rId15" Type="http://schemas.openxmlformats.org/officeDocument/2006/relationships/image" Target="../media/image137.png"/><Relationship Id="rId23" Type="http://schemas.openxmlformats.org/officeDocument/2006/relationships/image" Target="../media/image35.png"/><Relationship Id="rId10" Type="http://schemas.openxmlformats.org/officeDocument/2006/relationships/customXml" Target="../ink/ink23.xml"/><Relationship Id="rId19" Type="http://schemas.openxmlformats.org/officeDocument/2006/relationships/image" Target="../media/image139.png"/><Relationship Id="rId4" Type="http://schemas.openxmlformats.org/officeDocument/2006/relationships/customXml" Target="../ink/ink20.xml"/><Relationship Id="rId9" Type="http://schemas.openxmlformats.org/officeDocument/2006/relationships/image" Target="../media/image134.png"/><Relationship Id="rId14" Type="http://schemas.openxmlformats.org/officeDocument/2006/relationships/customXml" Target="../ink/ink25.xml"/><Relationship Id="rId22" Type="http://schemas.openxmlformats.org/officeDocument/2006/relationships/customXml" Target="../ink/ink29.xml"/></Relationships>
</file>

<file path=ppt/slides/_rels/slide70.xml.rels><?xml version="1.0" encoding="UTF-8" standalone="yes"?>
<Relationships xmlns="http://schemas.openxmlformats.org/package/2006/relationships"><Relationship Id="rId8" Type="http://schemas.openxmlformats.org/officeDocument/2006/relationships/customXml" Target="../ink/ink335.xml"/><Relationship Id="rId3" Type="http://schemas.openxmlformats.org/officeDocument/2006/relationships/image" Target="../media/image367.png"/><Relationship Id="rId7" Type="http://schemas.openxmlformats.org/officeDocument/2006/relationships/image" Target="../media/image369.png"/><Relationship Id="rId2" Type="http://schemas.openxmlformats.org/officeDocument/2006/relationships/customXml" Target="../ink/ink332.xml"/><Relationship Id="rId1" Type="http://schemas.openxmlformats.org/officeDocument/2006/relationships/slideLayout" Target="../slideLayouts/slideLayout7.xml"/><Relationship Id="rId6" Type="http://schemas.openxmlformats.org/officeDocument/2006/relationships/customXml" Target="../ink/ink334.xml"/><Relationship Id="rId5" Type="http://schemas.openxmlformats.org/officeDocument/2006/relationships/image" Target="../media/image368.png"/><Relationship Id="rId4" Type="http://schemas.openxmlformats.org/officeDocument/2006/relationships/customXml" Target="../ink/ink333.xml"/><Relationship Id="rId9" Type="http://schemas.openxmlformats.org/officeDocument/2006/relationships/image" Target="../media/image370.png"/></Relationships>
</file>

<file path=ppt/slides/_rels/slide71.xml.rels><?xml version="1.0" encoding="UTF-8" standalone="yes"?>
<Relationships xmlns="http://schemas.openxmlformats.org/package/2006/relationships"><Relationship Id="rId8" Type="http://schemas.openxmlformats.org/officeDocument/2006/relationships/customXml" Target="../ink/ink339.xml"/><Relationship Id="rId13" Type="http://schemas.openxmlformats.org/officeDocument/2006/relationships/image" Target="../media/image373.png"/><Relationship Id="rId18" Type="http://schemas.openxmlformats.org/officeDocument/2006/relationships/customXml" Target="../ink/ink344.xml"/><Relationship Id="rId26" Type="http://schemas.openxmlformats.org/officeDocument/2006/relationships/customXml" Target="../ink/ink348.xml"/><Relationship Id="rId3" Type="http://schemas.openxmlformats.org/officeDocument/2006/relationships/image" Target="../media/image367.png"/><Relationship Id="rId21" Type="http://schemas.openxmlformats.org/officeDocument/2006/relationships/image" Target="../media/image377.png"/><Relationship Id="rId7" Type="http://schemas.openxmlformats.org/officeDocument/2006/relationships/image" Target="../media/image369.png"/><Relationship Id="rId12" Type="http://schemas.openxmlformats.org/officeDocument/2006/relationships/customXml" Target="../ink/ink341.xml"/><Relationship Id="rId17" Type="http://schemas.openxmlformats.org/officeDocument/2006/relationships/image" Target="../media/image375.png"/><Relationship Id="rId25" Type="http://schemas.openxmlformats.org/officeDocument/2006/relationships/image" Target="../media/image379.png"/><Relationship Id="rId2" Type="http://schemas.openxmlformats.org/officeDocument/2006/relationships/customXml" Target="../ink/ink336.xml"/><Relationship Id="rId16" Type="http://schemas.openxmlformats.org/officeDocument/2006/relationships/customXml" Target="../ink/ink343.xml"/><Relationship Id="rId20" Type="http://schemas.openxmlformats.org/officeDocument/2006/relationships/customXml" Target="../ink/ink345.xml"/><Relationship Id="rId1" Type="http://schemas.openxmlformats.org/officeDocument/2006/relationships/slideLayout" Target="../slideLayouts/slideLayout7.xml"/><Relationship Id="rId6" Type="http://schemas.openxmlformats.org/officeDocument/2006/relationships/customXml" Target="../ink/ink338.xml"/><Relationship Id="rId11" Type="http://schemas.openxmlformats.org/officeDocument/2006/relationships/image" Target="../media/image372.png"/><Relationship Id="rId24" Type="http://schemas.openxmlformats.org/officeDocument/2006/relationships/customXml" Target="../ink/ink347.xml"/><Relationship Id="rId5" Type="http://schemas.openxmlformats.org/officeDocument/2006/relationships/image" Target="../media/image368.png"/><Relationship Id="rId15" Type="http://schemas.openxmlformats.org/officeDocument/2006/relationships/image" Target="../media/image374.png"/><Relationship Id="rId23" Type="http://schemas.openxmlformats.org/officeDocument/2006/relationships/image" Target="../media/image378.png"/><Relationship Id="rId10" Type="http://schemas.openxmlformats.org/officeDocument/2006/relationships/customXml" Target="../ink/ink340.xml"/><Relationship Id="rId19" Type="http://schemas.openxmlformats.org/officeDocument/2006/relationships/image" Target="../media/image376.png"/><Relationship Id="rId4" Type="http://schemas.openxmlformats.org/officeDocument/2006/relationships/customXml" Target="../ink/ink337.xml"/><Relationship Id="rId9" Type="http://schemas.openxmlformats.org/officeDocument/2006/relationships/image" Target="../media/image371.png"/><Relationship Id="rId14" Type="http://schemas.openxmlformats.org/officeDocument/2006/relationships/customXml" Target="../ink/ink342.xml"/><Relationship Id="rId22" Type="http://schemas.openxmlformats.org/officeDocument/2006/relationships/customXml" Target="../ink/ink346.xml"/><Relationship Id="rId27" Type="http://schemas.openxmlformats.org/officeDocument/2006/relationships/image" Target="../media/image380.png"/></Relationships>
</file>

<file path=ppt/slides/_rels/slide72.xml.rels><?xml version="1.0" encoding="UTF-8" standalone="yes"?>
<Relationships xmlns="http://schemas.openxmlformats.org/package/2006/relationships"><Relationship Id="rId8" Type="http://schemas.openxmlformats.org/officeDocument/2006/relationships/customXml" Target="../ink/ink352.xml"/><Relationship Id="rId13" Type="http://schemas.openxmlformats.org/officeDocument/2006/relationships/image" Target="../media/image386.png"/><Relationship Id="rId18" Type="http://schemas.openxmlformats.org/officeDocument/2006/relationships/customXml" Target="../ink/ink357.xml"/><Relationship Id="rId26" Type="http://schemas.openxmlformats.org/officeDocument/2006/relationships/customXml" Target="../ink/ink361.xml"/><Relationship Id="rId3" Type="http://schemas.openxmlformats.org/officeDocument/2006/relationships/image" Target="../media/image381.png"/><Relationship Id="rId21" Type="http://schemas.openxmlformats.org/officeDocument/2006/relationships/image" Target="../media/image390.png"/><Relationship Id="rId7" Type="http://schemas.openxmlformats.org/officeDocument/2006/relationships/image" Target="../media/image383.png"/><Relationship Id="rId12" Type="http://schemas.openxmlformats.org/officeDocument/2006/relationships/customXml" Target="../ink/ink354.xml"/><Relationship Id="rId17" Type="http://schemas.openxmlformats.org/officeDocument/2006/relationships/image" Target="../media/image388.png"/><Relationship Id="rId25" Type="http://schemas.openxmlformats.org/officeDocument/2006/relationships/image" Target="../media/image392.png"/><Relationship Id="rId2" Type="http://schemas.openxmlformats.org/officeDocument/2006/relationships/customXml" Target="../ink/ink349.xml"/><Relationship Id="rId16" Type="http://schemas.openxmlformats.org/officeDocument/2006/relationships/customXml" Target="../ink/ink356.xml"/><Relationship Id="rId20" Type="http://schemas.openxmlformats.org/officeDocument/2006/relationships/customXml" Target="../ink/ink358.xml"/><Relationship Id="rId1" Type="http://schemas.openxmlformats.org/officeDocument/2006/relationships/slideLayout" Target="../slideLayouts/slideLayout7.xml"/><Relationship Id="rId6" Type="http://schemas.openxmlformats.org/officeDocument/2006/relationships/customXml" Target="../ink/ink351.xml"/><Relationship Id="rId11" Type="http://schemas.openxmlformats.org/officeDocument/2006/relationships/image" Target="../media/image385.png"/><Relationship Id="rId24" Type="http://schemas.openxmlformats.org/officeDocument/2006/relationships/customXml" Target="../ink/ink360.xml"/><Relationship Id="rId5" Type="http://schemas.openxmlformats.org/officeDocument/2006/relationships/image" Target="../media/image382.png"/><Relationship Id="rId15" Type="http://schemas.openxmlformats.org/officeDocument/2006/relationships/image" Target="../media/image387.png"/><Relationship Id="rId23" Type="http://schemas.openxmlformats.org/officeDocument/2006/relationships/image" Target="../media/image391.png"/><Relationship Id="rId10" Type="http://schemas.openxmlformats.org/officeDocument/2006/relationships/customXml" Target="../ink/ink353.xml"/><Relationship Id="rId19" Type="http://schemas.openxmlformats.org/officeDocument/2006/relationships/image" Target="../media/image389.png"/><Relationship Id="rId4" Type="http://schemas.openxmlformats.org/officeDocument/2006/relationships/customXml" Target="../ink/ink350.xml"/><Relationship Id="rId9" Type="http://schemas.openxmlformats.org/officeDocument/2006/relationships/image" Target="../media/image384.png"/><Relationship Id="rId14" Type="http://schemas.openxmlformats.org/officeDocument/2006/relationships/customXml" Target="../ink/ink355.xml"/><Relationship Id="rId22" Type="http://schemas.openxmlformats.org/officeDocument/2006/relationships/customXml" Target="../ink/ink359.xml"/><Relationship Id="rId27" Type="http://schemas.openxmlformats.org/officeDocument/2006/relationships/image" Target="../media/image393.png"/></Relationships>
</file>

<file path=ppt/slides/_rels/slide7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95.png"/><Relationship Id="rId2" Type="http://schemas.openxmlformats.org/officeDocument/2006/relationships/customXml" Target="../ink/ink362.xml"/><Relationship Id="rId1" Type="http://schemas.openxmlformats.org/officeDocument/2006/relationships/slideLayout" Target="../slideLayouts/slideLayout7.xml"/><Relationship Id="rId5" Type="http://schemas.openxmlformats.org/officeDocument/2006/relationships/image" Target="../media/image396.png"/><Relationship Id="rId4" Type="http://schemas.openxmlformats.org/officeDocument/2006/relationships/customXml" Target="../ink/ink363.xml"/></Relationships>
</file>

<file path=ppt/slides/_rels/slide7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customXml" Target="../ink/ink33.xml"/><Relationship Id="rId13" Type="http://schemas.openxmlformats.org/officeDocument/2006/relationships/image" Target="../media/image142.png"/><Relationship Id="rId18" Type="http://schemas.openxmlformats.org/officeDocument/2006/relationships/customXml" Target="../ink/ink38.xml"/><Relationship Id="rId26" Type="http://schemas.openxmlformats.org/officeDocument/2006/relationships/customXml" Target="../ink/ink42.xml"/><Relationship Id="rId3" Type="http://schemas.openxmlformats.org/officeDocument/2006/relationships/image" Target="../media/image131.png"/><Relationship Id="rId21" Type="http://schemas.openxmlformats.org/officeDocument/2006/relationships/image" Target="../media/image146.png"/><Relationship Id="rId7" Type="http://schemas.openxmlformats.org/officeDocument/2006/relationships/image" Target="../media/image134.png"/><Relationship Id="rId12" Type="http://schemas.openxmlformats.org/officeDocument/2006/relationships/customXml" Target="../ink/ink35.xml"/><Relationship Id="rId17" Type="http://schemas.openxmlformats.org/officeDocument/2006/relationships/image" Target="../media/image144.png"/><Relationship Id="rId25" Type="http://schemas.openxmlformats.org/officeDocument/2006/relationships/image" Target="../media/image148.png"/><Relationship Id="rId2" Type="http://schemas.openxmlformats.org/officeDocument/2006/relationships/customXml" Target="../ink/ink30.xml"/><Relationship Id="rId16" Type="http://schemas.openxmlformats.org/officeDocument/2006/relationships/customXml" Target="../ink/ink37.xml"/><Relationship Id="rId20" Type="http://schemas.openxmlformats.org/officeDocument/2006/relationships/customXml" Target="../ink/ink39.xml"/><Relationship Id="rId29"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customXml" Target="../ink/ink32.xml"/><Relationship Id="rId11" Type="http://schemas.openxmlformats.org/officeDocument/2006/relationships/image" Target="../media/image141.png"/><Relationship Id="rId24" Type="http://schemas.openxmlformats.org/officeDocument/2006/relationships/customXml" Target="../ink/ink41.xml"/><Relationship Id="rId5" Type="http://schemas.openxmlformats.org/officeDocument/2006/relationships/image" Target="../media/image133.png"/><Relationship Id="rId15" Type="http://schemas.openxmlformats.org/officeDocument/2006/relationships/image" Target="../media/image143.png"/><Relationship Id="rId23" Type="http://schemas.openxmlformats.org/officeDocument/2006/relationships/image" Target="../media/image147.png"/><Relationship Id="rId28" Type="http://schemas.openxmlformats.org/officeDocument/2006/relationships/customXml" Target="../ink/ink43.xml"/><Relationship Id="rId10" Type="http://schemas.openxmlformats.org/officeDocument/2006/relationships/customXml" Target="../ink/ink34.xml"/><Relationship Id="rId19" Type="http://schemas.openxmlformats.org/officeDocument/2006/relationships/image" Target="../media/image145.png"/><Relationship Id="rId31" Type="http://schemas.openxmlformats.org/officeDocument/2006/relationships/image" Target="../media/image38.png"/><Relationship Id="rId4" Type="http://schemas.openxmlformats.org/officeDocument/2006/relationships/customXml" Target="../ink/ink31.xml"/><Relationship Id="rId9" Type="http://schemas.openxmlformats.org/officeDocument/2006/relationships/image" Target="../media/image135.png"/><Relationship Id="rId14" Type="http://schemas.openxmlformats.org/officeDocument/2006/relationships/customXml" Target="../ink/ink36.xml"/><Relationship Id="rId22" Type="http://schemas.openxmlformats.org/officeDocument/2006/relationships/customXml" Target="../ink/ink40.xml"/><Relationship Id="rId27" Type="http://schemas.openxmlformats.org/officeDocument/2006/relationships/image" Target="../media/image36.png"/><Relationship Id="rId30" Type="http://schemas.openxmlformats.org/officeDocument/2006/relationships/customXml" Target="../ink/ink44.xml"/></Relationships>
</file>

<file path=ppt/slides/_rels/slide8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customXml" Target="../ink/ink48.xml"/><Relationship Id="rId13" Type="http://schemas.openxmlformats.org/officeDocument/2006/relationships/image" Target="../media/image154.png"/><Relationship Id="rId18" Type="http://schemas.openxmlformats.org/officeDocument/2006/relationships/customXml" Target="../ink/ink53.xml"/><Relationship Id="rId26" Type="http://schemas.openxmlformats.org/officeDocument/2006/relationships/customXml" Target="../ink/ink57.xml"/><Relationship Id="rId3" Type="http://schemas.openxmlformats.org/officeDocument/2006/relationships/image" Target="../media/image149.png"/><Relationship Id="rId21" Type="http://schemas.openxmlformats.org/officeDocument/2006/relationships/image" Target="../media/image158.png"/><Relationship Id="rId7" Type="http://schemas.openxmlformats.org/officeDocument/2006/relationships/image" Target="../media/image151.png"/><Relationship Id="rId12" Type="http://schemas.openxmlformats.org/officeDocument/2006/relationships/customXml" Target="../ink/ink50.xml"/><Relationship Id="rId17" Type="http://schemas.openxmlformats.org/officeDocument/2006/relationships/image" Target="../media/image156.png"/><Relationship Id="rId25" Type="http://schemas.openxmlformats.org/officeDocument/2006/relationships/image" Target="../media/image160.png"/><Relationship Id="rId2" Type="http://schemas.openxmlformats.org/officeDocument/2006/relationships/customXml" Target="../ink/ink45.xml"/><Relationship Id="rId16" Type="http://schemas.openxmlformats.org/officeDocument/2006/relationships/customXml" Target="../ink/ink52.xml"/><Relationship Id="rId20" Type="http://schemas.openxmlformats.org/officeDocument/2006/relationships/customXml" Target="../ink/ink54.xml"/><Relationship Id="rId1" Type="http://schemas.openxmlformats.org/officeDocument/2006/relationships/slideLayout" Target="../slideLayouts/slideLayout7.xml"/><Relationship Id="rId6" Type="http://schemas.openxmlformats.org/officeDocument/2006/relationships/customXml" Target="../ink/ink47.xml"/><Relationship Id="rId11" Type="http://schemas.openxmlformats.org/officeDocument/2006/relationships/image" Target="../media/image153.png"/><Relationship Id="rId24" Type="http://schemas.openxmlformats.org/officeDocument/2006/relationships/customXml" Target="../ink/ink56.xml"/><Relationship Id="rId5" Type="http://schemas.openxmlformats.org/officeDocument/2006/relationships/image" Target="../media/image150.png"/><Relationship Id="rId15" Type="http://schemas.openxmlformats.org/officeDocument/2006/relationships/image" Target="../media/image155.png"/><Relationship Id="rId23" Type="http://schemas.openxmlformats.org/officeDocument/2006/relationships/image" Target="../media/image159.png"/><Relationship Id="rId10" Type="http://schemas.openxmlformats.org/officeDocument/2006/relationships/customXml" Target="../ink/ink49.xml"/><Relationship Id="rId19" Type="http://schemas.openxmlformats.org/officeDocument/2006/relationships/image" Target="../media/image157.png"/><Relationship Id="rId4" Type="http://schemas.openxmlformats.org/officeDocument/2006/relationships/customXml" Target="../ink/ink46.xml"/><Relationship Id="rId9" Type="http://schemas.openxmlformats.org/officeDocument/2006/relationships/image" Target="../media/image152.png"/><Relationship Id="rId14" Type="http://schemas.openxmlformats.org/officeDocument/2006/relationships/customXml" Target="../ink/ink51.xml"/><Relationship Id="rId22" Type="http://schemas.openxmlformats.org/officeDocument/2006/relationships/customXml" Target="../ink/ink55.xml"/><Relationship Id="rId27" Type="http://schemas.openxmlformats.org/officeDocument/2006/relationships/image" Target="../media/image16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8A9D2953-56E7-4284-9406-A86A253D9A6F}"/>
                  </a:ext>
                </a:extLst>
              </p14:cNvPr>
              <p14:cNvContentPartPr/>
              <p14:nvPr/>
            </p14:nvContentPartPr>
            <p14:xfrm>
              <a:off x="4477953" y="1078615"/>
              <a:ext cx="4278960" cy="1680480"/>
            </p14:xfrm>
          </p:contentPart>
        </mc:Choice>
        <mc:Fallback xmlns="">
          <p:pic>
            <p:nvPicPr>
              <p:cNvPr id="7" name="Ink 6">
                <a:extLst>
                  <a:ext uri="{FF2B5EF4-FFF2-40B4-BE49-F238E27FC236}">
                    <a16:creationId xmlns:a16="http://schemas.microsoft.com/office/drawing/2014/main" id="{8A9D2953-56E7-4284-9406-A86A253D9A6F}"/>
                  </a:ext>
                </a:extLst>
              </p:cNvPr>
              <p:cNvPicPr/>
              <p:nvPr/>
            </p:nvPicPr>
            <p:blipFill>
              <a:blip r:embed="rId3"/>
              <a:stretch>
                <a:fillRect/>
              </a:stretch>
            </p:blipFill>
            <p:spPr>
              <a:xfrm>
                <a:off x="4459953" y="1060615"/>
                <a:ext cx="4314600" cy="1716120"/>
              </a:xfrm>
              <a:prstGeom prst="rect">
                <a:avLst/>
              </a:prstGeom>
            </p:spPr>
          </p:pic>
        </mc:Fallback>
      </mc:AlternateContent>
    </p:spTree>
    <p:extLst>
      <p:ext uri="{BB962C8B-B14F-4D97-AF65-F5344CB8AC3E}">
        <p14:creationId xmlns:p14="http://schemas.microsoft.com/office/powerpoint/2010/main" val="3510396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7" name="Ink 16">
                <a:extLst>
                  <a:ext uri="{FF2B5EF4-FFF2-40B4-BE49-F238E27FC236}">
                    <a16:creationId xmlns:a16="http://schemas.microsoft.com/office/drawing/2014/main" id="{EE23D501-825A-4A70-BBD7-FC103D2016A1}"/>
                  </a:ext>
                </a:extLst>
              </p14:cNvPr>
              <p14:cNvContentPartPr/>
              <p14:nvPr/>
            </p14:nvContentPartPr>
            <p14:xfrm>
              <a:off x="5510433" y="761815"/>
              <a:ext cx="726480" cy="488520"/>
            </p14:xfrm>
          </p:contentPart>
        </mc:Choice>
        <mc:Fallback xmlns="">
          <p:pic>
            <p:nvPicPr>
              <p:cNvPr id="17" name="Ink 16">
                <a:extLst>
                  <a:ext uri="{FF2B5EF4-FFF2-40B4-BE49-F238E27FC236}">
                    <a16:creationId xmlns:a16="http://schemas.microsoft.com/office/drawing/2014/main" id="{EE23D501-825A-4A70-BBD7-FC103D2016A1}"/>
                  </a:ext>
                </a:extLst>
              </p:cNvPr>
              <p:cNvPicPr/>
              <p:nvPr/>
            </p:nvPicPr>
            <p:blipFill>
              <a:blip r:embed="rId3"/>
              <a:stretch>
                <a:fillRect/>
              </a:stretch>
            </p:blipFill>
            <p:spPr>
              <a:xfrm>
                <a:off x="5492433" y="743815"/>
                <a:ext cx="762120" cy="524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3" name="Ink 82">
                <a:extLst>
                  <a:ext uri="{FF2B5EF4-FFF2-40B4-BE49-F238E27FC236}">
                    <a16:creationId xmlns:a16="http://schemas.microsoft.com/office/drawing/2014/main" id="{0C5478B3-2C28-4DF4-BA57-4AA6A42104FA}"/>
                  </a:ext>
                </a:extLst>
              </p14:cNvPr>
              <p14:cNvContentPartPr/>
              <p14:nvPr/>
            </p14:nvContentPartPr>
            <p14:xfrm>
              <a:off x="557553" y="55865"/>
              <a:ext cx="1260000" cy="600120"/>
            </p14:xfrm>
          </p:contentPart>
        </mc:Choice>
        <mc:Fallback xmlns="">
          <p:pic>
            <p:nvPicPr>
              <p:cNvPr id="83" name="Ink 82">
                <a:extLst>
                  <a:ext uri="{FF2B5EF4-FFF2-40B4-BE49-F238E27FC236}">
                    <a16:creationId xmlns:a16="http://schemas.microsoft.com/office/drawing/2014/main" id="{0C5478B3-2C28-4DF4-BA57-4AA6A42104FA}"/>
                  </a:ext>
                </a:extLst>
              </p:cNvPr>
              <p:cNvPicPr/>
              <p:nvPr/>
            </p:nvPicPr>
            <p:blipFill>
              <a:blip r:embed="rId5"/>
              <a:stretch>
                <a:fillRect/>
              </a:stretch>
            </p:blipFill>
            <p:spPr>
              <a:xfrm>
                <a:off x="539553" y="37865"/>
                <a:ext cx="1295640" cy="635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4" name="Ink 83">
                <a:extLst>
                  <a:ext uri="{FF2B5EF4-FFF2-40B4-BE49-F238E27FC236}">
                    <a16:creationId xmlns:a16="http://schemas.microsoft.com/office/drawing/2014/main" id="{BEECDF27-FD75-4673-825B-7A42D5149208}"/>
                  </a:ext>
                </a:extLst>
              </p14:cNvPr>
              <p14:cNvContentPartPr/>
              <p14:nvPr/>
            </p14:nvContentPartPr>
            <p14:xfrm>
              <a:off x="2023473" y="-135655"/>
              <a:ext cx="9589680" cy="4602950"/>
            </p14:xfrm>
          </p:contentPart>
        </mc:Choice>
        <mc:Fallback xmlns="">
          <p:pic>
            <p:nvPicPr>
              <p:cNvPr id="84" name="Ink 83">
                <a:extLst>
                  <a:ext uri="{FF2B5EF4-FFF2-40B4-BE49-F238E27FC236}">
                    <a16:creationId xmlns:a16="http://schemas.microsoft.com/office/drawing/2014/main" id="{BEECDF27-FD75-4673-825B-7A42D5149208}"/>
                  </a:ext>
                </a:extLst>
              </p:cNvPr>
              <p:cNvPicPr/>
              <p:nvPr/>
            </p:nvPicPr>
            <p:blipFill>
              <a:blip r:embed="rId7"/>
              <a:stretch>
                <a:fillRect/>
              </a:stretch>
            </p:blipFill>
            <p:spPr>
              <a:xfrm>
                <a:off x="2005473" y="-153655"/>
                <a:ext cx="9625320" cy="463859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8" name="Ink 87">
                <a:extLst>
                  <a:ext uri="{FF2B5EF4-FFF2-40B4-BE49-F238E27FC236}">
                    <a16:creationId xmlns:a16="http://schemas.microsoft.com/office/drawing/2014/main" id="{650EF92D-475F-495C-9283-79E625FDCF3F}"/>
                  </a:ext>
                </a:extLst>
              </p14:cNvPr>
              <p14:cNvContentPartPr/>
              <p14:nvPr/>
            </p14:nvContentPartPr>
            <p14:xfrm>
              <a:off x="3935793" y="1827425"/>
              <a:ext cx="552240" cy="427320"/>
            </p14:xfrm>
          </p:contentPart>
        </mc:Choice>
        <mc:Fallback xmlns="">
          <p:pic>
            <p:nvPicPr>
              <p:cNvPr id="88" name="Ink 87">
                <a:extLst>
                  <a:ext uri="{FF2B5EF4-FFF2-40B4-BE49-F238E27FC236}">
                    <a16:creationId xmlns:a16="http://schemas.microsoft.com/office/drawing/2014/main" id="{650EF92D-475F-495C-9283-79E625FDCF3F}"/>
                  </a:ext>
                </a:extLst>
              </p:cNvPr>
              <p:cNvPicPr/>
              <p:nvPr/>
            </p:nvPicPr>
            <p:blipFill>
              <a:blip r:embed="rId9"/>
              <a:stretch>
                <a:fillRect/>
              </a:stretch>
            </p:blipFill>
            <p:spPr>
              <a:xfrm>
                <a:off x="3917793" y="1809425"/>
                <a:ext cx="587880" cy="462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1" name="Ink 90">
                <a:extLst>
                  <a:ext uri="{FF2B5EF4-FFF2-40B4-BE49-F238E27FC236}">
                    <a16:creationId xmlns:a16="http://schemas.microsoft.com/office/drawing/2014/main" id="{DD4678EF-4E11-4563-B090-D882AC38A2D2}"/>
                  </a:ext>
                </a:extLst>
              </p14:cNvPr>
              <p14:cNvContentPartPr/>
              <p14:nvPr/>
            </p14:nvContentPartPr>
            <p14:xfrm>
              <a:off x="3486153" y="2214425"/>
              <a:ext cx="266400" cy="253080"/>
            </p14:xfrm>
          </p:contentPart>
        </mc:Choice>
        <mc:Fallback xmlns="">
          <p:pic>
            <p:nvPicPr>
              <p:cNvPr id="91" name="Ink 90">
                <a:extLst>
                  <a:ext uri="{FF2B5EF4-FFF2-40B4-BE49-F238E27FC236}">
                    <a16:creationId xmlns:a16="http://schemas.microsoft.com/office/drawing/2014/main" id="{DD4678EF-4E11-4563-B090-D882AC38A2D2}"/>
                  </a:ext>
                </a:extLst>
              </p:cNvPr>
              <p:cNvPicPr/>
              <p:nvPr/>
            </p:nvPicPr>
            <p:blipFill>
              <a:blip r:embed="rId11"/>
              <a:stretch>
                <a:fillRect/>
              </a:stretch>
            </p:blipFill>
            <p:spPr>
              <a:xfrm>
                <a:off x="3468153" y="2196425"/>
                <a:ext cx="30204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3" name="Ink 102">
                <a:extLst>
                  <a:ext uri="{FF2B5EF4-FFF2-40B4-BE49-F238E27FC236}">
                    <a16:creationId xmlns:a16="http://schemas.microsoft.com/office/drawing/2014/main" id="{0B787661-1023-4120-A296-4938A62BD454}"/>
                  </a:ext>
                </a:extLst>
              </p14:cNvPr>
              <p14:cNvContentPartPr/>
              <p14:nvPr/>
            </p14:nvContentPartPr>
            <p14:xfrm>
              <a:off x="1818993" y="1098785"/>
              <a:ext cx="2008080" cy="954000"/>
            </p14:xfrm>
          </p:contentPart>
        </mc:Choice>
        <mc:Fallback xmlns="">
          <p:pic>
            <p:nvPicPr>
              <p:cNvPr id="103" name="Ink 102">
                <a:extLst>
                  <a:ext uri="{FF2B5EF4-FFF2-40B4-BE49-F238E27FC236}">
                    <a16:creationId xmlns:a16="http://schemas.microsoft.com/office/drawing/2014/main" id="{0B787661-1023-4120-A296-4938A62BD454}"/>
                  </a:ext>
                </a:extLst>
              </p:cNvPr>
              <p:cNvPicPr/>
              <p:nvPr/>
            </p:nvPicPr>
            <p:blipFill>
              <a:blip r:embed="rId13"/>
              <a:stretch>
                <a:fillRect/>
              </a:stretch>
            </p:blipFill>
            <p:spPr>
              <a:xfrm>
                <a:off x="1800993" y="1080785"/>
                <a:ext cx="2043720" cy="989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8" name="Ink 107">
                <a:extLst>
                  <a:ext uri="{FF2B5EF4-FFF2-40B4-BE49-F238E27FC236}">
                    <a16:creationId xmlns:a16="http://schemas.microsoft.com/office/drawing/2014/main" id="{55944980-06BB-477D-8878-366A8B11B280}"/>
                  </a:ext>
                </a:extLst>
              </p14:cNvPr>
              <p14:cNvContentPartPr/>
              <p14:nvPr/>
            </p14:nvContentPartPr>
            <p14:xfrm>
              <a:off x="2490033" y="3858545"/>
              <a:ext cx="442800" cy="326160"/>
            </p14:xfrm>
          </p:contentPart>
        </mc:Choice>
        <mc:Fallback xmlns="">
          <p:pic>
            <p:nvPicPr>
              <p:cNvPr id="108" name="Ink 107">
                <a:extLst>
                  <a:ext uri="{FF2B5EF4-FFF2-40B4-BE49-F238E27FC236}">
                    <a16:creationId xmlns:a16="http://schemas.microsoft.com/office/drawing/2014/main" id="{55944980-06BB-477D-8878-366A8B11B280}"/>
                  </a:ext>
                </a:extLst>
              </p:cNvPr>
              <p:cNvPicPr/>
              <p:nvPr/>
            </p:nvPicPr>
            <p:blipFill>
              <a:blip r:embed="rId15"/>
              <a:stretch>
                <a:fillRect/>
              </a:stretch>
            </p:blipFill>
            <p:spPr>
              <a:xfrm>
                <a:off x="2472033" y="3840545"/>
                <a:ext cx="47844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9" name="Ink 108">
                <a:extLst>
                  <a:ext uri="{FF2B5EF4-FFF2-40B4-BE49-F238E27FC236}">
                    <a16:creationId xmlns:a16="http://schemas.microsoft.com/office/drawing/2014/main" id="{74C38C19-4FF5-481F-AC27-F30D46BAA45E}"/>
                  </a:ext>
                </a:extLst>
              </p14:cNvPr>
              <p14:cNvContentPartPr/>
              <p14:nvPr/>
            </p14:nvContentPartPr>
            <p14:xfrm>
              <a:off x="1257753" y="4965185"/>
              <a:ext cx="464040" cy="584640"/>
            </p14:xfrm>
          </p:contentPart>
        </mc:Choice>
        <mc:Fallback xmlns="">
          <p:pic>
            <p:nvPicPr>
              <p:cNvPr id="109" name="Ink 108">
                <a:extLst>
                  <a:ext uri="{FF2B5EF4-FFF2-40B4-BE49-F238E27FC236}">
                    <a16:creationId xmlns:a16="http://schemas.microsoft.com/office/drawing/2014/main" id="{74C38C19-4FF5-481F-AC27-F30D46BAA45E}"/>
                  </a:ext>
                </a:extLst>
              </p:cNvPr>
              <p:cNvPicPr/>
              <p:nvPr/>
            </p:nvPicPr>
            <p:blipFill>
              <a:blip r:embed="rId17"/>
              <a:stretch>
                <a:fillRect/>
              </a:stretch>
            </p:blipFill>
            <p:spPr>
              <a:xfrm>
                <a:off x="1239753" y="4947185"/>
                <a:ext cx="499680" cy="620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6" name="Ink 115">
                <a:extLst>
                  <a:ext uri="{FF2B5EF4-FFF2-40B4-BE49-F238E27FC236}">
                    <a16:creationId xmlns:a16="http://schemas.microsoft.com/office/drawing/2014/main" id="{55015BD1-7160-47D6-A406-3B54AA1856C2}"/>
                  </a:ext>
                </a:extLst>
              </p14:cNvPr>
              <p14:cNvContentPartPr/>
              <p14:nvPr/>
            </p14:nvContentPartPr>
            <p14:xfrm>
              <a:off x="1938873" y="4970225"/>
              <a:ext cx="903600" cy="687960"/>
            </p14:xfrm>
          </p:contentPart>
        </mc:Choice>
        <mc:Fallback xmlns="">
          <p:pic>
            <p:nvPicPr>
              <p:cNvPr id="116" name="Ink 115">
                <a:extLst>
                  <a:ext uri="{FF2B5EF4-FFF2-40B4-BE49-F238E27FC236}">
                    <a16:creationId xmlns:a16="http://schemas.microsoft.com/office/drawing/2014/main" id="{55015BD1-7160-47D6-A406-3B54AA1856C2}"/>
                  </a:ext>
                </a:extLst>
              </p:cNvPr>
              <p:cNvPicPr/>
              <p:nvPr/>
            </p:nvPicPr>
            <p:blipFill>
              <a:blip r:embed="rId19"/>
              <a:stretch>
                <a:fillRect/>
              </a:stretch>
            </p:blipFill>
            <p:spPr>
              <a:xfrm>
                <a:off x="1920873" y="4952225"/>
                <a:ext cx="939240" cy="723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1" name="Ink 120">
                <a:extLst>
                  <a:ext uri="{FF2B5EF4-FFF2-40B4-BE49-F238E27FC236}">
                    <a16:creationId xmlns:a16="http://schemas.microsoft.com/office/drawing/2014/main" id="{F2C8CE91-BA8F-491F-9C4C-7A61517E62DB}"/>
                  </a:ext>
                </a:extLst>
              </p14:cNvPr>
              <p14:cNvContentPartPr/>
              <p14:nvPr/>
            </p14:nvContentPartPr>
            <p14:xfrm>
              <a:off x="4294353" y="4981025"/>
              <a:ext cx="413280" cy="351360"/>
            </p14:xfrm>
          </p:contentPart>
        </mc:Choice>
        <mc:Fallback xmlns="">
          <p:pic>
            <p:nvPicPr>
              <p:cNvPr id="121" name="Ink 120">
                <a:extLst>
                  <a:ext uri="{FF2B5EF4-FFF2-40B4-BE49-F238E27FC236}">
                    <a16:creationId xmlns:a16="http://schemas.microsoft.com/office/drawing/2014/main" id="{F2C8CE91-BA8F-491F-9C4C-7A61517E62DB}"/>
                  </a:ext>
                </a:extLst>
              </p:cNvPr>
              <p:cNvPicPr/>
              <p:nvPr/>
            </p:nvPicPr>
            <p:blipFill>
              <a:blip r:embed="rId21"/>
              <a:stretch>
                <a:fillRect/>
              </a:stretch>
            </p:blipFill>
            <p:spPr>
              <a:xfrm>
                <a:off x="4276353" y="4963025"/>
                <a:ext cx="448920" cy="387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2" name="Ink 121">
                <a:extLst>
                  <a:ext uri="{FF2B5EF4-FFF2-40B4-BE49-F238E27FC236}">
                    <a16:creationId xmlns:a16="http://schemas.microsoft.com/office/drawing/2014/main" id="{65815DA9-8F0A-48CB-AAB3-09E86A580415}"/>
                  </a:ext>
                </a:extLst>
              </p14:cNvPr>
              <p14:cNvContentPartPr/>
              <p14:nvPr/>
            </p14:nvContentPartPr>
            <p14:xfrm>
              <a:off x="3481473" y="5332025"/>
              <a:ext cx="331560" cy="104040"/>
            </p14:xfrm>
          </p:contentPart>
        </mc:Choice>
        <mc:Fallback xmlns="">
          <p:pic>
            <p:nvPicPr>
              <p:cNvPr id="122" name="Ink 121">
                <a:extLst>
                  <a:ext uri="{FF2B5EF4-FFF2-40B4-BE49-F238E27FC236}">
                    <a16:creationId xmlns:a16="http://schemas.microsoft.com/office/drawing/2014/main" id="{65815DA9-8F0A-48CB-AAB3-09E86A580415}"/>
                  </a:ext>
                </a:extLst>
              </p:cNvPr>
              <p:cNvPicPr/>
              <p:nvPr/>
            </p:nvPicPr>
            <p:blipFill>
              <a:blip r:embed="rId23"/>
              <a:stretch>
                <a:fillRect/>
              </a:stretch>
            </p:blipFill>
            <p:spPr>
              <a:xfrm>
                <a:off x="3463473" y="5314025"/>
                <a:ext cx="3672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0" name="Ink 129">
                <a:extLst>
                  <a:ext uri="{FF2B5EF4-FFF2-40B4-BE49-F238E27FC236}">
                    <a16:creationId xmlns:a16="http://schemas.microsoft.com/office/drawing/2014/main" id="{2B49395D-94BD-4F81-8CF5-0CE9CA5DA91A}"/>
                  </a:ext>
                </a:extLst>
              </p14:cNvPr>
              <p14:cNvContentPartPr/>
              <p14:nvPr/>
            </p14:nvContentPartPr>
            <p14:xfrm>
              <a:off x="3812673" y="6267305"/>
              <a:ext cx="402480" cy="165600"/>
            </p14:xfrm>
          </p:contentPart>
        </mc:Choice>
        <mc:Fallback xmlns="">
          <p:pic>
            <p:nvPicPr>
              <p:cNvPr id="130" name="Ink 129">
                <a:extLst>
                  <a:ext uri="{FF2B5EF4-FFF2-40B4-BE49-F238E27FC236}">
                    <a16:creationId xmlns:a16="http://schemas.microsoft.com/office/drawing/2014/main" id="{2B49395D-94BD-4F81-8CF5-0CE9CA5DA91A}"/>
                  </a:ext>
                </a:extLst>
              </p:cNvPr>
              <p:cNvPicPr/>
              <p:nvPr/>
            </p:nvPicPr>
            <p:blipFill>
              <a:blip r:embed="rId25"/>
              <a:stretch>
                <a:fillRect/>
              </a:stretch>
            </p:blipFill>
            <p:spPr>
              <a:xfrm>
                <a:off x="3794673" y="6249305"/>
                <a:ext cx="4381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3" name="Ink 132">
                <a:extLst>
                  <a:ext uri="{FF2B5EF4-FFF2-40B4-BE49-F238E27FC236}">
                    <a16:creationId xmlns:a16="http://schemas.microsoft.com/office/drawing/2014/main" id="{FBAF81C8-9984-4A7D-BD53-706C0BE88DDC}"/>
                  </a:ext>
                </a:extLst>
              </p14:cNvPr>
              <p14:cNvContentPartPr/>
              <p14:nvPr/>
            </p14:nvContentPartPr>
            <p14:xfrm>
              <a:off x="4637793" y="5941145"/>
              <a:ext cx="593280" cy="599040"/>
            </p14:xfrm>
          </p:contentPart>
        </mc:Choice>
        <mc:Fallback xmlns="">
          <p:pic>
            <p:nvPicPr>
              <p:cNvPr id="133" name="Ink 132">
                <a:extLst>
                  <a:ext uri="{FF2B5EF4-FFF2-40B4-BE49-F238E27FC236}">
                    <a16:creationId xmlns:a16="http://schemas.microsoft.com/office/drawing/2014/main" id="{FBAF81C8-9984-4A7D-BD53-706C0BE88DDC}"/>
                  </a:ext>
                </a:extLst>
              </p:cNvPr>
              <p:cNvPicPr/>
              <p:nvPr/>
            </p:nvPicPr>
            <p:blipFill>
              <a:blip r:embed="rId27"/>
              <a:stretch>
                <a:fillRect/>
              </a:stretch>
            </p:blipFill>
            <p:spPr>
              <a:xfrm>
                <a:off x="4619793" y="5923145"/>
                <a:ext cx="628920" cy="634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34" name="Ink 133">
                <a:extLst>
                  <a:ext uri="{FF2B5EF4-FFF2-40B4-BE49-F238E27FC236}">
                    <a16:creationId xmlns:a16="http://schemas.microsoft.com/office/drawing/2014/main" id="{0A2502BC-6F28-494E-B3F2-CC1F591447A7}"/>
                  </a:ext>
                </a:extLst>
              </p14:cNvPr>
              <p14:cNvContentPartPr/>
              <p14:nvPr/>
            </p14:nvContentPartPr>
            <p14:xfrm>
              <a:off x="1204113" y="6043745"/>
              <a:ext cx="2103120" cy="703800"/>
            </p14:xfrm>
          </p:contentPart>
        </mc:Choice>
        <mc:Fallback xmlns="">
          <p:pic>
            <p:nvPicPr>
              <p:cNvPr id="134" name="Ink 133">
                <a:extLst>
                  <a:ext uri="{FF2B5EF4-FFF2-40B4-BE49-F238E27FC236}">
                    <a16:creationId xmlns:a16="http://schemas.microsoft.com/office/drawing/2014/main" id="{0A2502BC-6F28-494E-B3F2-CC1F591447A7}"/>
                  </a:ext>
                </a:extLst>
              </p:cNvPr>
              <p:cNvPicPr/>
              <p:nvPr/>
            </p:nvPicPr>
            <p:blipFill>
              <a:blip r:embed="rId29"/>
              <a:stretch>
                <a:fillRect/>
              </a:stretch>
            </p:blipFill>
            <p:spPr>
              <a:xfrm>
                <a:off x="1186113" y="6025745"/>
                <a:ext cx="2138760" cy="739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42" name="Ink 141">
                <a:extLst>
                  <a:ext uri="{FF2B5EF4-FFF2-40B4-BE49-F238E27FC236}">
                    <a16:creationId xmlns:a16="http://schemas.microsoft.com/office/drawing/2014/main" id="{E1292FD9-AB38-438D-AED7-B2D2D4C7CED7}"/>
                  </a:ext>
                </a:extLst>
              </p14:cNvPr>
              <p14:cNvContentPartPr/>
              <p14:nvPr/>
            </p14:nvContentPartPr>
            <p14:xfrm>
              <a:off x="7289913" y="4577465"/>
              <a:ext cx="1656720" cy="765720"/>
            </p14:xfrm>
          </p:contentPart>
        </mc:Choice>
        <mc:Fallback xmlns="">
          <p:pic>
            <p:nvPicPr>
              <p:cNvPr id="142" name="Ink 141">
                <a:extLst>
                  <a:ext uri="{FF2B5EF4-FFF2-40B4-BE49-F238E27FC236}">
                    <a16:creationId xmlns:a16="http://schemas.microsoft.com/office/drawing/2014/main" id="{E1292FD9-AB38-438D-AED7-B2D2D4C7CED7}"/>
                  </a:ext>
                </a:extLst>
              </p:cNvPr>
              <p:cNvPicPr/>
              <p:nvPr/>
            </p:nvPicPr>
            <p:blipFill>
              <a:blip r:embed="rId31"/>
              <a:stretch>
                <a:fillRect/>
              </a:stretch>
            </p:blipFill>
            <p:spPr>
              <a:xfrm>
                <a:off x="7271913" y="4559465"/>
                <a:ext cx="1692360" cy="8013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51" name="Ink 150">
                <a:extLst>
                  <a:ext uri="{FF2B5EF4-FFF2-40B4-BE49-F238E27FC236}">
                    <a16:creationId xmlns:a16="http://schemas.microsoft.com/office/drawing/2014/main" id="{FD417729-950A-4E04-BA04-20FF7ACA93C5}"/>
                  </a:ext>
                </a:extLst>
              </p14:cNvPr>
              <p14:cNvContentPartPr/>
              <p14:nvPr/>
            </p14:nvContentPartPr>
            <p14:xfrm>
              <a:off x="7131513" y="5741705"/>
              <a:ext cx="1708200" cy="639000"/>
            </p14:xfrm>
          </p:contentPart>
        </mc:Choice>
        <mc:Fallback xmlns="">
          <p:pic>
            <p:nvPicPr>
              <p:cNvPr id="151" name="Ink 150">
                <a:extLst>
                  <a:ext uri="{FF2B5EF4-FFF2-40B4-BE49-F238E27FC236}">
                    <a16:creationId xmlns:a16="http://schemas.microsoft.com/office/drawing/2014/main" id="{FD417729-950A-4E04-BA04-20FF7ACA93C5}"/>
                  </a:ext>
                </a:extLst>
              </p:cNvPr>
              <p:cNvPicPr/>
              <p:nvPr/>
            </p:nvPicPr>
            <p:blipFill>
              <a:blip r:embed="rId33"/>
              <a:stretch>
                <a:fillRect/>
              </a:stretch>
            </p:blipFill>
            <p:spPr>
              <a:xfrm>
                <a:off x="7113513" y="5723705"/>
                <a:ext cx="1743840" cy="674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 name="Ink 1">
                <a:extLst>
                  <a:ext uri="{FF2B5EF4-FFF2-40B4-BE49-F238E27FC236}">
                    <a16:creationId xmlns:a16="http://schemas.microsoft.com/office/drawing/2014/main" id="{6F61FA24-CB21-4FB0-BB5C-44847037B7EB}"/>
                  </a:ext>
                </a:extLst>
              </p14:cNvPr>
              <p14:cNvContentPartPr/>
              <p14:nvPr/>
            </p14:nvContentPartPr>
            <p14:xfrm>
              <a:off x="3355473" y="1835705"/>
              <a:ext cx="1112760" cy="614520"/>
            </p14:xfrm>
          </p:contentPart>
        </mc:Choice>
        <mc:Fallback xmlns="">
          <p:pic>
            <p:nvPicPr>
              <p:cNvPr id="2" name="Ink 1">
                <a:extLst>
                  <a:ext uri="{FF2B5EF4-FFF2-40B4-BE49-F238E27FC236}">
                    <a16:creationId xmlns:a16="http://schemas.microsoft.com/office/drawing/2014/main" id="{6F61FA24-CB21-4FB0-BB5C-44847037B7EB}"/>
                  </a:ext>
                </a:extLst>
              </p:cNvPr>
              <p:cNvPicPr/>
              <p:nvPr/>
            </p:nvPicPr>
            <p:blipFill>
              <a:blip r:embed="rId35"/>
              <a:stretch>
                <a:fillRect/>
              </a:stretch>
            </p:blipFill>
            <p:spPr>
              <a:xfrm>
                <a:off x="3319473" y="1763705"/>
                <a:ext cx="1184400" cy="758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 name="Ink 2">
                <a:extLst>
                  <a:ext uri="{FF2B5EF4-FFF2-40B4-BE49-F238E27FC236}">
                    <a16:creationId xmlns:a16="http://schemas.microsoft.com/office/drawing/2014/main" id="{CA4B0CFE-12BC-45EA-AAF0-0C339CDC1A40}"/>
                  </a:ext>
                </a:extLst>
              </p14:cNvPr>
              <p14:cNvContentPartPr/>
              <p14:nvPr/>
            </p14:nvContentPartPr>
            <p14:xfrm>
              <a:off x="3472113" y="2025785"/>
              <a:ext cx="738360" cy="457200"/>
            </p14:xfrm>
          </p:contentPart>
        </mc:Choice>
        <mc:Fallback xmlns="">
          <p:pic>
            <p:nvPicPr>
              <p:cNvPr id="3" name="Ink 2">
                <a:extLst>
                  <a:ext uri="{FF2B5EF4-FFF2-40B4-BE49-F238E27FC236}">
                    <a16:creationId xmlns:a16="http://schemas.microsoft.com/office/drawing/2014/main" id="{CA4B0CFE-12BC-45EA-AAF0-0C339CDC1A40}"/>
                  </a:ext>
                </a:extLst>
              </p:cNvPr>
              <p:cNvPicPr/>
              <p:nvPr/>
            </p:nvPicPr>
            <p:blipFill>
              <a:blip r:embed="rId37"/>
              <a:stretch>
                <a:fillRect/>
              </a:stretch>
            </p:blipFill>
            <p:spPr>
              <a:xfrm>
                <a:off x="3436113" y="1953785"/>
                <a:ext cx="810000" cy="600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 name="Ink 3">
                <a:extLst>
                  <a:ext uri="{FF2B5EF4-FFF2-40B4-BE49-F238E27FC236}">
                    <a16:creationId xmlns:a16="http://schemas.microsoft.com/office/drawing/2014/main" id="{48A9CDEE-465C-49C1-A664-EF11CED1ADD2}"/>
                  </a:ext>
                </a:extLst>
              </p14:cNvPr>
              <p14:cNvContentPartPr/>
              <p14:nvPr/>
            </p14:nvContentPartPr>
            <p14:xfrm>
              <a:off x="3959193" y="1944425"/>
              <a:ext cx="267840" cy="109440"/>
            </p14:xfrm>
          </p:contentPart>
        </mc:Choice>
        <mc:Fallback xmlns="">
          <p:pic>
            <p:nvPicPr>
              <p:cNvPr id="4" name="Ink 3">
                <a:extLst>
                  <a:ext uri="{FF2B5EF4-FFF2-40B4-BE49-F238E27FC236}">
                    <a16:creationId xmlns:a16="http://schemas.microsoft.com/office/drawing/2014/main" id="{48A9CDEE-465C-49C1-A664-EF11CED1ADD2}"/>
                  </a:ext>
                </a:extLst>
              </p:cNvPr>
              <p:cNvPicPr/>
              <p:nvPr/>
            </p:nvPicPr>
            <p:blipFill>
              <a:blip r:embed="rId39"/>
              <a:stretch>
                <a:fillRect/>
              </a:stretch>
            </p:blipFill>
            <p:spPr>
              <a:xfrm>
                <a:off x="3923193" y="1872425"/>
                <a:ext cx="33948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 name="Ink 4">
                <a:extLst>
                  <a:ext uri="{FF2B5EF4-FFF2-40B4-BE49-F238E27FC236}">
                    <a16:creationId xmlns:a16="http://schemas.microsoft.com/office/drawing/2014/main" id="{6A09E01E-8F5E-4776-97C7-3C4CFEDFCFEB}"/>
                  </a:ext>
                </a:extLst>
              </p14:cNvPr>
              <p14:cNvContentPartPr/>
              <p14:nvPr/>
            </p14:nvContentPartPr>
            <p14:xfrm>
              <a:off x="2439273" y="3811025"/>
              <a:ext cx="481680" cy="444960"/>
            </p14:xfrm>
          </p:contentPart>
        </mc:Choice>
        <mc:Fallback xmlns="">
          <p:pic>
            <p:nvPicPr>
              <p:cNvPr id="5" name="Ink 4">
                <a:extLst>
                  <a:ext uri="{FF2B5EF4-FFF2-40B4-BE49-F238E27FC236}">
                    <a16:creationId xmlns:a16="http://schemas.microsoft.com/office/drawing/2014/main" id="{6A09E01E-8F5E-4776-97C7-3C4CFEDFCFEB}"/>
                  </a:ext>
                </a:extLst>
              </p:cNvPr>
              <p:cNvPicPr/>
              <p:nvPr/>
            </p:nvPicPr>
            <p:blipFill>
              <a:blip r:embed="rId41"/>
              <a:stretch>
                <a:fillRect/>
              </a:stretch>
            </p:blipFill>
            <p:spPr>
              <a:xfrm>
                <a:off x="2403273" y="3739025"/>
                <a:ext cx="553320" cy="588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 name="Ink 5">
                <a:extLst>
                  <a:ext uri="{FF2B5EF4-FFF2-40B4-BE49-F238E27FC236}">
                    <a16:creationId xmlns:a16="http://schemas.microsoft.com/office/drawing/2014/main" id="{1B74C5A1-242F-4F6D-B176-E114050F40C2}"/>
                  </a:ext>
                </a:extLst>
              </p14:cNvPr>
              <p14:cNvContentPartPr/>
              <p14:nvPr/>
            </p14:nvContentPartPr>
            <p14:xfrm>
              <a:off x="4169073" y="4958345"/>
              <a:ext cx="560880" cy="441720"/>
            </p14:xfrm>
          </p:contentPart>
        </mc:Choice>
        <mc:Fallback xmlns="">
          <p:pic>
            <p:nvPicPr>
              <p:cNvPr id="6" name="Ink 5">
                <a:extLst>
                  <a:ext uri="{FF2B5EF4-FFF2-40B4-BE49-F238E27FC236}">
                    <a16:creationId xmlns:a16="http://schemas.microsoft.com/office/drawing/2014/main" id="{1B74C5A1-242F-4F6D-B176-E114050F40C2}"/>
                  </a:ext>
                </a:extLst>
              </p:cNvPr>
              <p:cNvPicPr/>
              <p:nvPr/>
            </p:nvPicPr>
            <p:blipFill>
              <a:blip r:embed="rId43"/>
              <a:stretch>
                <a:fillRect/>
              </a:stretch>
            </p:blipFill>
            <p:spPr>
              <a:xfrm>
                <a:off x="4133073" y="4886345"/>
                <a:ext cx="632520" cy="585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7" name="Ink 6">
                <a:extLst>
                  <a:ext uri="{FF2B5EF4-FFF2-40B4-BE49-F238E27FC236}">
                    <a16:creationId xmlns:a16="http://schemas.microsoft.com/office/drawing/2014/main" id="{A14CA2E8-F671-4BA3-AB98-3972FC2826D3}"/>
                  </a:ext>
                </a:extLst>
              </p14:cNvPr>
              <p14:cNvContentPartPr/>
              <p14:nvPr/>
            </p14:nvContentPartPr>
            <p14:xfrm>
              <a:off x="1141833" y="6046625"/>
              <a:ext cx="977760" cy="680400"/>
            </p14:xfrm>
          </p:contentPart>
        </mc:Choice>
        <mc:Fallback xmlns="">
          <p:pic>
            <p:nvPicPr>
              <p:cNvPr id="7" name="Ink 6">
                <a:extLst>
                  <a:ext uri="{FF2B5EF4-FFF2-40B4-BE49-F238E27FC236}">
                    <a16:creationId xmlns:a16="http://schemas.microsoft.com/office/drawing/2014/main" id="{A14CA2E8-F671-4BA3-AB98-3972FC2826D3}"/>
                  </a:ext>
                </a:extLst>
              </p:cNvPr>
              <p:cNvPicPr/>
              <p:nvPr/>
            </p:nvPicPr>
            <p:blipFill>
              <a:blip r:embed="rId45"/>
              <a:stretch>
                <a:fillRect/>
              </a:stretch>
            </p:blipFill>
            <p:spPr>
              <a:xfrm>
                <a:off x="1105833" y="5974625"/>
                <a:ext cx="1049400" cy="824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 name="Ink 7">
                <a:extLst>
                  <a:ext uri="{FF2B5EF4-FFF2-40B4-BE49-F238E27FC236}">
                    <a16:creationId xmlns:a16="http://schemas.microsoft.com/office/drawing/2014/main" id="{D61B095D-3EAD-4749-9F31-3AC3AE3C6256}"/>
                  </a:ext>
                </a:extLst>
              </p14:cNvPr>
              <p14:cNvContentPartPr/>
              <p14:nvPr/>
            </p14:nvContentPartPr>
            <p14:xfrm>
              <a:off x="4581273" y="5938625"/>
              <a:ext cx="615600" cy="491400"/>
            </p14:xfrm>
          </p:contentPart>
        </mc:Choice>
        <mc:Fallback xmlns="">
          <p:pic>
            <p:nvPicPr>
              <p:cNvPr id="8" name="Ink 7">
                <a:extLst>
                  <a:ext uri="{FF2B5EF4-FFF2-40B4-BE49-F238E27FC236}">
                    <a16:creationId xmlns:a16="http://schemas.microsoft.com/office/drawing/2014/main" id="{D61B095D-3EAD-4749-9F31-3AC3AE3C6256}"/>
                  </a:ext>
                </a:extLst>
              </p:cNvPr>
              <p:cNvPicPr/>
              <p:nvPr/>
            </p:nvPicPr>
            <p:blipFill>
              <a:blip r:embed="rId47"/>
              <a:stretch>
                <a:fillRect/>
              </a:stretch>
            </p:blipFill>
            <p:spPr>
              <a:xfrm>
                <a:off x="4545273" y="5866625"/>
                <a:ext cx="687240" cy="635040"/>
              </a:xfrm>
              <a:prstGeom prst="rect">
                <a:avLst/>
              </a:prstGeom>
            </p:spPr>
          </p:pic>
        </mc:Fallback>
      </mc:AlternateContent>
    </p:spTree>
    <p:extLst>
      <p:ext uri="{BB962C8B-B14F-4D97-AF65-F5344CB8AC3E}">
        <p14:creationId xmlns:p14="http://schemas.microsoft.com/office/powerpoint/2010/main" val="3153085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7" name="Ink 16">
                <a:extLst>
                  <a:ext uri="{FF2B5EF4-FFF2-40B4-BE49-F238E27FC236}">
                    <a16:creationId xmlns:a16="http://schemas.microsoft.com/office/drawing/2014/main" id="{7732FE0F-4D36-4C75-AC0C-AD156CE128B4}"/>
                  </a:ext>
                </a:extLst>
              </p14:cNvPr>
              <p14:cNvContentPartPr/>
              <p14:nvPr/>
            </p14:nvContentPartPr>
            <p14:xfrm>
              <a:off x="2698113" y="275455"/>
              <a:ext cx="8395200" cy="3295440"/>
            </p14:xfrm>
          </p:contentPart>
        </mc:Choice>
        <mc:Fallback xmlns="">
          <p:pic>
            <p:nvPicPr>
              <p:cNvPr id="17" name="Ink 16">
                <a:extLst>
                  <a:ext uri="{FF2B5EF4-FFF2-40B4-BE49-F238E27FC236}">
                    <a16:creationId xmlns:a16="http://schemas.microsoft.com/office/drawing/2014/main" id="{7732FE0F-4D36-4C75-AC0C-AD156CE128B4}"/>
                  </a:ext>
                </a:extLst>
              </p:cNvPr>
              <p:cNvPicPr/>
              <p:nvPr/>
            </p:nvPicPr>
            <p:blipFill>
              <a:blip r:embed="rId3"/>
              <a:stretch>
                <a:fillRect/>
              </a:stretch>
            </p:blipFill>
            <p:spPr>
              <a:xfrm>
                <a:off x="2680113" y="257455"/>
                <a:ext cx="8430840" cy="3331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0" name="Ink 19">
                <a:extLst>
                  <a:ext uri="{FF2B5EF4-FFF2-40B4-BE49-F238E27FC236}">
                    <a16:creationId xmlns:a16="http://schemas.microsoft.com/office/drawing/2014/main" id="{F5632D97-EBC9-4C5D-8EF6-F687258EC5F9}"/>
                  </a:ext>
                </a:extLst>
              </p14:cNvPr>
              <p14:cNvContentPartPr/>
              <p14:nvPr/>
            </p14:nvContentPartPr>
            <p14:xfrm>
              <a:off x="9267753" y="2222335"/>
              <a:ext cx="372240" cy="428400"/>
            </p14:xfrm>
          </p:contentPart>
        </mc:Choice>
        <mc:Fallback xmlns="">
          <p:pic>
            <p:nvPicPr>
              <p:cNvPr id="20" name="Ink 19">
                <a:extLst>
                  <a:ext uri="{FF2B5EF4-FFF2-40B4-BE49-F238E27FC236}">
                    <a16:creationId xmlns:a16="http://schemas.microsoft.com/office/drawing/2014/main" id="{F5632D97-EBC9-4C5D-8EF6-F687258EC5F9}"/>
                  </a:ext>
                </a:extLst>
              </p:cNvPr>
              <p:cNvPicPr/>
              <p:nvPr/>
            </p:nvPicPr>
            <p:blipFill>
              <a:blip r:embed="rId5"/>
              <a:stretch>
                <a:fillRect/>
              </a:stretch>
            </p:blipFill>
            <p:spPr>
              <a:xfrm>
                <a:off x="9249753" y="2204335"/>
                <a:ext cx="407880" cy="464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1" name="Ink 20">
                <a:extLst>
                  <a:ext uri="{FF2B5EF4-FFF2-40B4-BE49-F238E27FC236}">
                    <a16:creationId xmlns:a16="http://schemas.microsoft.com/office/drawing/2014/main" id="{BD81F007-93D0-4AAC-8008-0A8571FFE788}"/>
                  </a:ext>
                </a:extLst>
              </p14:cNvPr>
              <p14:cNvContentPartPr/>
              <p14:nvPr/>
            </p14:nvContentPartPr>
            <p14:xfrm>
              <a:off x="4200753" y="1221535"/>
              <a:ext cx="544320" cy="438840"/>
            </p14:xfrm>
          </p:contentPart>
        </mc:Choice>
        <mc:Fallback xmlns="">
          <p:pic>
            <p:nvPicPr>
              <p:cNvPr id="21" name="Ink 20">
                <a:extLst>
                  <a:ext uri="{FF2B5EF4-FFF2-40B4-BE49-F238E27FC236}">
                    <a16:creationId xmlns:a16="http://schemas.microsoft.com/office/drawing/2014/main" id="{BD81F007-93D0-4AAC-8008-0A8571FFE788}"/>
                  </a:ext>
                </a:extLst>
              </p:cNvPr>
              <p:cNvPicPr/>
              <p:nvPr/>
            </p:nvPicPr>
            <p:blipFill>
              <a:blip r:embed="rId7"/>
              <a:stretch>
                <a:fillRect/>
              </a:stretch>
            </p:blipFill>
            <p:spPr>
              <a:xfrm>
                <a:off x="4182753" y="1203535"/>
                <a:ext cx="579960" cy="474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 name="Ink 21">
                <a:extLst>
                  <a:ext uri="{FF2B5EF4-FFF2-40B4-BE49-F238E27FC236}">
                    <a16:creationId xmlns:a16="http://schemas.microsoft.com/office/drawing/2014/main" id="{634EF60D-34B8-4A02-B276-A9468503ACB9}"/>
                  </a:ext>
                </a:extLst>
              </p14:cNvPr>
              <p14:cNvContentPartPr/>
              <p14:nvPr/>
            </p14:nvContentPartPr>
            <p14:xfrm>
              <a:off x="6615633" y="1332415"/>
              <a:ext cx="356400" cy="410040"/>
            </p14:xfrm>
          </p:contentPart>
        </mc:Choice>
        <mc:Fallback xmlns="">
          <p:pic>
            <p:nvPicPr>
              <p:cNvPr id="22" name="Ink 21">
                <a:extLst>
                  <a:ext uri="{FF2B5EF4-FFF2-40B4-BE49-F238E27FC236}">
                    <a16:creationId xmlns:a16="http://schemas.microsoft.com/office/drawing/2014/main" id="{634EF60D-34B8-4A02-B276-A9468503ACB9}"/>
                  </a:ext>
                </a:extLst>
              </p:cNvPr>
              <p:cNvPicPr/>
              <p:nvPr/>
            </p:nvPicPr>
            <p:blipFill>
              <a:blip r:embed="rId9"/>
              <a:stretch>
                <a:fillRect/>
              </a:stretch>
            </p:blipFill>
            <p:spPr>
              <a:xfrm>
                <a:off x="6597633" y="1314415"/>
                <a:ext cx="392040" cy="445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3" name="Ink 22">
                <a:extLst>
                  <a:ext uri="{FF2B5EF4-FFF2-40B4-BE49-F238E27FC236}">
                    <a16:creationId xmlns:a16="http://schemas.microsoft.com/office/drawing/2014/main" id="{AD599856-1CEC-402F-8E84-B1E68E02DB8A}"/>
                  </a:ext>
                </a:extLst>
              </p14:cNvPr>
              <p14:cNvContentPartPr/>
              <p14:nvPr/>
            </p14:nvContentPartPr>
            <p14:xfrm>
              <a:off x="7947633" y="917335"/>
              <a:ext cx="563400" cy="394920"/>
            </p14:xfrm>
          </p:contentPart>
        </mc:Choice>
        <mc:Fallback xmlns="">
          <p:pic>
            <p:nvPicPr>
              <p:cNvPr id="23" name="Ink 22">
                <a:extLst>
                  <a:ext uri="{FF2B5EF4-FFF2-40B4-BE49-F238E27FC236}">
                    <a16:creationId xmlns:a16="http://schemas.microsoft.com/office/drawing/2014/main" id="{AD599856-1CEC-402F-8E84-B1E68E02DB8A}"/>
                  </a:ext>
                </a:extLst>
              </p:cNvPr>
              <p:cNvPicPr/>
              <p:nvPr/>
            </p:nvPicPr>
            <p:blipFill>
              <a:blip r:embed="rId11"/>
              <a:stretch>
                <a:fillRect/>
              </a:stretch>
            </p:blipFill>
            <p:spPr>
              <a:xfrm>
                <a:off x="7929633" y="899335"/>
                <a:ext cx="599040" cy="430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8" name="Ink 27">
                <a:extLst>
                  <a:ext uri="{FF2B5EF4-FFF2-40B4-BE49-F238E27FC236}">
                    <a16:creationId xmlns:a16="http://schemas.microsoft.com/office/drawing/2014/main" id="{26F08786-3FF6-4A75-8072-FDBAC19C77C3}"/>
                  </a:ext>
                </a:extLst>
              </p14:cNvPr>
              <p14:cNvContentPartPr/>
              <p14:nvPr/>
            </p14:nvContentPartPr>
            <p14:xfrm>
              <a:off x="864993" y="95095"/>
              <a:ext cx="1093320" cy="721800"/>
            </p14:xfrm>
          </p:contentPart>
        </mc:Choice>
        <mc:Fallback xmlns="">
          <p:pic>
            <p:nvPicPr>
              <p:cNvPr id="28" name="Ink 27">
                <a:extLst>
                  <a:ext uri="{FF2B5EF4-FFF2-40B4-BE49-F238E27FC236}">
                    <a16:creationId xmlns:a16="http://schemas.microsoft.com/office/drawing/2014/main" id="{26F08786-3FF6-4A75-8072-FDBAC19C77C3}"/>
                  </a:ext>
                </a:extLst>
              </p:cNvPr>
              <p:cNvPicPr/>
              <p:nvPr/>
            </p:nvPicPr>
            <p:blipFill>
              <a:blip r:embed="rId13"/>
              <a:stretch>
                <a:fillRect/>
              </a:stretch>
            </p:blipFill>
            <p:spPr>
              <a:xfrm>
                <a:off x="846993" y="77095"/>
                <a:ext cx="1128960" cy="757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5" name="Ink 34">
                <a:extLst>
                  <a:ext uri="{FF2B5EF4-FFF2-40B4-BE49-F238E27FC236}">
                    <a16:creationId xmlns:a16="http://schemas.microsoft.com/office/drawing/2014/main" id="{32E5ABEE-C0F0-4183-A000-9295ADF2F619}"/>
                  </a:ext>
                </a:extLst>
              </p14:cNvPr>
              <p14:cNvContentPartPr/>
              <p14:nvPr/>
            </p14:nvContentPartPr>
            <p14:xfrm>
              <a:off x="3474273" y="71695"/>
              <a:ext cx="712440" cy="492120"/>
            </p14:xfrm>
          </p:contentPart>
        </mc:Choice>
        <mc:Fallback xmlns="">
          <p:pic>
            <p:nvPicPr>
              <p:cNvPr id="35" name="Ink 34">
                <a:extLst>
                  <a:ext uri="{FF2B5EF4-FFF2-40B4-BE49-F238E27FC236}">
                    <a16:creationId xmlns:a16="http://schemas.microsoft.com/office/drawing/2014/main" id="{32E5ABEE-C0F0-4183-A000-9295ADF2F619}"/>
                  </a:ext>
                </a:extLst>
              </p:cNvPr>
              <p:cNvPicPr/>
              <p:nvPr/>
            </p:nvPicPr>
            <p:blipFill>
              <a:blip r:embed="rId15"/>
              <a:stretch>
                <a:fillRect/>
              </a:stretch>
            </p:blipFill>
            <p:spPr>
              <a:xfrm>
                <a:off x="3456273" y="53695"/>
                <a:ext cx="748080" cy="527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8" name="Ink 37">
                <a:extLst>
                  <a:ext uri="{FF2B5EF4-FFF2-40B4-BE49-F238E27FC236}">
                    <a16:creationId xmlns:a16="http://schemas.microsoft.com/office/drawing/2014/main" id="{7017D7F9-ED38-44CD-98B3-D5E219211059}"/>
                  </a:ext>
                </a:extLst>
              </p14:cNvPr>
              <p14:cNvContentPartPr/>
              <p14:nvPr/>
            </p14:nvContentPartPr>
            <p14:xfrm>
              <a:off x="2546913" y="155215"/>
              <a:ext cx="979200" cy="467280"/>
            </p14:xfrm>
          </p:contentPart>
        </mc:Choice>
        <mc:Fallback xmlns="">
          <p:pic>
            <p:nvPicPr>
              <p:cNvPr id="38" name="Ink 37">
                <a:extLst>
                  <a:ext uri="{FF2B5EF4-FFF2-40B4-BE49-F238E27FC236}">
                    <a16:creationId xmlns:a16="http://schemas.microsoft.com/office/drawing/2014/main" id="{7017D7F9-ED38-44CD-98B3-D5E219211059}"/>
                  </a:ext>
                </a:extLst>
              </p:cNvPr>
              <p:cNvPicPr/>
              <p:nvPr/>
            </p:nvPicPr>
            <p:blipFill>
              <a:blip r:embed="rId17"/>
              <a:stretch>
                <a:fillRect/>
              </a:stretch>
            </p:blipFill>
            <p:spPr>
              <a:xfrm>
                <a:off x="2528913" y="137215"/>
                <a:ext cx="1014840" cy="502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34FEC7EA-5AD6-45C8-9D19-CACC7781F8BD}"/>
                  </a:ext>
                </a:extLst>
              </p14:cNvPr>
              <p14:cNvContentPartPr/>
              <p14:nvPr/>
            </p14:nvContentPartPr>
            <p14:xfrm>
              <a:off x="9972633" y="2657215"/>
              <a:ext cx="587160" cy="435240"/>
            </p14:xfrm>
          </p:contentPart>
        </mc:Choice>
        <mc:Fallback xmlns="">
          <p:pic>
            <p:nvPicPr>
              <p:cNvPr id="41" name="Ink 40">
                <a:extLst>
                  <a:ext uri="{FF2B5EF4-FFF2-40B4-BE49-F238E27FC236}">
                    <a16:creationId xmlns:a16="http://schemas.microsoft.com/office/drawing/2014/main" id="{34FEC7EA-5AD6-45C8-9D19-CACC7781F8BD}"/>
                  </a:ext>
                </a:extLst>
              </p:cNvPr>
              <p:cNvPicPr/>
              <p:nvPr/>
            </p:nvPicPr>
            <p:blipFill>
              <a:blip r:embed="rId19"/>
              <a:stretch>
                <a:fillRect/>
              </a:stretch>
            </p:blipFill>
            <p:spPr>
              <a:xfrm>
                <a:off x="9954633" y="2639215"/>
                <a:ext cx="622800" cy="470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6" name="Ink 45">
                <a:extLst>
                  <a:ext uri="{FF2B5EF4-FFF2-40B4-BE49-F238E27FC236}">
                    <a16:creationId xmlns:a16="http://schemas.microsoft.com/office/drawing/2014/main" id="{4C6DA146-6C83-4585-9ACB-6A0D592ACDF7}"/>
                  </a:ext>
                </a:extLst>
              </p14:cNvPr>
              <p14:cNvContentPartPr/>
              <p14:nvPr/>
            </p14:nvContentPartPr>
            <p14:xfrm>
              <a:off x="696873" y="1086535"/>
              <a:ext cx="1228680" cy="593280"/>
            </p14:xfrm>
          </p:contentPart>
        </mc:Choice>
        <mc:Fallback xmlns="">
          <p:pic>
            <p:nvPicPr>
              <p:cNvPr id="46" name="Ink 45">
                <a:extLst>
                  <a:ext uri="{FF2B5EF4-FFF2-40B4-BE49-F238E27FC236}">
                    <a16:creationId xmlns:a16="http://schemas.microsoft.com/office/drawing/2014/main" id="{4C6DA146-6C83-4585-9ACB-6A0D592ACDF7}"/>
                  </a:ext>
                </a:extLst>
              </p:cNvPr>
              <p:cNvPicPr/>
              <p:nvPr/>
            </p:nvPicPr>
            <p:blipFill>
              <a:blip r:embed="rId21"/>
              <a:stretch>
                <a:fillRect/>
              </a:stretch>
            </p:blipFill>
            <p:spPr>
              <a:xfrm>
                <a:off x="678873" y="1068535"/>
                <a:ext cx="1264320" cy="628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6" name="Ink 55">
                <a:extLst>
                  <a:ext uri="{FF2B5EF4-FFF2-40B4-BE49-F238E27FC236}">
                    <a16:creationId xmlns:a16="http://schemas.microsoft.com/office/drawing/2014/main" id="{C5CEAB52-307E-4A5C-8B07-AA705E69EDAE}"/>
                  </a:ext>
                </a:extLst>
              </p14:cNvPr>
              <p14:cNvContentPartPr/>
              <p14:nvPr/>
            </p14:nvContentPartPr>
            <p14:xfrm>
              <a:off x="2527473" y="881695"/>
              <a:ext cx="1079640" cy="750960"/>
            </p14:xfrm>
          </p:contentPart>
        </mc:Choice>
        <mc:Fallback xmlns="">
          <p:pic>
            <p:nvPicPr>
              <p:cNvPr id="56" name="Ink 55">
                <a:extLst>
                  <a:ext uri="{FF2B5EF4-FFF2-40B4-BE49-F238E27FC236}">
                    <a16:creationId xmlns:a16="http://schemas.microsoft.com/office/drawing/2014/main" id="{C5CEAB52-307E-4A5C-8B07-AA705E69EDAE}"/>
                  </a:ext>
                </a:extLst>
              </p:cNvPr>
              <p:cNvPicPr/>
              <p:nvPr/>
            </p:nvPicPr>
            <p:blipFill>
              <a:blip r:embed="rId23"/>
              <a:stretch>
                <a:fillRect/>
              </a:stretch>
            </p:blipFill>
            <p:spPr>
              <a:xfrm>
                <a:off x="2509473" y="863695"/>
                <a:ext cx="1115280" cy="786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6" name="Ink 65">
                <a:extLst>
                  <a:ext uri="{FF2B5EF4-FFF2-40B4-BE49-F238E27FC236}">
                    <a16:creationId xmlns:a16="http://schemas.microsoft.com/office/drawing/2014/main" id="{8C2D112B-0114-4303-8B01-8CE266E2DDDA}"/>
                  </a:ext>
                </a:extLst>
              </p14:cNvPr>
              <p14:cNvContentPartPr/>
              <p14:nvPr/>
            </p14:nvContentPartPr>
            <p14:xfrm>
              <a:off x="2989353" y="5347855"/>
              <a:ext cx="1382760" cy="777240"/>
            </p14:xfrm>
          </p:contentPart>
        </mc:Choice>
        <mc:Fallback xmlns="">
          <p:pic>
            <p:nvPicPr>
              <p:cNvPr id="66" name="Ink 65">
                <a:extLst>
                  <a:ext uri="{FF2B5EF4-FFF2-40B4-BE49-F238E27FC236}">
                    <a16:creationId xmlns:a16="http://schemas.microsoft.com/office/drawing/2014/main" id="{8C2D112B-0114-4303-8B01-8CE266E2DDDA}"/>
                  </a:ext>
                </a:extLst>
              </p:cNvPr>
              <p:cNvPicPr/>
              <p:nvPr/>
            </p:nvPicPr>
            <p:blipFill>
              <a:blip r:embed="rId25"/>
              <a:stretch>
                <a:fillRect/>
              </a:stretch>
            </p:blipFill>
            <p:spPr>
              <a:xfrm>
                <a:off x="2971353" y="5329855"/>
                <a:ext cx="1418400" cy="812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0" name="Ink 69">
                <a:extLst>
                  <a:ext uri="{FF2B5EF4-FFF2-40B4-BE49-F238E27FC236}">
                    <a16:creationId xmlns:a16="http://schemas.microsoft.com/office/drawing/2014/main" id="{57D46A76-C64E-4200-A9BF-24E9948B0EFF}"/>
                  </a:ext>
                </a:extLst>
              </p14:cNvPr>
              <p14:cNvContentPartPr/>
              <p14:nvPr/>
            </p14:nvContentPartPr>
            <p14:xfrm>
              <a:off x="4288233" y="3647935"/>
              <a:ext cx="1767240" cy="1711440"/>
            </p14:xfrm>
          </p:contentPart>
        </mc:Choice>
        <mc:Fallback xmlns="">
          <p:pic>
            <p:nvPicPr>
              <p:cNvPr id="70" name="Ink 69">
                <a:extLst>
                  <a:ext uri="{FF2B5EF4-FFF2-40B4-BE49-F238E27FC236}">
                    <a16:creationId xmlns:a16="http://schemas.microsoft.com/office/drawing/2014/main" id="{57D46A76-C64E-4200-A9BF-24E9948B0EFF}"/>
                  </a:ext>
                </a:extLst>
              </p:cNvPr>
              <p:cNvPicPr/>
              <p:nvPr/>
            </p:nvPicPr>
            <p:blipFill>
              <a:blip r:embed="rId27"/>
              <a:stretch>
                <a:fillRect/>
              </a:stretch>
            </p:blipFill>
            <p:spPr>
              <a:xfrm>
                <a:off x="4270233" y="3629935"/>
                <a:ext cx="1802880" cy="1747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05" name="Ink 104">
                <a:extLst>
                  <a:ext uri="{FF2B5EF4-FFF2-40B4-BE49-F238E27FC236}">
                    <a16:creationId xmlns:a16="http://schemas.microsoft.com/office/drawing/2014/main" id="{427D2083-8113-4B2C-B62C-3350D39D525F}"/>
                  </a:ext>
                </a:extLst>
              </p14:cNvPr>
              <p14:cNvContentPartPr/>
              <p14:nvPr/>
            </p14:nvContentPartPr>
            <p14:xfrm>
              <a:off x="3121833" y="2904535"/>
              <a:ext cx="8672400" cy="2762280"/>
            </p14:xfrm>
          </p:contentPart>
        </mc:Choice>
        <mc:Fallback xmlns="">
          <p:pic>
            <p:nvPicPr>
              <p:cNvPr id="105" name="Ink 104">
                <a:extLst>
                  <a:ext uri="{FF2B5EF4-FFF2-40B4-BE49-F238E27FC236}">
                    <a16:creationId xmlns:a16="http://schemas.microsoft.com/office/drawing/2014/main" id="{427D2083-8113-4B2C-B62C-3350D39D525F}"/>
                  </a:ext>
                </a:extLst>
              </p:cNvPr>
              <p:cNvPicPr/>
              <p:nvPr/>
            </p:nvPicPr>
            <p:blipFill>
              <a:blip r:embed="rId29"/>
              <a:stretch>
                <a:fillRect/>
              </a:stretch>
            </p:blipFill>
            <p:spPr>
              <a:xfrm>
                <a:off x="3103833" y="2886535"/>
                <a:ext cx="8708040" cy="2797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7" name="Ink 116">
                <a:extLst>
                  <a:ext uri="{FF2B5EF4-FFF2-40B4-BE49-F238E27FC236}">
                    <a16:creationId xmlns:a16="http://schemas.microsoft.com/office/drawing/2014/main" id="{3890F5A5-0742-441D-9176-B2BEDBFA2276}"/>
                  </a:ext>
                </a:extLst>
              </p14:cNvPr>
              <p14:cNvContentPartPr/>
              <p14:nvPr/>
            </p14:nvContentPartPr>
            <p14:xfrm>
              <a:off x="921873" y="3971215"/>
              <a:ext cx="485280" cy="217440"/>
            </p14:xfrm>
          </p:contentPart>
        </mc:Choice>
        <mc:Fallback xmlns="">
          <p:pic>
            <p:nvPicPr>
              <p:cNvPr id="117" name="Ink 116">
                <a:extLst>
                  <a:ext uri="{FF2B5EF4-FFF2-40B4-BE49-F238E27FC236}">
                    <a16:creationId xmlns:a16="http://schemas.microsoft.com/office/drawing/2014/main" id="{3890F5A5-0742-441D-9176-B2BEDBFA2276}"/>
                  </a:ext>
                </a:extLst>
              </p:cNvPr>
              <p:cNvPicPr/>
              <p:nvPr/>
            </p:nvPicPr>
            <p:blipFill>
              <a:blip r:embed="rId31"/>
              <a:stretch>
                <a:fillRect/>
              </a:stretch>
            </p:blipFill>
            <p:spPr>
              <a:xfrm>
                <a:off x="903873" y="3953215"/>
                <a:ext cx="52092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8" name="Ink 117">
                <a:extLst>
                  <a:ext uri="{FF2B5EF4-FFF2-40B4-BE49-F238E27FC236}">
                    <a16:creationId xmlns:a16="http://schemas.microsoft.com/office/drawing/2014/main" id="{A1F0051C-1177-4748-B73B-567F3F982FDE}"/>
                  </a:ext>
                </a:extLst>
              </p14:cNvPr>
              <p14:cNvContentPartPr/>
              <p14:nvPr/>
            </p14:nvContentPartPr>
            <p14:xfrm>
              <a:off x="649713" y="4387735"/>
              <a:ext cx="2112480" cy="462960"/>
            </p14:xfrm>
          </p:contentPart>
        </mc:Choice>
        <mc:Fallback xmlns="">
          <p:pic>
            <p:nvPicPr>
              <p:cNvPr id="118" name="Ink 117">
                <a:extLst>
                  <a:ext uri="{FF2B5EF4-FFF2-40B4-BE49-F238E27FC236}">
                    <a16:creationId xmlns:a16="http://schemas.microsoft.com/office/drawing/2014/main" id="{A1F0051C-1177-4748-B73B-567F3F982FDE}"/>
                  </a:ext>
                </a:extLst>
              </p:cNvPr>
              <p:cNvPicPr/>
              <p:nvPr/>
            </p:nvPicPr>
            <p:blipFill>
              <a:blip r:embed="rId33"/>
              <a:stretch>
                <a:fillRect/>
              </a:stretch>
            </p:blipFill>
            <p:spPr>
              <a:xfrm>
                <a:off x="631713" y="4369735"/>
                <a:ext cx="2148120" cy="498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5" name="Ink 124">
                <a:extLst>
                  <a:ext uri="{FF2B5EF4-FFF2-40B4-BE49-F238E27FC236}">
                    <a16:creationId xmlns:a16="http://schemas.microsoft.com/office/drawing/2014/main" id="{5B6A9DAA-3081-4E19-8392-03DB6B031B4B}"/>
                  </a:ext>
                </a:extLst>
              </p14:cNvPr>
              <p14:cNvContentPartPr/>
              <p14:nvPr/>
            </p14:nvContentPartPr>
            <p14:xfrm>
              <a:off x="813873" y="5059135"/>
              <a:ext cx="1605600" cy="533520"/>
            </p14:xfrm>
          </p:contentPart>
        </mc:Choice>
        <mc:Fallback xmlns="">
          <p:pic>
            <p:nvPicPr>
              <p:cNvPr id="125" name="Ink 124">
                <a:extLst>
                  <a:ext uri="{FF2B5EF4-FFF2-40B4-BE49-F238E27FC236}">
                    <a16:creationId xmlns:a16="http://schemas.microsoft.com/office/drawing/2014/main" id="{5B6A9DAA-3081-4E19-8392-03DB6B031B4B}"/>
                  </a:ext>
                </a:extLst>
              </p:cNvPr>
              <p:cNvPicPr/>
              <p:nvPr/>
            </p:nvPicPr>
            <p:blipFill>
              <a:blip r:embed="rId35"/>
              <a:stretch>
                <a:fillRect/>
              </a:stretch>
            </p:blipFill>
            <p:spPr>
              <a:xfrm>
                <a:off x="795873" y="5041135"/>
                <a:ext cx="1641240" cy="569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33" name="Ink 132">
                <a:extLst>
                  <a:ext uri="{FF2B5EF4-FFF2-40B4-BE49-F238E27FC236}">
                    <a16:creationId xmlns:a16="http://schemas.microsoft.com/office/drawing/2014/main" id="{CB3CA846-948B-4AB1-A3E0-ED587D37821F}"/>
                  </a:ext>
                </a:extLst>
              </p14:cNvPr>
              <p14:cNvContentPartPr/>
              <p14:nvPr/>
            </p14:nvContentPartPr>
            <p14:xfrm>
              <a:off x="945273" y="5917015"/>
              <a:ext cx="1240200" cy="486000"/>
            </p14:xfrm>
          </p:contentPart>
        </mc:Choice>
        <mc:Fallback xmlns="">
          <p:pic>
            <p:nvPicPr>
              <p:cNvPr id="133" name="Ink 132">
                <a:extLst>
                  <a:ext uri="{FF2B5EF4-FFF2-40B4-BE49-F238E27FC236}">
                    <a16:creationId xmlns:a16="http://schemas.microsoft.com/office/drawing/2014/main" id="{CB3CA846-948B-4AB1-A3E0-ED587D37821F}"/>
                  </a:ext>
                </a:extLst>
              </p:cNvPr>
              <p:cNvPicPr/>
              <p:nvPr/>
            </p:nvPicPr>
            <p:blipFill>
              <a:blip r:embed="rId37"/>
              <a:stretch>
                <a:fillRect/>
              </a:stretch>
            </p:blipFill>
            <p:spPr>
              <a:xfrm>
                <a:off x="927273" y="5899015"/>
                <a:ext cx="1275840" cy="5216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 name="Ink 1">
                <a:extLst>
                  <a:ext uri="{FF2B5EF4-FFF2-40B4-BE49-F238E27FC236}">
                    <a16:creationId xmlns:a16="http://schemas.microsoft.com/office/drawing/2014/main" id="{559F3884-74BF-4980-B322-E87F1BE4115E}"/>
                  </a:ext>
                </a:extLst>
              </p14:cNvPr>
              <p14:cNvContentPartPr/>
              <p14:nvPr/>
            </p14:nvContentPartPr>
            <p14:xfrm>
              <a:off x="4129473" y="1263295"/>
              <a:ext cx="662760" cy="460080"/>
            </p14:xfrm>
          </p:contentPart>
        </mc:Choice>
        <mc:Fallback xmlns="">
          <p:pic>
            <p:nvPicPr>
              <p:cNvPr id="2" name="Ink 1">
                <a:extLst>
                  <a:ext uri="{FF2B5EF4-FFF2-40B4-BE49-F238E27FC236}">
                    <a16:creationId xmlns:a16="http://schemas.microsoft.com/office/drawing/2014/main" id="{559F3884-74BF-4980-B322-E87F1BE4115E}"/>
                  </a:ext>
                </a:extLst>
              </p:cNvPr>
              <p:cNvPicPr/>
              <p:nvPr/>
            </p:nvPicPr>
            <p:blipFill>
              <a:blip r:embed="rId39"/>
              <a:stretch>
                <a:fillRect/>
              </a:stretch>
            </p:blipFill>
            <p:spPr>
              <a:xfrm>
                <a:off x="4093473" y="1191295"/>
                <a:ext cx="734400" cy="6037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 name="Ink 2">
                <a:extLst>
                  <a:ext uri="{FF2B5EF4-FFF2-40B4-BE49-F238E27FC236}">
                    <a16:creationId xmlns:a16="http://schemas.microsoft.com/office/drawing/2014/main" id="{EBA8E56D-BC1C-4D1F-B9A1-3AA2B4E2BACF}"/>
                  </a:ext>
                </a:extLst>
              </p14:cNvPr>
              <p14:cNvContentPartPr/>
              <p14:nvPr/>
            </p14:nvContentPartPr>
            <p14:xfrm>
              <a:off x="6572793" y="1265455"/>
              <a:ext cx="488160" cy="365400"/>
            </p14:xfrm>
          </p:contentPart>
        </mc:Choice>
        <mc:Fallback xmlns="">
          <p:pic>
            <p:nvPicPr>
              <p:cNvPr id="3" name="Ink 2">
                <a:extLst>
                  <a:ext uri="{FF2B5EF4-FFF2-40B4-BE49-F238E27FC236}">
                    <a16:creationId xmlns:a16="http://schemas.microsoft.com/office/drawing/2014/main" id="{EBA8E56D-BC1C-4D1F-B9A1-3AA2B4E2BACF}"/>
                  </a:ext>
                </a:extLst>
              </p:cNvPr>
              <p:cNvPicPr/>
              <p:nvPr/>
            </p:nvPicPr>
            <p:blipFill>
              <a:blip r:embed="rId41"/>
              <a:stretch>
                <a:fillRect/>
              </a:stretch>
            </p:blipFill>
            <p:spPr>
              <a:xfrm>
                <a:off x="6536793" y="1193455"/>
                <a:ext cx="559800" cy="509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 name="Ink 3">
                <a:extLst>
                  <a:ext uri="{FF2B5EF4-FFF2-40B4-BE49-F238E27FC236}">
                    <a16:creationId xmlns:a16="http://schemas.microsoft.com/office/drawing/2014/main" id="{D9EA8367-BF1F-4702-B5E0-13F2DC51C609}"/>
                  </a:ext>
                </a:extLst>
              </p14:cNvPr>
              <p14:cNvContentPartPr/>
              <p14:nvPr/>
            </p14:nvContentPartPr>
            <p14:xfrm>
              <a:off x="7954833" y="901855"/>
              <a:ext cx="541080" cy="381600"/>
            </p14:xfrm>
          </p:contentPart>
        </mc:Choice>
        <mc:Fallback xmlns="">
          <p:pic>
            <p:nvPicPr>
              <p:cNvPr id="4" name="Ink 3">
                <a:extLst>
                  <a:ext uri="{FF2B5EF4-FFF2-40B4-BE49-F238E27FC236}">
                    <a16:creationId xmlns:a16="http://schemas.microsoft.com/office/drawing/2014/main" id="{D9EA8367-BF1F-4702-B5E0-13F2DC51C609}"/>
                  </a:ext>
                </a:extLst>
              </p:cNvPr>
              <p:cNvPicPr/>
              <p:nvPr/>
            </p:nvPicPr>
            <p:blipFill>
              <a:blip r:embed="rId43"/>
              <a:stretch>
                <a:fillRect/>
              </a:stretch>
            </p:blipFill>
            <p:spPr>
              <a:xfrm>
                <a:off x="7918833" y="829855"/>
                <a:ext cx="612720" cy="525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 name="Ink 4">
                <a:extLst>
                  <a:ext uri="{FF2B5EF4-FFF2-40B4-BE49-F238E27FC236}">
                    <a16:creationId xmlns:a16="http://schemas.microsoft.com/office/drawing/2014/main" id="{754543AC-19C6-42F9-9949-30EC9A4C5314}"/>
                  </a:ext>
                </a:extLst>
              </p14:cNvPr>
              <p14:cNvContentPartPr/>
              <p14:nvPr/>
            </p14:nvContentPartPr>
            <p14:xfrm>
              <a:off x="3514953" y="2850895"/>
              <a:ext cx="480960" cy="424440"/>
            </p14:xfrm>
          </p:contentPart>
        </mc:Choice>
        <mc:Fallback xmlns="">
          <p:pic>
            <p:nvPicPr>
              <p:cNvPr id="5" name="Ink 4">
                <a:extLst>
                  <a:ext uri="{FF2B5EF4-FFF2-40B4-BE49-F238E27FC236}">
                    <a16:creationId xmlns:a16="http://schemas.microsoft.com/office/drawing/2014/main" id="{754543AC-19C6-42F9-9949-30EC9A4C5314}"/>
                  </a:ext>
                </a:extLst>
              </p:cNvPr>
              <p:cNvPicPr/>
              <p:nvPr/>
            </p:nvPicPr>
            <p:blipFill>
              <a:blip r:embed="rId45"/>
              <a:stretch>
                <a:fillRect/>
              </a:stretch>
            </p:blipFill>
            <p:spPr>
              <a:xfrm>
                <a:off x="3478953" y="2778895"/>
                <a:ext cx="552600" cy="5680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6" name="Ink 5">
                <a:extLst>
                  <a:ext uri="{FF2B5EF4-FFF2-40B4-BE49-F238E27FC236}">
                    <a16:creationId xmlns:a16="http://schemas.microsoft.com/office/drawing/2014/main" id="{3BFF68F4-F031-4578-A3C3-9FCFC1EC5C4F}"/>
                  </a:ext>
                </a:extLst>
              </p14:cNvPr>
              <p14:cNvContentPartPr/>
              <p14:nvPr/>
            </p14:nvContentPartPr>
            <p14:xfrm>
              <a:off x="5958273" y="2921815"/>
              <a:ext cx="683280" cy="623880"/>
            </p14:xfrm>
          </p:contentPart>
        </mc:Choice>
        <mc:Fallback xmlns="">
          <p:pic>
            <p:nvPicPr>
              <p:cNvPr id="6" name="Ink 5">
                <a:extLst>
                  <a:ext uri="{FF2B5EF4-FFF2-40B4-BE49-F238E27FC236}">
                    <a16:creationId xmlns:a16="http://schemas.microsoft.com/office/drawing/2014/main" id="{3BFF68F4-F031-4578-A3C3-9FCFC1EC5C4F}"/>
                  </a:ext>
                </a:extLst>
              </p:cNvPr>
              <p:cNvPicPr/>
              <p:nvPr/>
            </p:nvPicPr>
            <p:blipFill>
              <a:blip r:embed="rId47"/>
              <a:stretch>
                <a:fillRect/>
              </a:stretch>
            </p:blipFill>
            <p:spPr>
              <a:xfrm>
                <a:off x="5922273" y="2849815"/>
                <a:ext cx="754920" cy="7675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7" name="Ink 6">
                <a:extLst>
                  <a:ext uri="{FF2B5EF4-FFF2-40B4-BE49-F238E27FC236}">
                    <a16:creationId xmlns:a16="http://schemas.microsoft.com/office/drawing/2014/main" id="{A1543287-478D-4254-A8B8-3A9ABC529F70}"/>
                  </a:ext>
                </a:extLst>
              </p14:cNvPr>
              <p14:cNvContentPartPr/>
              <p14:nvPr/>
            </p14:nvContentPartPr>
            <p14:xfrm>
              <a:off x="9871113" y="2566135"/>
              <a:ext cx="685800" cy="568440"/>
            </p14:xfrm>
          </p:contentPart>
        </mc:Choice>
        <mc:Fallback xmlns="">
          <p:pic>
            <p:nvPicPr>
              <p:cNvPr id="7" name="Ink 6">
                <a:extLst>
                  <a:ext uri="{FF2B5EF4-FFF2-40B4-BE49-F238E27FC236}">
                    <a16:creationId xmlns:a16="http://schemas.microsoft.com/office/drawing/2014/main" id="{A1543287-478D-4254-A8B8-3A9ABC529F70}"/>
                  </a:ext>
                </a:extLst>
              </p:cNvPr>
              <p:cNvPicPr/>
              <p:nvPr/>
            </p:nvPicPr>
            <p:blipFill>
              <a:blip r:embed="rId49"/>
              <a:stretch>
                <a:fillRect/>
              </a:stretch>
            </p:blipFill>
            <p:spPr>
              <a:xfrm>
                <a:off x="9835113" y="2494135"/>
                <a:ext cx="757440" cy="712080"/>
              </a:xfrm>
              <a:prstGeom prst="rect">
                <a:avLst/>
              </a:prstGeom>
            </p:spPr>
          </p:pic>
        </mc:Fallback>
      </mc:AlternateContent>
    </p:spTree>
    <p:extLst>
      <p:ext uri="{BB962C8B-B14F-4D97-AF65-F5344CB8AC3E}">
        <p14:creationId xmlns:p14="http://schemas.microsoft.com/office/powerpoint/2010/main" val="2511765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lide Number Placeholder 5"/>
          <p:cNvSpPr>
            <a:spLocks noGrp="1"/>
          </p:cNvSpPr>
          <p:nvPr>
            <p:ph type="sldNum" sz="quarter" idx="12"/>
          </p:nvPr>
        </p:nvSpPr>
        <p:spPr>
          <a:xfrm>
            <a:off x="8077200" y="6248400"/>
            <a:ext cx="1905000" cy="457200"/>
          </a:xfrm>
        </p:spPr>
        <p:txBody>
          <a:bodyPr/>
          <a:lstStyle/>
          <a:p>
            <a:pPr>
              <a:defRPr/>
            </a:pPr>
            <a:fld id="{91735D5B-CB62-4531-88E5-58A20D594284}" type="slidenum">
              <a:rPr lang="fa-IR" sz="1400"/>
              <a:pPr>
                <a:defRPr/>
              </a:pPr>
              <a:t>12</a:t>
            </a:fld>
            <a:endParaRPr lang="en-US" sz="1400"/>
          </a:p>
        </p:txBody>
      </p:sp>
      <p:sp>
        <p:nvSpPr>
          <p:cNvPr id="124931"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24932" name="Oval 3"/>
          <p:cNvSpPr>
            <a:spLocks noChangeArrowheads="1"/>
          </p:cNvSpPr>
          <p:nvPr/>
        </p:nvSpPr>
        <p:spPr bwMode="auto">
          <a:xfrm>
            <a:off x="6096000" y="2636838"/>
            <a:ext cx="381000" cy="381000"/>
          </a:xfrm>
          <a:prstGeom prst="ellipse">
            <a:avLst/>
          </a:prstGeom>
          <a:solidFill>
            <a:schemeClr val="bg1"/>
          </a:solidFill>
          <a:ln w="9525">
            <a:solidFill>
              <a:schemeClr val="tx1"/>
            </a:solidFill>
            <a:round/>
            <a:headEnd/>
            <a:tailEnd/>
          </a:ln>
        </p:spPr>
        <p:txBody>
          <a:bodyPr wrap="none" anchor="ctr"/>
          <a:lstStyle/>
          <a:p>
            <a:pPr algn="ctr"/>
            <a:r>
              <a:rPr lang="en-US"/>
              <a:t>A</a:t>
            </a:r>
          </a:p>
        </p:txBody>
      </p:sp>
      <p:sp>
        <p:nvSpPr>
          <p:cNvPr id="124933" name="Oval 4"/>
          <p:cNvSpPr>
            <a:spLocks noChangeArrowheads="1"/>
          </p:cNvSpPr>
          <p:nvPr/>
        </p:nvSpPr>
        <p:spPr bwMode="auto">
          <a:xfrm>
            <a:off x="4267200" y="3398838"/>
            <a:ext cx="381000" cy="381000"/>
          </a:xfrm>
          <a:prstGeom prst="ellipse">
            <a:avLst/>
          </a:prstGeom>
          <a:solidFill>
            <a:schemeClr val="bg1"/>
          </a:solidFill>
          <a:ln w="9525">
            <a:solidFill>
              <a:schemeClr val="tx1"/>
            </a:solidFill>
            <a:round/>
            <a:headEnd/>
            <a:tailEnd/>
          </a:ln>
        </p:spPr>
        <p:txBody>
          <a:bodyPr wrap="none" anchor="ctr"/>
          <a:lstStyle/>
          <a:p>
            <a:pPr algn="ctr"/>
            <a:r>
              <a:rPr lang="en-US"/>
              <a:t>B</a:t>
            </a:r>
          </a:p>
        </p:txBody>
      </p:sp>
      <p:sp>
        <p:nvSpPr>
          <p:cNvPr id="124934" name="Oval 5"/>
          <p:cNvSpPr>
            <a:spLocks noChangeArrowheads="1"/>
          </p:cNvSpPr>
          <p:nvPr/>
        </p:nvSpPr>
        <p:spPr bwMode="auto">
          <a:xfrm>
            <a:off x="7772400" y="3398838"/>
            <a:ext cx="381000" cy="381000"/>
          </a:xfrm>
          <a:prstGeom prst="ellipse">
            <a:avLst/>
          </a:prstGeom>
          <a:solidFill>
            <a:schemeClr val="bg1"/>
          </a:solidFill>
          <a:ln w="9525">
            <a:solidFill>
              <a:schemeClr val="tx1"/>
            </a:solidFill>
            <a:round/>
            <a:headEnd/>
            <a:tailEnd/>
          </a:ln>
        </p:spPr>
        <p:txBody>
          <a:bodyPr wrap="none" anchor="ctr"/>
          <a:lstStyle/>
          <a:p>
            <a:pPr algn="ctr"/>
            <a:r>
              <a:rPr lang="en-US"/>
              <a:t>C</a:t>
            </a:r>
          </a:p>
        </p:txBody>
      </p:sp>
      <p:sp>
        <p:nvSpPr>
          <p:cNvPr id="124935" name="Oval 6"/>
          <p:cNvSpPr>
            <a:spLocks noChangeArrowheads="1"/>
          </p:cNvSpPr>
          <p:nvPr/>
        </p:nvSpPr>
        <p:spPr bwMode="auto">
          <a:xfrm>
            <a:off x="3276600" y="4144963"/>
            <a:ext cx="381000" cy="381000"/>
          </a:xfrm>
          <a:prstGeom prst="ellipse">
            <a:avLst/>
          </a:prstGeom>
          <a:solidFill>
            <a:schemeClr val="bg1"/>
          </a:solidFill>
          <a:ln w="9525">
            <a:solidFill>
              <a:schemeClr val="tx1"/>
            </a:solidFill>
            <a:round/>
            <a:headEnd/>
            <a:tailEnd/>
          </a:ln>
        </p:spPr>
        <p:txBody>
          <a:bodyPr wrap="none" anchor="ctr"/>
          <a:lstStyle/>
          <a:p>
            <a:pPr algn="ctr"/>
            <a:r>
              <a:rPr lang="en-US"/>
              <a:t>D</a:t>
            </a:r>
          </a:p>
        </p:txBody>
      </p:sp>
      <p:sp>
        <p:nvSpPr>
          <p:cNvPr id="124936" name="Oval 7"/>
          <p:cNvSpPr>
            <a:spLocks noChangeArrowheads="1"/>
          </p:cNvSpPr>
          <p:nvPr/>
        </p:nvSpPr>
        <p:spPr bwMode="auto">
          <a:xfrm>
            <a:off x="5181600" y="4144963"/>
            <a:ext cx="381000" cy="381000"/>
          </a:xfrm>
          <a:prstGeom prst="ellipse">
            <a:avLst/>
          </a:prstGeom>
          <a:solidFill>
            <a:schemeClr val="bg1"/>
          </a:solidFill>
          <a:ln w="9525">
            <a:solidFill>
              <a:schemeClr val="tx1"/>
            </a:solidFill>
            <a:round/>
            <a:headEnd/>
            <a:tailEnd/>
          </a:ln>
        </p:spPr>
        <p:txBody>
          <a:bodyPr wrap="none" anchor="ctr"/>
          <a:lstStyle/>
          <a:p>
            <a:pPr algn="ctr"/>
            <a:r>
              <a:rPr lang="en-US"/>
              <a:t>E</a:t>
            </a:r>
          </a:p>
        </p:txBody>
      </p:sp>
      <p:sp>
        <p:nvSpPr>
          <p:cNvPr id="124937" name="Oval 8"/>
          <p:cNvSpPr>
            <a:spLocks noChangeArrowheads="1"/>
          </p:cNvSpPr>
          <p:nvPr/>
        </p:nvSpPr>
        <p:spPr bwMode="auto">
          <a:xfrm>
            <a:off x="6934200" y="4144963"/>
            <a:ext cx="381000" cy="381000"/>
          </a:xfrm>
          <a:prstGeom prst="ellipse">
            <a:avLst/>
          </a:prstGeom>
          <a:solidFill>
            <a:schemeClr val="bg1"/>
          </a:solidFill>
          <a:ln w="9525">
            <a:solidFill>
              <a:schemeClr val="tx1"/>
            </a:solidFill>
            <a:round/>
            <a:headEnd/>
            <a:tailEnd/>
          </a:ln>
        </p:spPr>
        <p:txBody>
          <a:bodyPr wrap="none" anchor="ctr"/>
          <a:lstStyle/>
          <a:p>
            <a:pPr algn="ctr"/>
            <a:r>
              <a:rPr lang="en-US"/>
              <a:t>F</a:t>
            </a:r>
          </a:p>
        </p:txBody>
      </p:sp>
      <p:sp>
        <p:nvSpPr>
          <p:cNvPr id="124938" name="Oval 9"/>
          <p:cNvSpPr>
            <a:spLocks noChangeArrowheads="1"/>
          </p:cNvSpPr>
          <p:nvPr/>
        </p:nvSpPr>
        <p:spPr bwMode="auto">
          <a:xfrm>
            <a:off x="8534400" y="4144963"/>
            <a:ext cx="381000" cy="381000"/>
          </a:xfrm>
          <a:prstGeom prst="ellipse">
            <a:avLst/>
          </a:prstGeom>
          <a:solidFill>
            <a:schemeClr val="bg1"/>
          </a:solidFill>
          <a:ln w="9525">
            <a:solidFill>
              <a:schemeClr val="tx1"/>
            </a:solidFill>
            <a:round/>
            <a:headEnd/>
            <a:tailEnd/>
          </a:ln>
        </p:spPr>
        <p:txBody>
          <a:bodyPr wrap="none" anchor="ctr"/>
          <a:lstStyle/>
          <a:p>
            <a:pPr algn="ctr"/>
            <a:r>
              <a:rPr lang="en-US"/>
              <a:t>G</a:t>
            </a:r>
          </a:p>
        </p:txBody>
      </p:sp>
      <p:sp>
        <p:nvSpPr>
          <p:cNvPr id="124939" name="Oval 10"/>
          <p:cNvSpPr>
            <a:spLocks noChangeArrowheads="1"/>
          </p:cNvSpPr>
          <p:nvPr/>
        </p:nvSpPr>
        <p:spPr bwMode="auto">
          <a:xfrm>
            <a:off x="2819400" y="4964113"/>
            <a:ext cx="381000" cy="381000"/>
          </a:xfrm>
          <a:prstGeom prst="ellipse">
            <a:avLst/>
          </a:prstGeom>
          <a:solidFill>
            <a:schemeClr val="bg1"/>
          </a:solidFill>
          <a:ln w="9525">
            <a:solidFill>
              <a:schemeClr val="tx1"/>
            </a:solidFill>
            <a:round/>
            <a:headEnd/>
            <a:tailEnd/>
          </a:ln>
        </p:spPr>
        <p:txBody>
          <a:bodyPr wrap="none" anchor="ctr"/>
          <a:lstStyle/>
          <a:p>
            <a:pPr algn="ctr"/>
            <a:r>
              <a:rPr lang="en-US"/>
              <a:t>H</a:t>
            </a:r>
          </a:p>
        </p:txBody>
      </p:sp>
      <p:sp>
        <p:nvSpPr>
          <p:cNvPr id="124940" name="Oval 11"/>
          <p:cNvSpPr>
            <a:spLocks noChangeArrowheads="1"/>
          </p:cNvSpPr>
          <p:nvPr/>
        </p:nvSpPr>
        <p:spPr bwMode="auto">
          <a:xfrm>
            <a:off x="3581400" y="4964113"/>
            <a:ext cx="381000" cy="381000"/>
          </a:xfrm>
          <a:prstGeom prst="ellipse">
            <a:avLst/>
          </a:prstGeom>
          <a:solidFill>
            <a:schemeClr val="bg1"/>
          </a:solidFill>
          <a:ln w="9525">
            <a:solidFill>
              <a:schemeClr val="tx1"/>
            </a:solidFill>
            <a:round/>
            <a:headEnd/>
            <a:tailEnd/>
          </a:ln>
        </p:spPr>
        <p:txBody>
          <a:bodyPr wrap="none" anchor="ctr"/>
          <a:lstStyle/>
          <a:p>
            <a:pPr algn="ctr"/>
            <a:r>
              <a:rPr lang="en-US"/>
              <a:t>I</a:t>
            </a:r>
          </a:p>
        </p:txBody>
      </p:sp>
      <p:sp>
        <p:nvSpPr>
          <p:cNvPr id="124941" name="Oval 12"/>
          <p:cNvSpPr>
            <a:spLocks noChangeArrowheads="1"/>
          </p:cNvSpPr>
          <p:nvPr/>
        </p:nvSpPr>
        <p:spPr bwMode="auto">
          <a:xfrm>
            <a:off x="5486400" y="4964113"/>
            <a:ext cx="381000" cy="381000"/>
          </a:xfrm>
          <a:prstGeom prst="ellipse">
            <a:avLst/>
          </a:prstGeom>
          <a:solidFill>
            <a:schemeClr val="bg1"/>
          </a:solidFill>
          <a:ln w="9525">
            <a:solidFill>
              <a:schemeClr val="tx1"/>
            </a:solidFill>
            <a:round/>
            <a:headEnd/>
            <a:tailEnd/>
          </a:ln>
        </p:spPr>
        <p:txBody>
          <a:bodyPr wrap="none" anchor="ctr"/>
          <a:lstStyle/>
          <a:p>
            <a:pPr algn="ctr"/>
            <a:r>
              <a:rPr lang="en-US"/>
              <a:t>K</a:t>
            </a:r>
          </a:p>
        </p:txBody>
      </p:sp>
      <p:sp>
        <p:nvSpPr>
          <p:cNvPr id="124942" name="Oval 13"/>
          <p:cNvSpPr>
            <a:spLocks noChangeArrowheads="1"/>
          </p:cNvSpPr>
          <p:nvPr/>
        </p:nvSpPr>
        <p:spPr bwMode="auto">
          <a:xfrm>
            <a:off x="7315200" y="4964113"/>
            <a:ext cx="381000" cy="381000"/>
          </a:xfrm>
          <a:prstGeom prst="ellipse">
            <a:avLst/>
          </a:prstGeom>
          <a:solidFill>
            <a:schemeClr val="bg1"/>
          </a:solidFill>
          <a:ln w="9525">
            <a:solidFill>
              <a:schemeClr val="tx1"/>
            </a:solidFill>
            <a:round/>
            <a:headEnd/>
            <a:tailEnd/>
          </a:ln>
        </p:spPr>
        <p:txBody>
          <a:bodyPr wrap="none" anchor="ctr"/>
          <a:lstStyle/>
          <a:p>
            <a:pPr algn="ctr"/>
            <a:r>
              <a:rPr lang="en-US"/>
              <a:t>M</a:t>
            </a:r>
          </a:p>
        </p:txBody>
      </p:sp>
      <p:sp>
        <p:nvSpPr>
          <p:cNvPr id="124943" name="Oval 14"/>
          <p:cNvSpPr>
            <a:spLocks noChangeArrowheads="1"/>
          </p:cNvSpPr>
          <p:nvPr/>
        </p:nvSpPr>
        <p:spPr bwMode="auto">
          <a:xfrm>
            <a:off x="6477000" y="4964113"/>
            <a:ext cx="381000" cy="381000"/>
          </a:xfrm>
          <a:prstGeom prst="ellipse">
            <a:avLst/>
          </a:prstGeom>
          <a:solidFill>
            <a:schemeClr val="bg1"/>
          </a:solidFill>
          <a:ln w="9525">
            <a:solidFill>
              <a:schemeClr val="tx1"/>
            </a:solidFill>
            <a:round/>
            <a:headEnd/>
            <a:tailEnd/>
          </a:ln>
        </p:spPr>
        <p:txBody>
          <a:bodyPr wrap="none" anchor="ctr"/>
          <a:lstStyle/>
          <a:p>
            <a:pPr algn="ctr"/>
            <a:r>
              <a:rPr lang="en-US"/>
              <a:t>L</a:t>
            </a:r>
          </a:p>
        </p:txBody>
      </p:sp>
      <p:sp>
        <p:nvSpPr>
          <p:cNvPr id="124944" name="Oval 15"/>
          <p:cNvSpPr>
            <a:spLocks noChangeArrowheads="1"/>
          </p:cNvSpPr>
          <p:nvPr/>
        </p:nvSpPr>
        <p:spPr bwMode="auto">
          <a:xfrm>
            <a:off x="8153400" y="4964113"/>
            <a:ext cx="381000" cy="381000"/>
          </a:xfrm>
          <a:prstGeom prst="ellipse">
            <a:avLst/>
          </a:prstGeom>
          <a:solidFill>
            <a:schemeClr val="bg1"/>
          </a:solidFill>
          <a:ln w="9525">
            <a:solidFill>
              <a:schemeClr val="tx1"/>
            </a:solidFill>
            <a:round/>
            <a:headEnd/>
            <a:tailEnd/>
          </a:ln>
        </p:spPr>
        <p:txBody>
          <a:bodyPr wrap="none" anchor="ctr"/>
          <a:lstStyle/>
          <a:p>
            <a:pPr algn="ctr"/>
            <a:r>
              <a:rPr lang="en-US"/>
              <a:t>N</a:t>
            </a:r>
          </a:p>
        </p:txBody>
      </p:sp>
      <p:sp>
        <p:nvSpPr>
          <p:cNvPr id="124945" name="Oval 16"/>
          <p:cNvSpPr>
            <a:spLocks noChangeArrowheads="1"/>
          </p:cNvSpPr>
          <p:nvPr/>
        </p:nvSpPr>
        <p:spPr bwMode="auto">
          <a:xfrm>
            <a:off x="8915400" y="4964113"/>
            <a:ext cx="381000" cy="381000"/>
          </a:xfrm>
          <a:prstGeom prst="ellipse">
            <a:avLst/>
          </a:prstGeom>
          <a:solidFill>
            <a:schemeClr val="bg1"/>
          </a:solidFill>
          <a:ln w="9525">
            <a:solidFill>
              <a:schemeClr val="tx1"/>
            </a:solidFill>
            <a:round/>
            <a:headEnd/>
            <a:tailEnd/>
          </a:ln>
        </p:spPr>
        <p:txBody>
          <a:bodyPr wrap="none" anchor="ctr"/>
          <a:lstStyle/>
          <a:p>
            <a:pPr algn="ctr"/>
            <a:r>
              <a:rPr lang="en-US"/>
              <a:t>O</a:t>
            </a:r>
          </a:p>
        </p:txBody>
      </p:sp>
      <p:cxnSp>
        <p:nvCxnSpPr>
          <p:cNvPr id="124946" name="AutoShape 17"/>
          <p:cNvCxnSpPr>
            <a:cxnSpLocks noChangeShapeType="1"/>
            <a:stCxn id="124932" idx="4"/>
            <a:endCxn id="124933" idx="0"/>
          </p:cNvCxnSpPr>
          <p:nvPr/>
        </p:nvCxnSpPr>
        <p:spPr bwMode="auto">
          <a:xfrm flipH="1">
            <a:off x="4457700" y="3017838"/>
            <a:ext cx="1828800" cy="381000"/>
          </a:xfrm>
          <a:prstGeom prst="straightConnector1">
            <a:avLst/>
          </a:prstGeom>
          <a:noFill/>
          <a:ln w="9525">
            <a:solidFill>
              <a:schemeClr val="tx1"/>
            </a:solidFill>
            <a:round/>
            <a:headEnd/>
            <a:tailEnd/>
          </a:ln>
        </p:spPr>
      </p:cxnSp>
      <p:cxnSp>
        <p:nvCxnSpPr>
          <p:cNvPr id="124947" name="AutoShape 18"/>
          <p:cNvCxnSpPr>
            <a:cxnSpLocks noChangeShapeType="1"/>
            <a:stCxn id="124932" idx="4"/>
            <a:endCxn id="124934" idx="0"/>
          </p:cNvCxnSpPr>
          <p:nvPr/>
        </p:nvCxnSpPr>
        <p:spPr bwMode="auto">
          <a:xfrm>
            <a:off x="6286500" y="3017838"/>
            <a:ext cx="1676400" cy="381000"/>
          </a:xfrm>
          <a:prstGeom prst="straightConnector1">
            <a:avLst/>
          </a:prstGeom>
          <a:noFill/>
          <a:ln w="9525">
            <a:solidFill>
              <a:schemeClr val="tx1"/>
            </a:solidFill>
            <a:round/>
            <a:headEnd/>
            <a:tailEnd/>
          </a:ln>
        </p:spPr>
      </p:cxnSp>
      <p:cxnSp>
        <p:nvCxnSpPr>
          <p:cNvPr id="124948" name="AutoShape 19"/>
          <p:cNvCxnSpPr>
            <a:cxnSpLocks noChangeShapeType="1"/>
            <a:stCxn id="124933" idx="4"/>
            <a:endCxn id="124935" idx="0"/>
          </p:cNvCxnSpPr>
          <p:nvPr/>
        </p:nvCxnSpPr>
        <p:spPr bwMode="auto">
          <a:xfrm flipH="1">
            <a:off x="3467100" y="3779839"/>
            <a:ext cx="990600" cy="365125"/>
          </a:xfrm>
          <a:prstGeom prst="straightConnector1">
            <a:avLst/>
          </a:prstGeom>
          <a:noFill/>
          <a:ln w="9525">
            <a:solidFill>
              <a:schemeClr val="tx1"/>
            </a:solidFill>
            <a:round/>
            <a:headEnd/>
            <a:tailEnd/>
          </a:ln>
        </p:spPr>
      </p:cxnSp>
      <p:cxnSp>
        <p:nvCxnSpPr>
          <p:cNvPr id="124949" name="AutoShape 20"/>
          <p:cNvCxnSpPr>
            <a:cxnSpLocks noChangeShapeType="1"/>
            <a:stCxn id="124933" idx="4"/>
            <a:endCxn id="124936" idx="0"/>
          </p:cNvCxnSpPr>
          <p:nvPr/>
        </p:nvCxnSpPr>
        <p:spPr bwMode="auto">
          <a:xfrm>
            <a:off x="4457700" y="3779839"/>
            <a:ext cx="914400" cy="365125"/>
          </a:xfrm>
          <a:prstGeom prst="straightConnector1">
            <a:avLst/>
          </a:prstGeom>
          <a:noFill/>
          <a:ln w="9525">
            <a:solidFill>
              <a:schemeClr val="tx1"/>
            </a:solidFill>
            <a:round/>
            <a:headEnd/>
            <a:tailEnd/>
          </a:ln>
        </p:spPr>
      </p:cxnSp>
      <p:cxnSp>
        <p:nvCxnSpPr>
          <p:cNvPr id="124950" name="AutoShape 21"/>
          <p:cNvCxnSpPr>
            <a:cxnSpLocks noChangeShapeType="1"/>
            <a:stCxn id="124934" idx="4"/>
            <a:endCxn id="124937" idx="0"/>
          </p:cNvCxnSpPr>
          <p:nvPr/>
        </p:nvCxnSpPr>
        <p:spPr bwMode="auto">
          <a:xfrm flipH="1">
            <a:off x="7124700" y="3779839"/>
            <a:ext cx="838200" cy="365125"/>
          </a:xfrm>
          <a:prstGeom prst="straightConnector1">
            <a:avLst/>
          </a:prstGeom>
          <a:noFill/>
          <a:ln w="9525">
            <a:solidFill>
              <a:schemeClr val="tx1"/>
            </a:solidFill>
            <a:round/>
            <a:headEnd/>
            <a:tailEnd/>
          </a:ln>
        </p:spPr>
      </p:cxnSp>
      <p:cxnSp>
        <p:nvCxnSpPr>
          <p:cNvPr id="124951" name="AutoShape 22"/>
          <p:cNvCxnSpPr>
            <a:cxnSpLocks noChangeShapeType="1"/>
            <a:stCxn id="124934" idx="4"/>
            <a:endCxn id="124938" idx="0"/>
          </p:cNvCxnSpPr>
          <p:nvPr/>
        </p:nvCxnSpPr>
        <p:spPr bwMode="auto">
          <a:xfrm>
            <a:off x="7962900" y="3779839"/>
            <a:ext cx="762000" cy="365125"/>
          </a:xfrm>
          <a:prstGeom prst="straightConnector1">
            <a:avLst/>
          </a:prstGeom>
          <a:noFill/>
          <a:ln w="9525">
            <a:solidFill>
              <a:schemeClr val="tx1"/>
            </a:solidFill>
            <a:round/>
            <a:headEnd/>
            <a:tailEnd/>
          </a:ln>
        </p:spPr>
      </p:cxnSp>
      <p:cxnSp>
        <p:nvCxnSpPr>
          <p:cNvPr id="124952" name="AutoShape 23"/>
          <p:cNvCxnSpPr>
            <a:cxnSpLocks noChangeShapeType="1"/>
            <a:stCxn id="124935" idx="4"/>
            <a:endCxn id="124939" idx="0"/>
          </p:cNvCxnSpPr>
          <p:nvPr/>
        </p:nvCxnSpPr>
        <p:spPr bwMode="auto">
          <a:xfrm flipH="1">
            <a:off x="3009900" y="4525963"/>
            <a:ext cx="457200" cy="438150"/>
          </a:xfrm>
          <a:prstGeom prst="straightConnector1">
            <a:avLst/>
          </a:prstGeom>
          <a:noFill/>
          <a:ln w="9525">
            <a:solidFill>
              <a:schemeClr val="tx1"/>
            </a:solidFill>
            <a:round/>
            <a:headEnd/>
            <a:tailEnd/>
          </a:ln>
        </p:spPr>
      </p:cxnSp>
      <p:cxnSp>
        <p:nvCxnSpPr>
          <p:cNvPr id="124953" name="AutoShape 24"/>
          <p:cNvCxnSpPr>
            <a:cxnSpLocks noChangeShapeType="1"/>
            <a:stCxn id="124935" idx="4"/>
            <a:endCxn id="124940" idx="0"/>
          </p:cNvCxnSpPr>
          <p:nvPr/>
        </p:nvCxnSpPr>
        <p:spPr bwMode="auto">
          <a:xfrm>
            <a:off x="3467100" y="4525963"/>
            <a:ext cx="304800" cy="438150"/>
          </a:xfrm>
          <a:prstGeom prst="straightConnector1">
            <a:avLst/>
          </a:prstGeom>
          <a:noFill/>
          <a:ln w="9525">
            <a:solidFill>
              <a:schemeClr val="tx1"/>
            </a:solidFill>
            <a:round/>
            <a:headEnd/>
            <a:tailEnd/>
          </a:ln>
        </p:spPr>
      </p:cxnSp>
      <p:cxnSp>
        <p:nvCxnSpPr>
          <p:cNvPr id="124954" name="AutoShape 25"/>
          <p:cNvCxnSpPr>
            <a:cxnSpLocks noChangeShapeType="1"/>
            <a:stCxn id="124936" idx="4"/>
            <a:endCxn id="124941" idx="0"/>
          </p:cNvCxnSpPr>
          <p:nvPr/>
        </p:nvCxnSpPr>
        <p:spPr bwMode="auto">
          <a:xfrm>
            <a:off x="5372100" y="4525963"/>
            <a:ext cx="304800" cy="438150"/>
          </a:xfrm>
          <a:prstGeom prst="straightConnector1">
            <a:avLst/>
          </a:prstGeom>
          <a:noFill/>
          <a:ln w="9525">
            <a:solidFill>
              <a:schemeClr val="tx1"/>
            </a:solidFill>
            <a:round/>
            <a:headEnd/>
            <a:tailEnd/>
          </a:ln>
        </p:spPr>
      </p:cxnSp>
      <p:cxnSp>
        <p:nvCxnSpPr>
          <p:cNvPr id="124955" name="AutoShape 26"/>
          <p:cNvCxnSpPr>
            <a:cxnSpLocks noChangeShapeType="1"/>
            <a:stCxn id="124937" idx="4"/>
            <a:endCxn id="124943" idx="0"/>
          </p:cNvCxnSpPr>
          <p:nvPr/>
        </p:nvCxnSpPr>
        <p:spPr bwMode="auto">
          <a:xfrm flipH="1">
            <a:off x="6667500" y="4525963"/>
            <a:ext cx="457200" cy="438150"/>
          </a:xfrm>
          <a:prstGeom prst="straightConnector1">
            <a:avLst/>
          </a:prstGeom>
          <a:noFill/>
          <a:ln w="9525">
            <a:solidFill>
              <a:schemeClr val="tx1"/>
            </a:solidFill>
            <a:round/>
            <a:headEnd/>
            <a:tailEnd/>
          </a:ln>
        </p:spPr>
      </p:cxnSp>
      <p:cxnSp>
        <p:nvCxnSpPr>
          <p:cNvPr id="124956" name="AutoShape 27"/>
          <p:cNvCxnSpPr>
            <a:cxnSpLocks noChangeShapeType="1"/>
            <a:stCxn id="124938" idx="4"/>
            <a:endCxn id="124944" idx="0"/>
          </p:cNvCxnSpPr>
          <p:nvPr/>
        </p:nvCxnSpPr>
        <p:spPr bwMode="auto">
          <a:xfrm flipH="1">
            <a:off x="8343900" y="4525963"/>
            <a:ext cx="381000" cy="438150"/>
          </a:xfrm>
          <a:prstGeom prst="straightConnector1">
            <a:avLst/>
          </a:prstGeom>
          <a:noFill/>
          <a:ln w="9525">
            <a:solidFill>
              <a:schemeClr val="tx1"/>
            </a:solidFill>
            <a:round/>
            <a:headEnd/>
            <a:tailEnd/>
          </a:ln>
        </p:spPr>
      </p:cxnSp>
      <p:cxnSp>
        <p:nvCxnSpPr>
          <p:cNvPr id="124957" name="AutoShape 28"/>
          <p:cNvCxnSpPr>
            <a:cxnSpLocks noChangeShapeType="1"/>
            <a:stCxn id="124938" idx="4"/>
            <a:endCxn id="124945" idx="0"/>
          </p:cNvCxnSpPr>
          <p:nvPr/>
        </p:nvCxnSpPr>
        <p:spPr bwMode="auto">
          <a:xfrm>
            <a:off x="8724900" y="4525963"/>
            <a:ext cx="381000" cy="438150"/>
          </a:xfrm>
          <a:prstGeom prst="straightConnector1">
            <a:avLst/>
          </a:prstGeom>
          <a:noFill/>
          <a:ln w="9525">
            <a:solidFill>
              <a:schemeClr val="tx1"/>
            </a:solidFill>
            <a:round/>
            <a:headEnd/>
            <a:tailEnd/>
          </a:ln>
        </p:spPr>
      </p:cxnSp>
      <p:cxnSp>
        <p:nvCxnSpPr>
          <p:cNvPr id="124958" name="AutoShape 29"/>
          <p:cNvCxnSpPr>
            <a:cxnSpLocks noChangeShapeType="1"/>
            <a:stCxn id="124937" idx="4"/>
            <a:endCxn id="124942" idx="0"/>
          </p:cNvCxnSpPr>
          <p:nvPr/>
        </p:nvCxnSpPr>
        <p:spPr bwMode="auto">
          <a:xfrm>
            <a:off x="7124700" y="4525963"/>
            <a:ext cx="381000" cy="438150"/>
          </a:xfrm>
          <a:prstGeom prst="straightConnector1">
            <a:avLst/>
          </a:prstGeom>
          <a:noFill/>
          <a:ln w="9525">
            <a:solidFill>
              <a:schemeClr val="tx1"/>
            </a:solidFill>
            <a:round/>
            <a:headEnd/>
            <a:tailEnd/>
          </a:ln>
        </p:spPr>
      </p:cxnSp>
      <p:sp>
        <p:nvSpPr>
          <p:cNvPr id="124959" name="Rectangle 30"/>
          <p:cNvSpPr>
            <a:spLocks noChangeArrowheads="1"/>
          </p:cNvSpPr>
          <p:nvPr/>
        </p:nvSpPr>
        <p:spPr bwMode="auto">
          <a:xfrm>
            <a:off x="5486400" y="4964113"/>
            <a:ext cx="381000" cy="38100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sp>
        <p:nvSpPr>
          <p:cNvPr id="124960" name="Text Box 31"/>
          <p:cNvSpPr txBox="1">
            <a:spLocks noChangeArrowheads="1"/>
          </p:cNvSpPr>
          <p:nvPr/>
        </p:nvSpPr>
        <p:spPr bwMode="auto">
          <a:xfrm>
            <a:off x="5181600" y="2971800"/>
            <a:ext cx="76200" cy="274638"/>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4961" name="Oval 32"/>
          <p:cNvSpPr>
            <a:spLocks noChangeArrowheads="1"/>
          </p:cNvSpPr>
          <p:nvPr/>
        </p:nvSpPr>
        <p:spPr bwMode="auto">
          <a:xfrm>
            <a:off x="2438400" y="5913438"/>
            <a:ext cx="381000" cy="381000"/>
          </a:xfrm>
          <a:prstGeom prst="ellipse">
            <a:avLst/>
          </a:prstGeom>
          <a:solidFill>
            <a:schemeClr val="bg1"/>
          </a:solidFill>
          <a:ln w="9525">
            <a:solidFill>
              <a:schemeClr val="tx1"/>
            </a:solidFill>
            <a:round/>
            <a:headEnd/>
            <a:tailEnd/>
          </a:ln>
        </p:spPr>
        <p:txBody>
          <a:bodyPr wrap="none" anchor="ctr"/>
          <a:lstStyle/>
          <a:p>
            <a:pPr algn="ctr"/>
            <a:r>
              <a:rPr lang="en-US"/>
              <a:t>P</a:t>
            </a:r>
          </a:p>
        </p:txBody>
      </p:sp>
      <p:sp>
        <p:nvSpPr>
          <p:cNvPr id="124962" name="Oval 33"/>
          <p:cNvSpPr>
            <a:spLocks noChangeArrowheads="1"/>
          </p:cNvSpPr>
          <p:nvPr/>
        </p:nvSpPr>
        <p:spPr bwMode="auto">
          <a:xfrm>
            <a:off x="3048000" y="5913438"/>
            <a:ext cx="381000" cy="381000"/>
          </a:xfrm>
          <a:prstGeom prst="ellipse">
            <a:avLst/>
          </a:prstGeom>
          <a:solidFill>
            <a:schemeClr val="bg1"/>
          </a:solidFill>
          <a:ln w="9525">
            <a:solidFill>
              <a:schemeClr val="tx1"/>
            </a:solidFill>
            <a:round/>
            <a:headEnd/>
            <a:tailEnd/>
          </a:ln>
        </p:spPr>
        <p:txBody>
          <a:bodyPr wrap="none" anchor="ctr"/>
          <a:lstStyle/>
          <a:p>
            <a:pPr algn="ctr"/>
            <a:r>
              <a:rPr lang="en-US"/>
              <a:t>Q</a:t>
            </a:r>
          </a:p>
        </p:txBody>
      </p:sp>
      <p:sp>
        <p:nvSpPr>
          <p:cNvPr id="124963" name="Oval 34"/>
          <p:cNvSpPr>
            <a:spLocks noChangeArrowheads="1"/>
          </p:cNvSpPr>
          <p:nvPr/>
        </p:nvSpPr>
        <p:spPr bwMode="auto">
          <a:xfrm>
            <a:off x="4724400" y="4953000"/>
            <a:ext cx="381000" cy="381000"/>
          </a:xfrm>
          <a:prstGeom prst="ellipse">
            <a:avLst/>
          </a:prstGeom>
          <a:solidFill>
            <a:schemeClr val="bg1"/>
          </a:solidFill>
          <a:ln w="9525">
            <a:solidFill>
              <a:schemeClr val="tx1"/>
            </a:solidFill>
            <a:round/>
            <a:headEnd/>
            <a:tailEnd/>
          </a:ln>
        </p:spPr>
        <p:txBody>
          <a:bodyPr wrap="none" anchor="ctr"/>
          <a:lstStyle/>
          <a:p>
            <a:pPr algn="ctr"/>
            <a:r>
              <a:rPr lang="en-US"/>
              <a:t>J</a:t>
            </a:r>
          </a:p>
        </p:txBody>
      </p:sp>
      <p:sp>
        <p:nvSpPr>
          <p:cNvPr id="124964" name="Oval 35"/>
          <p:cNvSpPr>
            <a:spLocks noChangeArrowheads="1"/>
          </p:cNvSpPr>
          <p:nvPr/>
        </p:nvSpPr>
        <p:spPr bwMode="auto">
          <a:xfrm>
            <a:off x="7391400" y="5913438"/>
            <a:ext cx="381000" cy="381000"/>
          </a:xfrm>
          <a:prstGeom prst="ellipse">
            <a:avLst/>
          </a:prstGeom>
          <a:solidFill>
            <a:schemeClr val="bg1"/>
          </a:solidFill>
          <a:ln w="9525">
            <a:solidFill>
              <a:schemeClr val="tx1"/>
            </a:solidFill>
            <a:round/>
            <a:headEnd/>
            <a:tailEnd/>
          </a:ln>
        </p:spPr>
        <p:txBody>
          <a:bodyPr wrap="none" anchor="ctr"/>
          <a:lstStyle/>
          <a:p>
            <a:pPr algn="ctr"/>
            <a:r>
              <a:rPr lang="en-US"/>
              <a:t>W</a:t>
            </a:r>
          </a:p>
        </p:txBody>
      </p:sp>
      <p:sp>
        <p:nvSpPr>
          <p:cNvPr id="124965" name="Oval 36"/>
          <p:cNvSpPr>
            <a:spLocks noChangeArrowheads="1"/>
          </p:cNvSpPr>
          <p:nvPr/>
        </p:nvSpPr>
        <p:spPr bwMode="auto">
          <a:xfrm>
            <a:off x="6705600" y="5913438"/>
            <a:ext cx="381000" cy="381000"/>
          </a:xfrm>
          <a:prstGeom prst="ellipse">
            <a:avLst/>
          </a:prstGeom>
          <a:solidFill>
            <a:schemeClr val="bg1"/>
          </a:solidFill>
          <a:ln w="9525">
            <a:solidFill>
              <a:schemeClr val="tx1"/>
            </a:solidFill>
            <a:round/>
            <a:headEnd/>
            <a:tailEnd/>
          </a:ln>
        </p:spPr>
        <p:txBody>
          <a:bodyPr wrap="none" anchor="ctr"/>
          <a:lstStyle/>
          <a:p>
            <a:pPr algn="ctr"/>
            <a:r>
              <a:rPr lang="en-US"/>
              <a:t>V</a:t>
            </a:r>
          </a:p>
        </p:txBody>
      </p:sp>
      <p:sp>
        <p:nvSpPr>
          <p:cNvPr id="124966" name="Oval 37"/>
          <p:cNvSpPr>
            <a:spLocks noChangeArrowheads="1"/>
          </p:cNvSpPr>
          <p:nvPr/>
        </p:nvSpPr>
        <p:spPr bwMode="auto">
          <a:xfrm>
            <a:off x="8001000" y="5913438"/>
            <a:ext cx="381000" cy="381000"/>
          </a:xfrm>
          <a:prstGeom prst="ellipse">
            <a:avLst/>
          </a:prstGeom>
          <a:solidFill>
            <a:schemeClr val="bg1"/>
          </a:solidFill>
          <a:ln w="9525">
            <a:solidFill>
              <a:schemeClr val="tx1"/>
            </a:solidFill>
            <a:round/>
            <a:headEnd/>
            <a:tailEnd/>
          </a:ln>
        </p:spPr>
        <p:txBody>
          <a:bodyPr wrap="none" anchor="ctr"/>
          <a:lstStyle/>
          <a:p>
            <a:pPr algn="ctr"/>
            <a:r>
              <a:rPr lang="en-US"/>
              <a:t>X</a:t>
            </a:r>
          </a:p>
        </p:txBody>
      </p:sp>
      <p:sp>
        <p:nvSpPr>
          <p:cNvPr id="124967" name="Oval 38"/>
          <p:cNvSpPr>
            <a:spLocks noChangeArrowheads="1"/>
          </p:cNvSpPr>
          <p:nvPr/>
        </p:nvSpPr>
        <p:spPr bwMode="auto">
          <a:xfrm>
            <a:off x="8610600" y="5913438"/>
            <a:ext cx="381000" cy="381000"/>
          </a:xfrm>
          <a:prstGeom prst="ellipse">
            <a:avLst/>
          </a:prstGeom>
          <a:solidFill>
            <a:schemeClr val="bg1"/>
          </a:solidFill>
          <a:ln w="9525">
            <a:solidFill>
              <a:schemeClr val="tx1"/>
            </a:solidFill>
            <a:round/>
            <a:headEnd/>
            <a:tailEnd/>
          </a:ln>
        </p:spPr>
        <p:txBody>
          <a:bodyPr wrap="none" anchor="ctr"/>
          <a:lstStyle/>
          <a:p>
            <a:pPr algn="ctr"/>
            <a:r>
              <a:rPr lang="en-US"/>
              <a:t>Y</a:t>
            </a:r>
          </a:p>
        </p:txBody>
      </p:sp>
      <p:sp>
        <p:nvSpPr>
          <p:cNvPr id="124968" name="Oval 39"/>
          <p:cNvSpPr>
            <a:spLocks noChangeArrowheads="1"/>
          </p:cNvSpPr>
          <p:nvPr/>
        </p:nvSpPr>
        <p:spPr bwMode="auto">
          <a:xfrm>
            <a:off x="9220200" y="5913438"/>
            <a:ext cx="381000" cy="381000"/>
          </a:xfrm>
          <a:prstGeom prst="ellipse">
            <a:avLst/>
          </a:prstGeom>
          <a:solidFill>
            <a:schemeClr val="bg1"/>
          </a:solidFill>
          <a:ln w="9525">
            <a:solidFill>
              <a:schemeClr val="tx1"/>
            </a:solidFill>
            <a:round/>
            <a:headEnd/>
            <a:tailEnd/>
          </a:ln>
        </p:spPr>
        <p:txBody>
          <a:bodyPr wrap="none" anchor="ctr"/>
          <a:lstStyle/>
          <a:p>
            <a:pPr algn="ctr"/>
            <a:r>
              <a:rPr lang="en-US"/>
              <a:t>Z</a:t>
            </a:r>
          </a:p>
        </p:txBody>
      </p:sp>
      <p:sp>
        <p:nvSpPr>
          <p:cNvPr id="124969" name="Oval 40"/>
          <p:cNvSpPr>
            <a:spLocks noChangeArrowheads="1"/>
          </p:cNvSpPr>
          <p:nvPr/>
        </p:nvSpPr>
        <p:spPr bwMode="auto">
          <a:xfrm>
            <a:off x="3733800" y="5913438"/>
            <a:ext cx="381000" cy="381000"/>
          </a:xfrm>
          <a:prstGeom prst="ellipse">
            <a:avLst/>
          </a:prstGeom>
          <a:solidFill>
            <a:schemeClr val="bg1"/>
          </a:solidFill>
          <a:ln w="9525">
            <a:solidFill>
              <a:schemeClr val="tx1"/>
            </a:solidFill>
            <a:round/>
            <a:headEnd/>
            <a:tailEnd/>
          </a:ln>
        </p:spPr>
        <p:txBody>
          <a:bodyPr wrap="none" anchor="ctr"/>
          <a:lstStyle/>
          <a:p>
            <a:pPr algn="ctr"/>
            <a:r>
              <a:rPr lang="en-US"/>
              <a:t>R</a:t>
            </a:r>
          </a:p>
        </p:txBody>
      </p:sp>
      <p:sp>
        <p:nvSpPr>
          <p:cNvPr id="124970" name="Oval 41"/>
          <p:cNvSpPr>
            <a:spLocks noChangeArrowheads="1"/>
          </p:cNvSpPr>
          <p:nvPr/>
        </p:nvSpPr>
        <p:spPr bwMode="auto">
          <a:xfrm>
            <a:off x="4343400" y="5913438"/>
            <a:ext cx="381000" cy="381000"/>
          </a:xfrm>
          <a:prstGeom prst="ellipse">
            <a:avLst/>
          </a:prstGeom>
          <a:solidFill>
            <a:schemeClr val="bg1"/>
          </a:solidFill>
          <a:ln w="9525">
            <a:solidFill>
              <a:schemeClr val="tx1"/>
            </a:solidFill>
            <a:round/>
            <a:headEnd/>
            <a:tailEnd/>
          </a:ln>
        </p:spPr>
        <p:txBody>
          <a:bodyPr wrap="none" anchor="ctr"/>
          <a:lstStyle/>
          <a:p>
            <a:pPr algn="ctr"/>
            <a:r>
              <a:rPr lang="en-US"/>
              <a:t>S</a:t>
            </a:r>
          </a:p>
        </p:txBody>
      </p:sp>
      <p:sp>
        <p:nvSpPr>
          <p:cNvPr id="124971" name="Oval 42"/>
          <p:cNvSpPr>
            <a:spLocks noChangeArrowheads="1"/>
          </p:cNvSpPr>
          <p:nvPr/>
        </p:nvSpPr>
        <p:spPr bwMode="auto">
          <a:xfrm>
            <a:off x="5029200" y="5913438"/>
            <a:ext cx="381000" cy="381000"/>
          </a:xfrm>
          <a:prstGeom prst="ellipse">
            <a:avLst/>
          </a:prstGeom>
          <a:solidFill>
            <a:schemeClr val="bg1"/>
          </a:solidFill>
          <a:ln w="9525">
            <a:solidFill>
              <a:schemeClr val="tx1"/>
            </a:solidFill>
            <a:round/>
            <a:headEnd/>
            <a:tailEnd/>
          </a:ln>
        </p:spPr>
        <p:txBody>
          <a:bodyPr wrap="none" anchor="ctr"/>
          <a:lstStyle/>
          <a:p>
            <a:pPr algn="ctr"/>
            <a:r>
              <a:rPr lang="en-US"/>
              <a:t>T</a:t>
            </a:r>
          </a:p>
        </p:txBody>
      </p:sp>
      <p:sp>
        <p:nvSpPr>
          <p:cNvPr id="124972" name="Oval 43"/>
          <p:cNvSpPr>
            <a:spLocks noChangeArrowheads="1"/>
          </p:cNvSpPr>
          <p:nvPr/>
        </p:nvSpPr>
        <p:spPr bwMode="auto">
          <a:xfrm>
            <a:off x="6096000" y="5913438"/>
            <a:ext cx="381000" cy="381000"/>
          </a:xfrm>
          <a:prstGeom prst="ellipse">
            <a:avLst/>
          </a:prstGeom>
          <a:solidFill>
            <a:schemeClr val="bg1"/>
          </a:solidFill>
          <a:ln w="9525">
            <a:solidFill>
              <a:schemeClr val="tx1"/>
            </a:solidFill>
            <a:round/>
            <a:headEnd/>
            <a:tailEnd/>
          </a:ln>
        </p:spPr>
        <p:txBody>
          <a:bodyPr wrap="none" anchor="ctr"/>
          <a:lstStyle/>
          <a:p>
            <a:pPr algn="ctr"/>
            <a:r>
              <a:rPr lang="en-US"/>
              <a:t>U</a:t>
            </a:r>
          </a:p>
        </p:txBody>
      </p:sp>
      <p:cxnSp>
        <p:nvCxnSpPr>
          <p:cNvPr id="124973" name="AutoShape 44"/>
          <p:cNvCxnSpPr>
            <a:cxnSpLocks noChangeShapeType="1"/>
            <a:stCxn id="124936" idx="4"/>
            <a:endCxn id="124963" idx="0"/>
          </p:cNvCxnSpPr>
          <p:nvPr/>
        </p:nvCxnSpPr>
        <p:spPr bwMode="auto">
          <a:xfrm flipH="1">
            <a:off x="4914900" y="4525964"/>
            <a:ext cx="457200" cy="427037"/>
          </a:xfrm>
          <a:prstGeom prst="straightConnector1">
            <a:avLst/>
          </a:prstGeom>
          <a:noFill/>
          <a:ln w="9525">
            <a:solidFill>
              <a:schemeClr val="tx1"/>
            </a:solidFill>
            <a:round/>
            <a:headEnd/>
            <a:tailEnd/>
          </a:ln>
        </p:spPr>
      </p:cxnSp>
      <p:cxnSp>
        <p:nvCxnSpPr>
          <p:cNvPr id="124974" name="AutoShape 45"/>
          <p:cNvCxnSpPr>
            <a:cxnSpLocks noChangeShapeType="1"/>
            <a:stCxn id="124939" idx="4"/>
            <a:endCxn id="124961" idx="0"/>
          </p:cNvCxnSpPr>
          <p:nvPr/>
        </p:nvCxnSpPr>
        <p:spPr bwMode="auto">
          <a:xfrm flipH="1">
            <a:off x="2628900" y="5345114"/>
            <a:ext cx="381000" cy="568325"/>
          </a:xfrm>
          <a:prstGeom prst="straightConnector1">
            <a:avLst/>
          </a:prstGeom>
          <a:noFill/>
          <a:ln w="9525">
            <a:solidFill>
              <a:schemeClr val="tx1"/>
            </a:solidFill>
            <a:round/>
            <a:headEnd/>
            <a:tailEnd/>
          </a:ln>
        </p:spPr>
      </p:cxnSp>
      <p:cxnSp>
        <p:nvCxnSpPr>
          <p:cNvPr id="124975" name="AutoShape 46"/>
          <p:cNvCxnSpPr>
            <a:cxnSpLocks noChangeShapeType="1"/>
            <a:stCxn id="124939" idx="4"/>
            <a:endCxn id="124962" idx="0"/>
          </p:cNvCxnSpPr>
          <p:nvPr/>
        </p:nvCxnSpPr>
        <p:spPr bwMode="auto">
          <a:xfrm>
            <a:off x="3009900" y="5345114"/>
            <a:ext cx="228600" cy="568325"/>
          </a:xfrm>
          <a:prstGeom prst="straightConnector1">
            <a:avLst/>
          </a:prstGeom>
          <a:noFill/>
          <a:ln w="9525">
            <a:solidFill>
              <a:schemeClr val="tx1"/>
            </a:solidFill>
            <a:round/>
            <a:headEnd/>
            <a:tailEnd/>
          </a:ln>
        </p:spPr>
      </p:cxnSp>
      <p:cxnSp>
        <p:nvCxnSpPr>
          <p:cNvPr id="124976" name="AutoShape 47"/>
          <p:cNvCxnSpPr>
            <a:cxnSpLocks noChangeShapeType="1"/>
            <a:stCxn id="124940" idx="4"/>
            <a:endCxn id="124969" idx="0"/>
          </p:cNvCxnSpPr>
          <p:nvPr/>
        </p:nvCxnSpPr>
        <p:spPr bwMode="auto">
          <a:xfrm>
            <a:off x="3771900" y="5345114"/>
            <a:ext cx="152400" cy="568325"/>
          </a:xfrm>
          <a:prstGeom prst="straightConnector1">
            <a:avLst/>
          </a:prstGeom>
          <a:noFill/>
          <a:ln w="9525">
            <a:solidFill>
              <a:schemeClr val="tx1"/>
            </a:solidFill>
            <a:round/>
            <a:headEnd/>
            <a:tailEnd/>
          </a:ln>
        </p:spPr>
      </p:cxnSp>
      <p:cxnSp>
        <p:nvCxnSpPr>
          <p:cNvPr id="124977" name="AutoShape 48"/>
          <p:cNvCxnSpPr>
            <a:cxnSpLocks noChangeShapeType="1"/>
            <a:stCxn id="124963" idx="4"/>
            <a:endCxn id="124970" idx="0"/>
          </p:cNvCxnSpPr>
          <p:nvPr/>
        </p:nvCxnSpPr>
        <p:spPr bwMode="auto">
          <a:xfrm flipH="1">
            <a:off x="4533900" y="5334000"/>
            <a:ext cx="381000" cy="579438"/>
          </a:xfrm>
          <a:prstGeom prst="straightConnector1">
            <a:avLst/>
          </a:prstGeom>
          <a:noFill/>
          <a:ln w="9525">
            <a:solidFill>
              <a:schemeClr val="tx1"/>
            </a:solidFill>
            <a:round/>
            <a:headEnd/>
            <a:tailEnd/>
          </a:ln>
        </p:spPr>
      </p:cxnSp>
      <p:cxnSp>
        <p:nvCxnSpPr>
          <p:cNvPr id="124978" name="AutoShape 49"/>
          <p:cNvCxnSpPr>
            <a:cxnSpLocks noChangeShapeType="1"/>
            <a:stCxn id="124963" idx="4"/>
            <a:endCxn id="124971" idx="0"/>
          </p:cNvCxnSpPr>
          <p:nvPr/>
        </p:nvCxnSpPr>
        <p:spPr bwMode="auto">
          <a:xfrm>
            <a:off x="4914900" y="5334000"/>
            <a:ext cx="304800" cy="579438"/>
          </a:xfrm>
          <a:prstGeom prst="straightConnector1">
            <a:avLst/>
          </a:prstGeom>
          <a:noFill/>
          <a:ln w="9525">
            <a:solidFill>
              <a:schemeClr val="tx1"/>
            </a:solidFill>
            <a:round/>
            <a:headEnd/>
            <a:tailEnd/>
          </a:ln>
        </p:spPr>
      </p:cxnSp>
      <p:cxnSp>
        <p:nvCxnSpPr>
          <p:cNvPr id="124979" name="AutoShape 50"/>
          <p:cNvCxnSpPr>
            <a:cxnSpLocks noChangeShapeType="1"/>
            <a:stCxn id="124943" idx="4"/>
            <a:endCxn id="124972" idx="0"/>
          </p:cNvCxnSpPr>
          <p:nvPr/>
        </p:nvCxnSpPr>
        <p:spPr bwMode="auto">
          <a:xfrm flipH="1">
            <a:off x="6286500" y="5345114"/>
            <a:ext cx="381000" cy="568325"/>
          </a:xfrm>
          <a:prstGeom prst="straightConnector1">
            <a:avLst/>
          </a:prstGeom>
          <a:noFill/>
          <a:ln w="9525">
            <a:solidFill>
              <a:schemeClr val="tx1"/>
            </a:solidFill>
            <a:round/>
            <a:headEnd/>
            <a:tailEnd/>
          </a:ln>
        </p:spPr>
      </p:cxnSp>
      <p:cxnSp>
        <p:nvCxnSpPr>
          <p:cNvPr id="124980" name="AutoShape 51"/>
          <p:cNvCxnSpPr>
            <a:cxnSpLocks noChangeShapeType="1"/>
            <a:stCxn id="124943" idx="4"/>
            <a:endCxn id="124965" idx="0"/>
          </p:cNvCxnSpPr>
          <p:nvPr/>
        </p:nvCxnSpPr>
        <p:spPr bwMode="auto">
          <a:xfrm>
            <a:off x="6667500" y="5345114"/>
            <a:ext cx="228600" cy="568325"/>
          </a:xfrm>
          <a:prstGeom prst="straightConnector1">
            <a:avLst/>
          </a:prstGeom>
          <a:noFill/>
          <a:ln w="9525">
            <a:solidFill>
              <a:schemeClr val="tx1"/>
            </a:solidFill>
            <a:round/>
            <a:headEnd/>
            <a:tailEnd/>
          </a:ln>
        </p:spPr>
      </p:cxnSp>
      <p:cxnSp>
        <p:nvCxnSpPr>
          <p:cNvPr id="124981" name="AutoShape 52"/>
          <p:cNvCxnSpPr>
            <a:cxnSpLocks noChangeShapeType="1"/>
            <a:stCxn id="124942" idx="4"/>
            <a:endCxn id="124964" idx="0"/>
          </p:cNvCxnSpPr>
          <p:nvPr/>
        </p:nvCxnSpPr>
        <p:spPr bwMode="auto">
          <a:xfrm>
            <a:off x="7505700" y="5345114"/>
            <a:ext cx="76200" cy="568325"/>
          </a:xfrm>
          <a:prstGeom prst="straightConnector1">
            <a:avLst/>
          </a:prstGeom>
          <a:noFill/>
          <a:ln w="9525">
            <a:solidFill>
              <a:schemeClr val="tx1"/>
            </a:solidFill>
            <a:round/>
            <a:headEnd/>
            <a:tailEnd/>
          </a:ln>
        </p:spPr>
      </p:cxnSp>
      <p:cxnSp>
        <p:nvCxnSpPr>
          <p:cNvPr id="124982" name="AutoShape 53"/>
          <p:cNvCxnSpPr>
            <a:cxnSpLocks noChangeShapeType="1"/>
            <a:stCxn id="124944" idx="4"/>
            <a:endCxn id="124966" idx="0"/>
          </p:cNvCxnSpPr>
          <p:nvPr/>
        </p:nvCxnSpPr>
        <p:spPr bwMode="auto">
          <a:xfrm flipH="1">
            <a:off x="8191500" y="5345114"/>
            <a:ext cx="152400" cy="568325"/>
          </a:xfrm>
          <a:prstGeom prst="straightConnector1">
            <a:avLst/>
          </a:prstGeom>
          <a:noFill/>
          <a:ln w="9525">
            <a:solidFill>
              <a:schemeClr val="tx1"/>
            </a:solidFill>
            <a:round/>
            <a:headEnd/>
            <a:tailEnd/>
          </a:ln>
        </p:spPr>
      </p:cxnSp>
      <p:cxnSp>
        <p:nvCxnSpPr>
          <p:cNvPr id="124983" name="AutoShape 54"/>
          <p:cNvCxnSpPr>
            <a:cxnSpLocks noChangeShapeType="1"/>
            <a:stCxn id="124945" idx="4"/>
            <a:endCxn id="124967" idx="0"/>
          </p:cNvCxnSpPr>
          <p:nvPr/>
        </p:nvCxnSpPr>
        <p:spPr bwMode="auto">
          <a:xfrm flipH="1">
            <a:off x="8801100" y="5345114"/>
            <a:ext cx="304800" cy="568325"/>
          </a:xfrm>
          <a:prstGeom prst="straightConnector1">
            <a:avLst/>
          </a:prstGeom>
          <a:noFill/>
          <a:ln w="9525">
            <a:solidFill>
              <a:schemeClr val="tx1"/>
            </a:solidFill>
            <a:round/>
            <a:headEnd/>
            <a:tailEnd/>
          </a:ln>
        </p:spPr>
      </p:cxnSp>
      <p:cxnSp>
        <p:nvCxnSpPr>
          <p:cNvPr id="124984" name="AutoShape 55"/>
          <p:cNvCxnSpPr>
            <a:cxnSpLocks noChangeShapeType="1"/>
            <a:stCxn id="124945" idx="4"/>
            <a:endCxn id="124968" idx="0"/>
          </p:cNvCxnSpPr>
          <p:nvPr/>
        </p:nvCxnSpPr>
        <p:spPr bwMode="auto">
          <a:xfrm>
            <a:off x="9105900" y="5345114"/>
            <a:ext cx="304800" cy="568325"/>
          </a:xfrm>
          <a:prstGeom prst="straightConnector1">
            <a:avLst/>
          </a:prstGeom>
          <a:noFill/>
          <a:ln w="9525">
            <a:solidFill>
              <a:schemeClr val="tx1"/>
            </a:solidFill>
            <a:round/>
            <a:headEnd/>
            <a:tailEnd/>
          </a:ln>
        </p:spPr>
      </p:cxnSp>
      <p:sp>
        <p:nvSpPr>
          <p:cNvPr id="124985" name="Rectangle 56"/>
          <p:cNvSpPr>
            <a:spLocks noChangeArrowheads="1"/>
          </p:cNvSpPr>
          <p:nvPr/>
        </p:nvSpPr>
        <p:spPr bwMode="auto">
          <a:xfrm>
            <a:off x="8001000" y="5913438"/>
            <a:ext cx="381000" cy="38100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sp>
        <p:nvSpPr>
          <p:cNvPr id="124986" name="Text Box 57"/>
          <p:cNvSpPr txBox="1">
            <a:spLocks noChangeArrowheads="1"/>
          </p:cNvSpPr>
          <p:nvPr/>
        </p:nvSpPr>
        <p:spPr bwMode="auto">
          <a:xfrm>
            <a:off x="7162800" y="2971800"/>
            <a:ext cx="76200" cy="274638"/>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4987" name="Text Box 58"/>
          <p:cNvSpPr txBox="1">
            <a:spLocks noChangeArrowheads="1"/>
          </p:cNvSpPr>
          <p:nvPr/>
        </p:nvSpPr>
        <p:spPr bwMode="auto">
          <a:xfrm>
            <a:off x="3810000" y="3703639"/>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4988" name="Text Box 59"/>
          <p:cNvSpPr txBox="1">
            <a:spLocks noChangeArrowheads="1"/>
          </p:cNvSpPr>
          <p:nvPr/>
        </p:nvSpPr>
        <p:spPr bwMode="auto">
          <a:xfrm>
            <a:off x="4876800" y="3733800"/>
            <a:ext cx="76200" cy="274638"/>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24989" name="Text Box 60"/>
          <p:cNvSpPr txBox="1">
            <a:spLocks noChangeArrowheads="1"/>
          </p:cNvSpPr>
          <p:nvPr/>
        </p:nvSpPr>
        <p:spPr bwMode="auto">
          <a:xfrm>
            <a:off x="3048000" y="4419600"/>
            <a:ext cx="76200" cy="274638"/>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4990" name="Text Box 61"/>
          <p:cNvSpPr txBox="1">
            <a:spLocks noChangeArrowheads="1"/>
          </p:cNvSpPr>
          <p:nvPr/>
        </p:nvSpPr>
        <p:spPr bwMode="auto">
          <a:xfrm>
            <a:off x="3657600" y="4419600"/>
            <a:ext cx="76200" cy="274638"/>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4991" name="Text Box 62"/>
          <p:cNvSpPr txBox="1">
            <a:spLocks noChangeArrowheads="1"/>
          </p:cNvSpPr>
          <p:nvPr/>
        </p:nvSpPr>
        <p:spPr bwMode="auto">
          <a:xfrm>
            <a:off x="4953000" y="4419600"/>
            <a:ext cx="76200" cy="274638"/>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4992" name="Text Box 63"/>
          <p:cNvSpPr txBox="1">
            <a:spLocks noChangeArrowheads="1"/>
          </p:cNvSpPr>
          <p:nvPr/>
        </p:nvSpPr>
        <p:spPr bwMode="auto">
          <a:xfrm>
            <a:off x="5562600" y="4419600"/>
            <a:ext cx="76200" cy="274638"/>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24993" name="Text Box 64"/>
          <p:cNvSpPr txBox="1">
            <a:spLocks noChangeArrowheads="1"/>
          </p:cNvSpPr>
          <p:nvPr/>
        </p:nvSpPr>
        <p:spPr bwMode="auto">
          <a:xfrm>
            <a:off x="2667000" y="5364164"/>
            <a:ext cx="76200" cy="274637"/>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4994" name="Text Box 65"/>
          <p:cNvSpPr txBox="1">
            <a:spLocks noChangeArrowheads="1"/>
          </p:cNvSpPr>
          <p:nvPr/>
        </p:nvSpPr>
        <p:spPr bwMode="auto">
          <a:xfrm>
            <a:off x="3124200" y="5334000"/>
            <a:ext cx="76200" cy="274638"/>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24995" name="Text Box 66"/>
          <p:cNvSpPr txBox="1">
            <a:spLocks noChangeArrowheads="1"/>
          </p:cNvSpPr>
          <p:nvPr/>
        </p:nvSpPr>
        <p:spPr bwMode="auto">
          <a:xfrm>
            <a:off x="3886200" y="5364164"/>
            <a:ext cx="76200" cy="274637"/>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4996" name="Text Box 67"/>
          <p:cNvSpPr txBox="1">
            <a:spLocks noChangeArrowheads="1"/>
          </p:cNvSpPr>
          <p:nvPr/>
        </p:nvSpPr>
        <p:spPr bwMode="auto">
          <a:xfrm>
            <a:off x="4572000" y="5334000"/>
            <a:ext cx="76200" cy="274638"/>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24997" name="Text Box 68"/>
          <p:cNvSpPr txBox="1">
            <a:spLocks noChangeArrowheads="1"/>
          </p:cNvSpPr>
          <p:nvPr/>
        </p:nvSpPr>
        <p:spPr bwMode="auto">
          <a:xfrm>
            <a:off x="5105400" y="5334000"/>
            <a:ext cx="76200" cy="274638"/>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4998" name="Text Box 69"/>
          <p:cNvSpPr txBox="1">
            <a:spLocks noChangeArrowheads="1"/>
          </p:cNvSpPr>
          <p:nvPr/>
        </p:nvSpPr>
        <p:spPr bwMode="auto">
          <a:xfrm>
            <a:off x="7467600" y="3703639"/>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4999" name="Text Box 70"/>
          <p:cNvSpPr txBox="1">
            <a:spLocks noChangeArrowheads="1"/>
          </p:cNvSpPr>
          <p:nvPr/>
        </p:nvSpPr>
        <p:spPr bwMode="auto">
          <a:xfrm>
            <a:off x="8305800" y="3733800"/>
            <a:ext cx="76200" cy="274638"/>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5000" name="Text Box 71"/>
          <p:cNvSpPr txBox="1">
            <a:spLocks noChangeArrowheads="1"/>
          </p:cNvSpPr>
          <p:nvPr/>
        </p:nvSpPr>
        <p:spPr bwMode="auto">
          <a:xfrm>
            <a:off x="6705600" y="4419600"/>
            <a:ext cx="76200" cy="274638"/>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5001" name="Text Box 72"/>
          <p:cNvSpPr txBox="1">
            <a:spLocks noChangeArrowheads="1"/>
          </p:cNvSpPr>
          <p:nvPr/>
        </p:nvSpPr>
        <p:spPr bwMode="auto">
          <a:xfrm>
            <a:off x="7315200" y="4419600"/>
            <a:ext cx="76200" cy="274638"/>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25002" name="Text Box 73"/>
          <p:cNvSpPr txBox="1">
            <a:spLocks noChangeArrowheads="1"/>
          </p:cNvSpPr>
          <p:nvPr/>
        </p:nvSpPr>
        <p:spPr bwMode="auto">
          <a:xfrm>
            <a:off x="6324600" y="5364164"/>
            <a:ext cx="76200" cy="274637"/>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5003" name="Text Box 74"/>
          <p:cNvSpPr txBox="1">
            <a:spLocks noChangeArrowheads="1"/>
          </p:cNvSpPr>
          <p:nvPr/>
        </p:nvSpPr>
        <p:spPr bwMode="auto">
          <a:xfrm>
            <a:off x="6781800" y="5364164"/>
            <a:ext cx="76200" cy="274637"/>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25004" name="Text Box 75"/>
          <p:cNvSpPr txBox="1">
            <a:spLocks noChangeArrowheads="1"/>
          </p:cNvSpPr>
          <p:nvPr/>
        </p:nvSpPr>
        <p:spPr bwMode="auto">
          <a:xfrm>
            <a:off x="7391400" y="5410200"/>
            <a:ext cx="76200" cy="274638"/>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5005" name="Text Box 76"/>
          <p:cNvSpPr txBox="1">
            <a:spLocks noChangeArrowheads="1"/>
          </p:cNvSpPr>
          <p:nvPr/>
        </p:nvSpPr>
        <p:spPr bwMode="auto">
          <a:xfrm>
            <a:off x="8153400" y="5364164"/>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5006" name="Text Box 77"/>
          <p:cNvSpPr txBox="1">
            <a:spLocks noChangeArrowheads="1"/>
          </p:cNvSpPr>
          <p:nvPr/>
        </p:nvSpPr>
        <p:spPr bwMode="auto">
          <a:xfrm>
            <a:off x="8382000" y="4419600"/>
            <a:ext cx="76200" cy="274638"/>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5007" name="Text Box 78"/>
          <p:cNvSpPr txBox="1">
            <a:spLocks noChangeArrowheads="1"/>
          </p:cNvSpPr>
          <p:nvPr/>
        </p:nvSpPr>
        <p:spPr bwMode="auto">
          <a:xfrm>
            <a:off x="8915400" y="4419600"/>
            <a:ext cx="76200" cy="274638"/>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5008" name="Text Box 79"/>
          <p:cNvSpPr txBox="1">
            <a:spLocks noChangeArrowheads="1"/>
          </p:cNvSpPr>
          <p:nvPr/>
        </p:nvSpPr>
        <p:spPr bwMode="auto">
          <a:xfrm>
            <a:off x="8839200" y="5334000"/>
            <a:ext cx="76200" cy="274638"/>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25009" name="Text Box 80"/>
          <p:cNvSpPr txBox="1">
            <a:spLocks noChangeArrowheads="1"/>
          </p:cNvSpPr>
          <p:nvPr/>
        </p:nvSpPr>
        <p:spPr bwMode="auto">
          <a:xfrm>
            <a:off x="9296400" y="5364164"/>
            <a:ext cx="76200" cy="274637"/>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5010" name="Text Box 81"/>
          <p:cNvSpPr txBox="1">
            <a:spLocks noChangeArrowheads="1"/>
          </p:cNvSpPr>
          <p:nvPr/>
        </p:nvSpPr>
        <p:spPr bwMode="auto">
          <a:xfrm>
            <a:off x="4191000" y="3246439"/>
            <a:ext cx="76200" cy="274637"/>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25011" name="Text Box 82"/>
          <p:cNvSpPr txBox="1">
            <a:spLocks noChangeArrowheads="1"/>
          </p:cNvSpPr>
          <p:nvPr/>
        </p:nvSpPr>
        <p:spPr bwMode="auto">
          <a:xfrm>
            <a:off x="8153400" y="3170239"/>
            <a:ext cx="76200" cy="274637"/>
          </a:xfrm>
          <a:prstGeom prst="rect">
            <a:avLst/>
          </a:prstGeom>
          <a:noFill/>
          <a:ln w="9525">
            <a:noFill/>
            <a:miter lim="800000"/>
            <a:headEnd/>
            <a:tailEnd/>
          </a:ln>
        </p:spPr>
        <p:txBody>
          <a:bodyPr lIns="0" tIns="0" rIns="0" bIns="0">
            <a:spAutoFit/>
          </a:bodyPr>
          <a:lstStyle/>
          <a:p>
            <a:r>
              <a:rPr lang="en-US">
                <a:solidFill>
                  <a:srgbClr val="2B5DD9"/>
                </a:solidFill>
              </a:rPr>
              <a:t>2</a:t>
            </a:r>
          </a:p>
        </p:txBody>
      </p:sp>
      <p:sp>
        <p:nvSpPr>
          <p:cNvPr id="125012" name="Text Box 83"/>
          <p:cNvSpPr txBox="1">
            <a:spLocks noChangeArrowheads="1"/>
          </p:cNvSpPr>
          <p:nvPr/>
        </p:nvSpPr>
        <p:spPr bwMode="auto">
          <a:xfrm>
            <a:off x="3200400" y="3962400"/>
            <a:ext cx="76200" cy="274638"/>
          </a:xfrm>
          <a:prstGeom prst="rect">
            <a:avLst/>
          </a:prstGeom>
          <a:noFill/>
          <a:ln w="9525">
            <a:noFill/>
            <a:miter lim="800000"/>
            <a:headEnd/>
            <a:tailEnd/>
          </a:ln>
        </p:spPr>
        <p:txBody>
          <a:bodyPr lIns="0" tIns="0" rIns="0" bIns="0">
            <a:spAutoFit/>
          </a:bodyPr>
          <a:lstStyle/>
          <a:p>
            <a:r>
              <a:rPr lang="en-US">
                <a:solidFill>
                  <a:srgbClr val="2B5DD9"/>
                </a:solidFill>
              </a:rPr>
              <a:t>5</a:t>
            </a:r>
          </a:p>
        </p:txBody>
      </p:sp>
      <p:sp>
        <p:nvSpPr>
          <p:cNvPr id="125013" name="Text Box 84"/>
          <p:cNvSpPr txBox="1">
            <a:spLocks noChangeArrowheads="1"/>
          </p:cNvSpPr>
          <p:nvPr/>
        </p:nvSpPr>
        <p:spPr bwMode="auto">
          <a:xfrm>
            <a:off x="5486400" y="3886200"/>
            <a:ext cx="76200" cy="274638"/>
          </a:xfrm>
          <a:prstGeom prst="rect">
            <a:avLst/>
          </a:prstGeom>
          <a:noFill/>
          <a:ln w="9525">
            <a:noFill/>
            <a:miter lim="800000"/>
            <a:headEnd/>
            <a:tailEnd/>
          </a:ln>
        </p:spPr>
        <p:txBody>
          <a:bodyPr lIns="0" tIns="0" rIns="0" bIns="0">
            <a:spAutoFit/>
          </a:bodyPr>
          <a:lstStyle/>
          <a:p>
            <a:r>
              <a:rPr lang="en-US">
                <a:solidFill>
                  <a:srgbClr val="2B5DD9"/>
                </a:solidFill>
              </a:rPr>
              <a:t>3</a:t>
            </a:r>
          </a:p>
        </p:txBody>
      </p:sp>
      <p:sp>
        <p:nvSpPr>
          <p:cNvPr id="125014" name="Text Box 85"/>
          <p:cNvSpPr txBox="1">
            <a:spLocks noChangeArrowheads="1"/>
          </p:cNvSpPr>
          <p:nvPr/>
        </p:nvSpPr>
        <p:spPr bwMode="auto">
          <a:xfrm>
            <a:off x="5791200" y="5334000"/>
            <a:ext cx="76200" cy="274638"/>
          </a:xfrm>
          <a:prstGeom prst="rect">
            <a:avLst/>
          </a:prstGeom>
          <a:noFill/>
          <a:ln w="9525">
            <a:noFill/>
            <a:miter lim="800000"/>
            <a:headEnd/>
            <a:tailEnd/>
          </a:ln>
        </p:spPr>
        <p:txBody>
          <a:bodyPr lIns="0" tIns="0" rIns="0" bIns="0">
            <a:spAutoFit/>
          </a:bodyPr>
          <a:lstStyle/>
          <a:p>
            <a:r>
              <a:rPr lang="en-US">
                <a:solidFill>
                  <a:srgbClr val="2B5DD9"/>
                </a:solidFill>
              </a:rPr>
              <a:t>0</a:t>
            </a:r>
          </a:p>
        </p:txBody>
      </p:sp>
      <p:sp>
        <p:nvSpPr>
          <p:cNvPr id="125015" name="Text Box 86"/>
          <p:cNvSpPr txBox="1">
            <a:spLocks noChangeArrowheads="1"/>
          </p:cNvSpPr>
          <p:nvPr/>
        </p:nvSpPr>
        <p:spPr bwMode="auto">
          <a:xfrm>
            <a:off x="4572000" y="4846639"/>
            <a:ext cx="76200" cy="274637"/>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25016" name="Text Box 87"/>
          <p:cNvSpPr txBox="1">
            <a:spLocks noChangeArrowheads="1"/>
          </p:cNvSpPr>
          <p:nvPr/>
        </p:nvSpPr>
        <p:spPr bwMode="auto">
          <a:xfrm>
            <a:off x="3962400" y="4922839"/>
            <a:ext cx="76200" cy="274637"/>
          </a:xfrm>
          <a:prstGeom prst="rect">
            <a:avLst/>
          </a:prstGeom>
          <a:noFill/>
          <a:ln w="9525">
            <a:noFill/>
            <a:miter lim="800000"/>
            <a:headEnd/>
            <a:tailEnd/>
          </a:ln>
        </p:spPr>
        <p:txBody>
          <a:bodyPr lIns="0" tIns="0" rIns="0" bIns="0">
            <a:spAutoFit/>
          </a:bodyPr>
          <a:lstStyle/>
          <a:p>
            <a:r>
              <a:rPr lang="en-US">
                <a:solidFill>
                  <a:srgbClr val="2B5DD9"/>
                </a:solidFill>
              </a:rPr>
              <a:t>3</a:t>
            </a:r>
          </a:p>
        </p:txBody>
      </p:sp>
      <p:sp>
        <p:nvSpPr>
          <p:cNvPr id="125017" name="Text Box 88"/>
          <p:cNvSpPr txBox="1">
            <a:spLocks noChangeArrowheads="1"/>
          </p:cNvSpPr>
          <p:nvPr/>
        </p:nvSpPr>
        <p:spPr bwMode="auto">
          <a:xfrm>
            <a:off x="2743200" y="4876800"/>
            <a:ext cx="76200" cy="274638"/>
          </a:xfrm>
          <a:prstGeom prst="rect">
            <a:avLst/>
          </a:prstGeom>
          <a:noFill/>
          <a:ln w="9525">
            <a:noFill/>
            <a:miter lim="800000"/>
            <a:headEnd/>
            <a:tailEnd/>
          </a:ln>
        </p:spPr>
        <p:txBody>
          <a:bodyPr lIns="0" tIns="0" rIns="0" bIns="0">
            <a:spAutoFit/>
          </a:bodyPr>
          <a:lstStyle/>
          <a:p>
            <a:r>
              <a:rPr lang="en-US">
                <a:solidFill>
                  <a:srgbClr val="2B5DD9"/>
                </a:solidFill>
              </a:rPr>
              <a:t>2</a:t>
            </a:r>
          </a:p>
        </p:txBody>
      </p:sp>
      <p:sp>
        <p:nvSpPr>
          <p:cNvPr id="125018" name="Text Box 89"/>
          <p:cNvSpPr txBox="1">
            <a:spLocks noChangeArrowheads="1"/>
          </p:cNvSpPr>
          <p:nvPr/>
        </p:nvSpPr>
        <p:spPr bwMode="auto">
          <a:xfrm>
            <a:off x="2362200" y="5791200"/>
            <a:ext cx="76200" cy="274638"/>
          </a:xfrm>
          <a:prstGeom prst="rect">
            <a:avLst/>
          </a:prstGeom>
          <a:noFill/>
          <a:ln w="9525">
            <a:noFill/>
            <a:miter lim="800000"/>
            <a:headEnd/>
            <a:tailEnd/>
          </a:ln>
        </p:spPr>
        <p:txBody>
          <a:bodyPr lIns="0" tIns="0" rIns="0" bIns="0">
            <a:spAutoFit/>
          </a:bodyPr>
          <a:lstStyle/>
          <a:p>
            <a:r>
              <a:rPr lang="en-US">
                <a:solidFill>
                  <a:srgbClr val="2B5DD9"/>
                </a:solidFill>
              </a:rPr>
              <a:t>3</a:t>
            </a:r>
          </a:p>
        </p:txBody>
      </p:sp>
      <p:sp>
        <p:nvSpPr>
          <p:cNvPr id="125019" name="Text Box 90"/>
          <p:cNvSpPr txBox="1">
            <a:spLocks noChangeArrowheads="1"/>
          </p:cNvSpPr>
          <p:nvPr/>
        </p:nvSpPr>
        <p:spPr bwMode="auto">
          <a:xfrm>
            <a:off x="3276600" y="6248400"/>
            <a:ext cx="76200" cy="274638"/>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25020" name="Text Box 91"/>
          <p:cNvSpPr txBox="1">
            <a:spLocks noChangeArrowheads="1"/>
          </p:cNvSpPr>
          <p:nvPr/>
        </p:nvSpPr>
        <p:spPr bwMode="auto">
          <a:xfrm>
            <a:off x="3962400" y="6248400"/>
            <a:ext cx="76200" cy="274638"/>
          </a:xfrm>
          <a:prstGeom prst="rect">
            <a:avLst/>
          </a:prstGeom>
          <a:noFill/>
          <a:ln w="9525">
            <a:noFill/>
            <a:miter lim="800000"/>
            <a:headEnd/>
            <a:tailEnd/>
          </a:ln>
        </p:spPr>
        <p:txBody>
          <a:bodyPr lIns="0" tIns="0" rIns="0" bIns="0">
            <a:spAutoFit/>
          </a:bodyPr>
          <a:lstStyle/>
          <a:p>
            <a:r>
              <a:rPr lang="en-US">
                <a:solidFill>
                  <a:srgbClr val="2B5DD9"/>
                </a:solidFill>
              </a:rPr>
              <a:t>2</a:t>
            </a:r>
          </a:p>
        </p:txBody>
      </p:sp>
      <p:sp>
        <p:nvSpPr>
          <p:cNvPr id="125021" name="Text Box 92"/>
          <p:cNvSpPr txBox="1">
            <a:spLocks noChangeArrowheads="1"/>
          </p:cNvSpPr>
          <p:nvPr/>
        </p:nvSpPr>
        <p:spPr bwMode="auto">
          <a:xfrm>
            <a:off x="4572000" y="6248400"/>
            <a:ext cx="76200" cy="274638"/>
          </a:xfrm>
          <a:prstGeom prst="rect">
            <a:avLst/>
          </a:prstGeom>
          <a:noFill/>
          <a:ln w="9525">
            <a:noFill/>
            <a:miter lim="800000"/>
            <a:headEnd/>
            <a:tailEnd/>
          </a:ln>
        </p:spPr>
        <p:txBody>
          <a:bodyPr lIns="0" tIns="0" rIns="0" bIns="0">
            <a:spAutoFit/>
          </a:bodyPr>
          <a:lstStyle/>
          <a:p>
            <a:r>
              <a:rPr lang="en-US">
                <a:solidFill>
                  <a:srgbClr val="2B5DD9"/>
                </a:solidFill>
              </a:rPr>
              <a:t>2</a:t>
            </a:r>
          </a:p>
        </p:txBody>
      </p:sp>
      <p:sp>
        <p:nvSpPr>
          <p:cNvPr id="125022" name="Text Box 93"/>
          <p:cNvSpPr txBox="1">
            <a:spLocks noChangeArrowheads="1"/>
          </p:cNvSpPr>
          <p:nvPr/>
        </p:nvSpPr>
        <p:spPr bwMode="auto">
          <a:xfrm>
            <a:off x="5334000" y="6218239"/>
            <a:ext cx="76200" cy="274637"/>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25023" name="Text Box 94"/>
          <p:cNvSpPr txBox="1">
            <a:spLocks noChangeArrowheads="1"/>
          </p:cNvSpPr>
          <p:nvPr/>
        </p:nvSpPr>
        <p:spPr bwMode="auto">
          <a:xfrm>
            <a:off x="6324600" y="6248400"/>
            <a:ext cx="76200" cy="274638"/>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25024" name="Text Box 95"/>
          <p:cNvSpPr txBox="1">
            <a:spLocks noChangeArrowheads="1"/>
          </p:cNvSpPr>
          <p:nvPr/>
        </p:nvSpPr>
        <p:spPr bwMode="auto">
          <a:xfrm>
            <a:off x="7010400" y="6218239"/>
            <a:ext cx="76200" cy="274637"/>
          </a:xfrm>
          <a:prstGeom prst="rect">
            <a:avLst/>
          </a:prstGeom>
          <a:noFill/>
          <a:ln w="9525">
            <a:noFill/>
            <a:miter lim="800000"/>
            <a:headEnd/>
            <a:tailEnd/>
          </a:ln>
        </p:spPr>
        <p:txBody>
          <a:bodyPr lIns="0" tIns="0" rIns="0" bIns="0">
            <a:spAutoFit/>
          </a:bodyPr>
          <a:lstStyle/>
          <a:p>
            <a:r>
              <a:rPr lang="en-US">
                <a:solidFill>
                  <a:srgbClr val="2B5DD9"/>
                </a:solidFill>
              </a:rPr>
              <a:t>2</a:t>
            </a:r>
          </a:p>
        </p:txBody>
      </p:sp>
      <p:sp>
        <p:nvSpPr>
          <p:cNvPr id="125025" name="Text Box 96"/>
          <p:cNvSpPr txBox="1">
            <a:spLocks noChangeArrowheads="1"/>
          </p:cNvSpPr>
          <p:nvPr/>
        </p:nvSpPr>
        <p:spPr bwMode="auto">
          <a:xfrm>
            <a:off x="7543800" y="6324600"/>
            <a:ext cx="76200" cy="274638"/>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25026" name="Text Box 97"/>
          <p:cNvSpPr txBox="1">
            <a:spLocks noChangeArrowheads="1"/>
          </p:cNvSpPr>
          <p:nvPr/>
        </p:nvSpPr>
        <p:spPr bwMode="auto">
          <a:xfrm>
            <a:off x="8153400" y="6294439"/>
            <a:ext cx="76200" cy="274637"/>
          </a:xfrm>
          <a:prstGeom prst="rect">
            <a:avLst/>
          </a:prstGeom>
          <a:noFill/>
          <a:ln w="9525">
            <a:noFill/>
            <a:miter lim="800000"/>
            <a:headEnd/>
            <a:tailEnd/>
          </a:ln>
        </p:spPr>
        <p:txBody>
          <a:bodyPr lIns="0" tIns="0" rIns="0" bIns="0">
            <a:spAutoFit/>
          </a:bodyPr>
          <a:lstStyle/>
          <a:p>
            <a:r>
              <a:rPr lang="en-US">
                <a:solidFill>
                  <a:srgbClr val="2B5DD9"/>
                </a:solidFill>
              </a:rPr>
              <a:t>0</a:t>
            </a:r>
          </a:p>
        </p:txBody>
      </p:sp>
      <p:sp>
        <p:nvSpPr>
          <p:cNvPr id="125027" name="Text Box 98"/>
          <p:cNvSpPr txBox="1">
            <a:spLocks noChangeArrowheads="1"/>
          </p:cNvSpPr>
          <p:nvPr/>
        </p:nvSpPr>
        <p:spPr bwMode="auto">
          <a:xfrm>
            <a:off x="8686800" y="6294439"/>
            <a:ext cx="76200" cy="274637"/>
          </a:xfrm>
          <a:prstGeom prst="rect">
            <a:avLst/>
          </a:prstGeom>
          <a:noFill/>
          <a:ln w="9525">
            <a:noFill/>
            <a:miter lim="800000"/>
            <a:headEnd/>
            <a:tailEnd/>
          </a:ln>
        </p:spPr>
        <p:txBody>
          <a:bodyPr lIns="0" tIns="0" rIns="0" bIns="0">
            <a:spAutoFit/>
          </a:bodyPr>
          <a:lstStyle/>
          <a:p>
            <a:r>
              <a:rPr lang="en-US">
                <a:solidFill>
                  <a:srgbClr val="2B5DD9"/>
                </a:solidFill>
              </a:rPr>
              <a:t>2</a:t>
            </a:r>
          </a:p>
        </p:txBody>
      </p:sp>
      <p:sp>
        <p:nvSpPr>
          <p:cNvPr id="125028" name="Text Box 99"/>
          <p:cNvSpPr txBox="1">
            <a:spLocks noChangeArrowheads="1"/>
          </p:cNvSpPr>
          <p:nvPr/>
        </p:nvSpPr>
        <p:spPr bwMode="auto">
          <a:xfrm>
            <a:off x="9220200" y="6324600"/>
            <a:ext cx="76200" cy="274638"/>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25029" name="Text Box 100"/>
          <p:cNvSpPr txBox="1">
            <a:spLocks noChangeArrowheads="1"/>
          </p:cNvSpPr>
          <p:nvPr/>
        </p:nvSpPr>
        <p:spPr bwMode="auto">
          <a:xfrm>
            <a:off x="9296400" y="4846639"/>
            <a:ext cx="76200" cy="274637"/>
          </a:xfrm>
          <a:prstGeom prst="rect">
            <a:avLst/>
          </a:prstGeom>
          <a:noFill/>
          <a:ln w="9525">
            <a:noFill/>
            <a:miter lim="800000"/>
            <a:headEnd/>
            <a:tailEnd/>
          </a:ln>
        </p:spPr>
        <p:txBody>
          <a:bodyPr lIns="0" tIns="0" rIns="0" bIns="0">
            <a:spAutoFit/>
          </a:bodyPr>
          <a:lstStyle/>
          <a:p>
            <a:r>
              <a:rPr lang="en-US">
                <a:solidFill>
                  <a:srgbClr val="2B5DD9"/>
                </a:solidFill>
              </a:rPr>
              <a:t>3</a:t>
            </a:r>
          </a:p>
        </p:txBody>
      </p:sp>
      <p:sp>
        <p:nvSpPr>
          <p:cNvPr id="125030" name="Text Box 101"/>
          <p:cNvSpPr txBox="1">
            <a:spLocks noChangeArrowheads="1"/>
          </p:cNvSpPr>
          <p:nvPr/>
        </p:nvSpPr>
        <p:spPr bwMode="auto">
          <a:xfrm>
            <a:off x="8534400" y="4876800"/>
            <a:ext cx="76200" cy="274638"/>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25031" name="Text Box 102"/>
          <p:cNvSpPr txBox="1">
            <a:spLocks noChangeArrowheads="1"/>
          </p:cNvSpPr>
          <p:nvPr/>
        </p:nvSpPr>
        <p:spPr bwMode="auto">
          <a:xfrm>
            <a:off x="7696200" y="4846639"/>
            <a:ext cx="76200" cy="274637"/>
          </a:xfrm>
          <a:prstGeom prst="rect">
            <a:avLst/>
          </a:prstGeom>
          <a:noFill/>
          <a:ln w="9525">
            <a:noFill/>
            <a:miter lim="800000"/>
            <a:headEnd/>
            <a:tailEnd/>
          </a:ln>
        </p:spPr>
        <p:txBody>
          <a:bodyPr lIns="0" tIns="0" rIns="0" bIns="0">
            <a:spAutoFit/>
          </a:bodyPr>
          <a:lstStyle/>
          <a:p>
            <a:r>
              <a:rPr lang="en-US">
                <a:solidFill>
                  <a:srgbClr val="2B5DD9"/>
                </a:solidFill>
              </a:rPr>
              <a:t>2</a:t>
            </a:r>
          </a:p>
        </p:txBody>
      </p:sp>
      <p:sp>
        <p:nvSpPr>
          <p:cNvPr id="125032" name="Text Box 103"/>
          <p:cNvSpPr txBox="1">
            <a:spLocks noChangeArrowheads="1"/>
          </p:cNvSpPr>
          <p:nvPr/>
        </p:nvSpPr>
        <p:spPr bwMode="auto">
          <a:xfrm>
            <a:off x="6858000" y="4922839"/>
            <a:ext cx="76200" cy="274637"/>
          </a:xfrm>
          <a:prstGeom prst="rect">
            <a:avLst/>
          </a:prstGeom>
          <a:noFill/>
          <a:ln w="9525">
            <a:noFill/>
            <a:miter lim="800000"/>
            <a:headEnd/>
            <a:tailEnd/>
          </a:ln>
        </p:spPr>
        <p:txBody>
          <a:bodyPr lIns="0" tIns="0" rIns="0" bIns="0">
            <a:spAutoFit/>
          </a:bodyPr>
          <a:lstStyle/>
          <a:p>
            <a:r>
              <a:rPr lang="en-US">
                <a:solidFill>
                  <a:srgbClr val="2B5DD9"/>
                </a:solidFill>
              </a:rPr>
              <a:t>3</a:t>
            </a:r>
          </a:p>
        </p:txBody>
      </p:sp>
      <p:sp>
        <p:nvSpPr>
          <p:cNvPr id="125033" name="Text Box 104"/>
          <p:cNvSpPr txBox="1">
            <a:spLocks noChangeArrowheads="1"/>
          </p:cNvSpPr>
          <p:nvPr/>
        </p:nvSpPr>
        <p:spPr bwMode="auto">
          <a:xfrm>
            <a:off x="6858000" y="3932239"/>
            <a:ext cx="76200" cy="274637"/>
          </a:xfrm>
          <a:prstGeom prst="rect">
            <a:avLst/>
          </a:prstGeom>
          <a:noFill/>
          <a:ln w="9525">
            <a:noFill/>
            <a:miter lim="800000"/>
            <a:headEnd/>
            <a:tailEnd/>
          </a:ln>
        </p:spPr>
        <p:txBody>
          <a:bodyPr lIns="0" tIns="0" rIns="0" bIns="0">
            <a:spAutoFit/>
          </a:bodyPr>
          <a:lstStyle/>
          <a:p>
            <a:r>
              <a:rPr lang="en-US">
                <a:solidFill>
                  <a:srgbClr val="2B5DD9"/>
                </a:solidFill>
              </a:rPr>
              <a:t>3</a:t>
            </a:r>
          </a:p>
        </p:txBody>
      </p:sp>
      <p:sp>
        <p:nvSpPr>
          <p:cNvPr id="125034" name="Text Box 105"/>
          <p:cNvSpPr txBox="1">
            <a:spLocks noChangeArrowheads="1"/>
          </p:cNvSpPr>
          <p:nvPr/>
        </p:nvSpPr>
        <p:spPr bwMode="auto">
          <a:xfrm>
            <a:off x="8915400" y="4008439"/>
            <a:ext cx="76200" cy="274637"/>
          </a:xfrm>
          <a:prstGeom prst="rect">
            <a:avLst/>
          </a:prstGeom>
          <a:noFill/>
          <a:ln w="9525">
            <a:noFill/>
            <a:miter lim="800000"/>
            <a:headEnd/>
            <a:tailEnd/>
          </a:ln>
        </p:spPr>
        <p:txBody>
          <a:bodyPr lIns="0" tIns="0" rIns="0" bIns="0">
            <a:spAutoFit/>
          </a:bodyPr>
          <a:lstStyle/>
          <a:p>
            <a:r>
              <a:rPr lang="en-US">
                <a:solidFill>
                  <a:srgbClr val="2B5DD9"/>
                </a:solidFill>
              </a:rPr>
              <a:t>2</a:t>
            </a:r>
          </a:p>
        </p:txBody>
      </p:sp>
      <p:sp>
        <p:nvSpPr>
          <p:cNvPr id="125035" name="Rectangle 106"/>
          <p:cNvSpPr>
            <a:spLocks noChangeArrowheads="1"/>
          </p:cNvSpPr>
          <p:nvPr/>
        </p:nvSpPr>
        <p:spPr bwMode="auto">
          <a:xfrm>
            <a:off x="2127251" y="1851025"/>
            <a:ext cx="7777163" cy="641350"/>
          </a:xfrm>
          <a:prstGeom prst="rect">
            <a:avLst/>
          </a:prstGeom>
          <a:noFill/>
          <a:ln w="9525" algn="ctr">
            <a:noFill/>
            <a:miter lim="800000"/>
            <a:headEnd/>
            <a:tailEnd/>
          </a:ln>
        </p:spPr>
        <p:txBody>
          <a:bodyPr>
            <a:spAutoFit/>
          </a:bodyPr>
          <a:lstStyle/>
          <a:p>
            <a:pPr algn="ctr" eaLnBrk="0" hangingPunct="0">
              <a:spcBef>
                <a:spcPct val="50000"/>
              </a:spcBef>
            </a:pPr>
            <a:r>
              <a:rPr lang="fa-IR" sz="3600">
                <a:solidFill>
                  <a:schemeClr val="accent2"/>
                </a:solidFill>
                <a:cs typeface="Lotus" pitchFamily="2" charset="-78"/>
              </a:rPr>
              <a:t>جستجوی حريصانه</a:t>
            </a:r>
            <a:endParaRPr lang="en-US" sz="3600">
              <a:solidFill>
                <a:schemeClr val="accent2"/>
              </a:solidFill>
              <a:cs typeface="Lotus" pitchFamily="2" charset="-78"/>
            </a:endParaRPr>
          </a:p>
        </p:txBody>
      </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E595EDBB-335C-4A01-B034-F5E405CBF1AC}"/>
                  </a:ext>
                </a:extLst>
              </p14:cNvPr>
              <p14:cNvContentPartPr/>
              <p14:nvPr/>
            </p14:nvContentPartPr>
            <p14:xfrm>
              <a:off x="267033" y="85375"/>
              <a:ext cx="2339280" cy="1726200"/>
            </p14:xfrm>
          </p:contentPart>
        </mc:Choice>
        <mc:Fallback xmlns="">
          <p:pic>
            <p:nvPicPr>
              <p:cNvPr id="8" name="Ink 7">
                <a:extLst>
                  <a:ext uri="{FF2B5EF4-FFF2-40B4-BE49-F238E27FC236}">
                    <a16:creationId xmlns:a16="http://schemas.microsoft.com/office/drawing/2014/main" id="{E595EDBB-335C-4A01-B034-F5E405CBF1AC}"/>
                  </a:ext>
                </a:extLst>
              </p:cNvPr>
              <p:cNvPicPr/>
              <p:nvPr/>
            </p:nvPicPr>
            <p:blipFill>
              <a:blip r:embed="rId3"/>
              <a:stretch>
                <a:fillRect/>
              </a:stretch>
            </p:blipFill>
            <p:spPr>
              <a:xfrm>
                <a:off x="249033" y="67375"/>
                <a:ext cx="2374920" cy="1761840"/>
              </a:xfrm>
              <a:prstGeom prst="rect">
                <a:avLst/>
              </a:prstGeom>
            </p:spPr>
          </p:pic>
        </mc:Fallback>
      </mc:AlternateContent>
    </p:spTree>
    <p:extLst>
      <p:ext uri="{BB962C8B-B14F-4D97-AF65-F5344CB8AC3E}">
        <p14:creationId xmlns:p14="http://schemas.microsoft.com/office/powerpoint/2010/main" val="2512861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lide Number Placeholder 5"/>
          <p:cNvSpPr>
            <a:spLocks noGrp="1"/>
          </p:cNvSpPr>
          <p:nvPr>
            <p:ph type="sldNum" sz="quarter" idx="12"/>
          </p:nvPr>
        </p:nvSpPr>
        <p:spPr>
          <a:xfrm>
            <a:off x="8077200" y="6248400"/>
            <a:ext cx="1905000" cy="457200"/>
          </a:xfrm>
        </p:spPr>
        <p:txBody>
          <a:bodyPr/>
          <a:lstStyle/>
          <a:p>
            <a:pPr>
              <a:defRPr/>
            </a:pPr>
            <a:fld id="{9EB50A34-3ACB-47D3-BA9B-D4A5282BE3D8}" type="slidenum">
              <a:rPr lang="fa-IR" sz="1400"/>
              <a:pPr>
                <a:defRPr/>
              </a:pPr>
              <a:t>13</a:t>
            </a:fld>
            <a:endParaRPr lang="en-US" sz="1400"/>
          </a:p>
        </p:txBody>
      </p:sp>
      <p:sp>
        <p:nvSpPr>
          <p:cNvPr id="125955"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grpSp>
        <p:nvGrpSpPr>
          <p:cNvPr id="2" name="Group 3"/>
          <p:cNvGrpSpPr>
            <a:grpSpLocks/>
          </p:cNvGrpSpPr>
          <p:nvPr/>
        </p:nvGrpSpPr>
        <p:grpSpPr bwMode="auto">
          <a:xfrm>
            <a:off x="4025900" y="3022600"/>
            <a:ext cx="533400" cy="622300"/>
            <a:chOff x="720" y="1797"/>
            <a:chExt cx="336" cy="392"/>
          </a:xfrm>
        </p:grpSpPr>
        <p:sp>
          <p:nvSpPr>
            <p:cNvPr id="126013" name="Text Box 4"/>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26014" name="Text Box 5"/>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1</a:t>
              </a:r>
            </a:p>
          </p:txBody>
        </p:sp>
      </p:grpSp>
      <p:sp>
        <p:nvSpPr>
          <p:cNvPr id="125957" name="Oval 6"/>
          <p:cNvSpPr>
            <a:spLocks noChangeArrowheads="1"/>
          </p:cNvSpPr>
          <p:nvPr/>
        </p:nvSpPr>
        <p:spPr bwMode="auto">
          <a:xfrm>
            <a:off x="6311900" y="2578100"/>
            <a:ext cx="381000" cy="381000"/>
          </a:xfrm>
          <a:prstGeom prst="ellipse">
            <a:avLst/>
          </a:prstGeom>
          <a:solidFill>
            <a:schemeClr val="bg1"/>
          </a:solidFill>
          <a:ln w="9525">
            <a:solidFill>
              <a:schemeClr val="tx1"/>
            </a:solidFill>
            <a:round/>
            <a:headEnd/>
            <a:tailEnd/>
          </a:ln>
        </p:spPr>
        <p:txBody>
          <a:bodyPr wrap="none" anchor="ctr"/>
          <a:lstStyle/>
          <a:p>
            <a:pPr algn="ctr"/>
            <a:r>
              <a:rPr lang="en-US"/>
              <a:t>A</a:t>
            </a:r>
          </a:p>
        </p:txBody>
      </p:sp>
      <p:sp>
        <p:nvSpPr>
          <p:cNvPr id="125958" name="Oval 7"/>
          <p:cNvSpPr>
            <a:spLocks noChangeArrowheads="1"/>
          </p:cNvSpPr>
          <p:nvPr/>
        </p:nvSpPr>
        <p:spPr bwMode="auto">
          <a:xfrm>
            <a:off x="4483100" y="3340100"/>
            <a:ext cx="381000" cy="381000"/>
          </a:xfrm>
          <a:prstGeom prst="ellipse">
            <a:avLst/>
          </a:prstGeom>
          <a:solidFill>
            <a:schemeClr val="bg1"/>
          </a:solidFill>
          <a:ln w="9525">
            <a:solidFill>
              <a:schemeClr val="tx1"/>
            </a:solidFill>
            <a:round/>
            <a:headEnd/>
            <a:tailEnd/>
          </a:ln>
        </p:spPr>
        <p:txBody>
          <a:bodyPr wrap="none" anchor="ctr"/>
          <a:lstStyle/>
          <a:p>
            <a:pPr algn="ctr"/>
            <a:r>
              <a:rPr lang="en-US"/>
              <a:t>B</a:t>
            </a:r>
          </a:p>
        </p:txBody>
      </p:sp>
      <p:sp>
        <p:nvSpPr>
          <p:cNvPr id="125959" name="Oval 8"/>
          <p:cNvSpPr>
            <a:spLocks noChangeArrowheads="1"/>
          </p:cNvSpPr>
          <p:nvPr/>
        </p:nvSpPr>
        <p:spPr bwMode="auto">
          <a:xfrm>
            <a:off x="7988300" y="3340100"/>
            <a:ext cx="381000" cy="381000"/>
          </a:xfrm>
          <a:prstGeom prst="ellipse">
            <a:avLst/>
          </a:prstGeom>
          <a:solidFill>
            <a:schemeClr val="bg1"/>
          </a:solidFill>
          <a:ln w="9525">
            <a:solidFill>
              <a:schemeClr val="tx1"/>
            </a:solidFill>
            <a:round/>
            <a:headEnd/>
            <a:tailEnd/>
          </a:ln>
        </p:spPr>
        <p:txBody>
          <a:bodyPr wrap="none" anchor="ctr"/>
          <a:lstStyle/>
          <a:p>
            <a:pPr algn="ctr"/>
            <a:r>
              <a:rPr lang="en-US"/>
              <a:t>C</a:t>
            </a:r>
          </a:p>
        </p:txBody>
      </p:sp>
      <p:sp>
        <p:nvSpPr>
          <p:cNvPr id="125960" name="Oval 9"/>
          <p:cNvSpPr>
            <a:spLocks noChangeArrowheads="1"/>
          </p:cNvSpPr>
          <p:nvPr/>
        </p:nvSpPr>
        <p:spPr bwMode="auto">
          <a:xfrm>
            <a:off x="3492500" y="4086225"/>
            <a:ext cx="381000" cy="381000"/>
          </a:xfrm>
          <a:prstGeom prst="ellipse">
            <a:avLst/>
          </a:prstGeom>
          <a:solidFill>
            <a:schemeClr val="bg1"/>
          </a:solidFill>
          <a:ln w="9525">
            <a:solidFill>
              <a:schemeClr val="tx1"/>
            </a:solidFill>
            <a:round/>
            <a:headEnd/>
            <a:tailEnd/>
          </a:ln>
        </p:spPr>
        <p:txBody>
          <a:bodyPr wrap="none" anchor="ctr"/>
          <a:lstStyle/>
          <a:p>
            <a:pPr algn="ctr"/>
            <a:r>
              <a:rPr lang="en-US"/>
              <a:t>D</a:t>
            </a:r>
          </a:p>
        </p:txBody>
      </p:sp>
      <p:sp>
        <p:nvSpPr>
          <p:cNvPr id="125961" name="Oval 10"/>
          <p:cNvSpPr>
            <a:spLocks noChangeArrowheads="1"/>
          </p:cNvSpPr>
          <p:nvPr/>
        </p:nvSpPr>
        <p:spPr bwMode="auto">
          <a:xfrm>
            <a:off x="5397500" y="4086225"/>
            <a:ext cx="381000" cy="381000"/>
          </a:xfrm>
          <a:prstGeom prst="ellipse">
            <a:avLst/>
          </a:prstGeom>
          <a:solidFill>
            <a:schemeClr val="bg1"/>
          </a:solidFill>
          <a:ln w="9525">
            <a:solidFill>
              <a:schemeClr val="tx1"/>
            </a:solidFill>
            <a:round/>
            <a:headEnd/>
            <a:tailEnd/>
          </a:ln>
        </p:spPr>
        <p:txBody>
          <a:bodyPr wrap="none" anchor="ctr"/>
          <a:lstStyle/>
          <a:p>
            <a:pPr algn="ctr"/>
            <a:r>
              <a:rPr lang="en-US"/>
              <a:t>E</a:t>
            </a:r>
          </a:p>
        </p:txBody>
      </p:sp>
      <p:sp>
        <p:nvSpPr>
          <p:cNvPr id="125962" name="Oval 11"/>
          <p:cNvSpPr>
            <a:spLocks noChangeArrowheads="1"/>
          </p:cNvSpPr>
          <p:nvPr/>
        </p:nvSpPr>
        <p:spPr bwMode="auto">
          <a:xfrm>
            <a:off x="7150100" y="4086225"/>
            <a:ext cx="381000" cy="381000"/>
          </a:xfrm>
          <a:prstGeom prst="ellipse">
            <a:avLst/>
          </a:prstGeom>
          <a:solidFill>
            <a:schemeClr val="bg1"/>
          </a:solidFill>
          <a:ln w="9525">
            <a:solidFill>
              <a:schemeClr val="tx1"/>
            </a:solidFill>
            <a:round/>
            <a:headEnd/>
            <a:tailEnd/>
          </a:ln>
        </p:spPr>
        <p:txBody>
          <a:bodyPr wrap="none" anchor="ctr"/>
          <a:lstStyle/>
          <a:p>
            <a:pPr algn="ctr"/>
            <a:r>
              <a:rPr lang="en-US"/>
              <a:t>F</a:t>
            </a:r>
          </a:p>
        </p:txBody>
      </p:sp>
      <p:sp>
        <p:nvSpPr>
          <p:cNvPr id="125963" name="Oval 12"/>
          <p:cNvSpPr>
            <a:spLocks noChangeArrowheads="1"/>
          </p:cNvSpPr>
          <p:nvPr/>
        </p:nvSpPr>
        <p:spPr bwMode="auto">
          <a:xfrm>
            <a:off x="8750300" y="4086225"/>
            <a:ext cx="381000" cy="381000"/>
          </a:xfrm>
          <a:prstGeom prst="ellipse">
            <a:avLst/>
          </a:prstGeom>
          <a:solidFill>
            <a:schemeClr val="bg1"/>
          </a:solidFill>
          <a:ln w="9525">
            <a:solidFill>
              <a:schemeClr val="tx1"/>
            </a:solidFill>
            <a:round/>
            <a:headEnd/>
            <a:tailEnd/>
          </a:ln>
        </p:spPr>
        <p:txBody>
          <a:bodyPr wrap="none" anchor="ctr"/>
          <a:lstStyle/>
          <a:p>
            <a:pPr algn="ctr"/>
            <a:r>
              <a:rPr lang="en-US"/>
              <a:t>G</a:t>
            </a:r>
          </a:p>
        </p:txBody>
      </p:sp>
      <p:sp>
        <p:nvSpPr>
          <p:cNvPr id="125964" name="Oval 13"/>
          <p:cNvSpPr>
            <a:spLocks noChangeArrowheads="1"/>
          </p:cNvSpPr>
          <p:nvPr/>
        </p:nvSpPr>
        <p:spPr bwMode="auto">
          <a:xfrm>
            <a:off x="8369300" y="4905375"/>
            <a:ext cx="381000" cy="381000"/>
          </a:xfrm>
          <a:prstGeom prst="ellipse">
            <a:avLst/>
          </a:prstGeom>
          <a:solidFill>
            <a:schemeClr val="bg1"/>
          </a:solidFill>
          <a:ln w="9525">
            <a:solidFill>
              <a:schemeClr val="tx1"/>
            </a:solidFill>
            <a:round/>
            <a:headEnd/>
            <a:tailEnd/>
          </a:ln>
        </p:spPr>
        <p:txBody>
          <a:bodyPr wrap="none" anchor="ctr"/>
          <a:lstStyle/>
          <a:p>
            <a:pPr algn="ctr"/>
            <a:r>
              <a:rPr lang="en-US"/>
              <a:t>N</a:t>
            </a:r>
          </a:p>
        </p:txBody>
      </p:sp>
      <p:sp>
        <p:nvSpPr>
          <p:cNvPr id="125965" name="Oval 14"/>
          <p:cNvSpPr>
            <a:spLocks noChangeArrowheads="1"/>
          </p:cNvSpPr>
          <p:nvPr/>
        </p:nvSpPr>
        <p:spPr bwMode="auto">
          <a:xfrm>
            <a:off x="9131300" y="4905375"/>
            <a:ext cx="381000" cy="381000"/>
          </a:xfrm>
          <a:prstGeom prst="ellipse">
            <a:avLst/>
          </a:prstGeom>
          <a:solidFill>
            <a:schemeClr val="bg1"/>
          </a:solidFill>
          <a:ln w="9525">
            <a:solidFill>
              <a:schemeClr val="tx1"/>
            </a:solidFill>
            <a:round/>
            <a:headEnd/>
            <a:tailEnd/>
          </a:ln>
        </p:spPr>
        <p:txBody>
          <a:bodyPr wrap="none" anchor="ctr"/>
          <a:lstStyle/>
          <a:p>
            <a:pPr algn="ctr"/>
            <a:r>
              <a:rPr lang="en-US"/>
              <a:t>O</a:t>
            </a:r>
          </a:p>
        </p:txBody>
      </p:sp>
      <p:cxnSp>
        <p:nvCxnSpPr>
          <p:cNvPr id="125966" name="AutoShape 15"/>
          <p:cNvCxnSpPr>
            <a:cxnSpLocks noChangeShapeType="1"/>
            <a:stCxn id="125957" idx="4"/>
            <a:endCxn id="125958" idx="0"/>
          </p:cNvCxnSpPr>
          <p:nvPr/>
        </p:nvCxnSpPr>
        <p:spPr bwMode="auto">
          <a:xfrm flipH="1">
            <a:off x="4673600" y="2959100"/>
            <a:ext cx="1828800" cy="381000"/>
          </a:xfrm>
          <a:prstGeom prst="straightConnector1">
            <a:avLst/>
          </a:prstGeom>
          <a:noFill/>
          <a:ln w="9525">
            <a:solidFill>
              <a:schemeClr val="tx1"/>
            </a:solidFill>
            <a:round/>
            <a:headEnd/>
            <a:tailEnd/>
          </a:ln>
        </p:spPr>
      </p:cxnSp>
      <p:cxnSp>
        <p:nvCxnSpPr>
          <p:cNvPr id="125967" name="AutoShape 16"/>
          <p:cNvCxnSpPr>
            <a:cxnSpLocks noChangeShapeType="1"/>
            <a:stCxn id="125957" idx="4"/>
            <a:endCxn id="125959" idx="0"/>
          </p:cNvCxnSpPr>
          <p:nvPr/>
        </p:nvCxnSpPr>
        <p:spPr bwMode="auto">
          <a:xfrm>
            <a:off x="6502400" y="2959100"/>
            <a:ext cx="1676400" cy="381000"/>
          </a:xfrm>
          <a:prstGeom prst="straightConnector1">
            <a:avLst/>
          </a:prstGeom>
          <a:noFill/>
          <a:ln w="9525">
            <a:solidFill>
              <a:schemeClr val="tx1"/>
            </a:solidFill>
            <a:round/>
            <a:headEnd/>
            <a:tailEnd/>
          </a:ln>
        </p:spPr>
      </p:cxnSp>
      <p:cxnSp>
        <p:nvCxnSpPr>
          <p:cNvPr id="125968" name="AutoShape 17"/>
          <p:cNvCxnSpPr>
            <a:cxnSpLocks noChangeShapeType="1"/>
            <a:stCxn id="125958" idx="4"/>
            <a:endCxn id="125960" idx="0"/>
          </p:cNvCxnSpPr>
          <p:nvPr/>
        </p:nvCxnSpPr>
        <p:spPr bwMode="auto">
          <a:xfrm flipH="1">
            <a:off x="3683000" y="3721101"/>
            <a:ext cx="990600" cy="365125"/>
          </a:xfrm>
          <a:prstGeom prst="straightConnector1">
            <a:avLst/>
          </a:prstGeom>
          <a:noFill/>
          <a:ln w="9525">
            <a:solidFill>
              <a:schemeClr val="tx1"/>
            </a:solidFill>
            <a:round/>
            <a:headEnd/>
            <a:tailEnd/>
          </a:ln>
        </p:spPr>
      </p:cxnSp>
      <p:cxnSp>
        <p:nvCxnSpPr>
          <p:cNvPr id="125969" name="AutoShape 18"/>
          <p:cNvCxnSpPr>
            <a:cxnSpLocks noChangeShapeType="1"/>
            <a:stCxn id="125958" idx="4"/>
            <a:endCxn id="125961" idx="0"/>
          </p:cNvCxnSpPr>
          <p:nvPr/>
        </p:nvCxnSpPr>
        <p:spPr bwMode="auto">
          <a:xfrm>
            <a:off x="4673600" y="3721101"/>
            <a:ext cx="914400" cy="365125"/>
          </a:xfrm>
          <a:prstGeom prst="straightConnector1">
            <a:avLst/>
          </a:prstGeom>
          <a:noFill/>
          <a:ln w="9525">
            <a:solidFill>
              <a:schemeClr val="tx1"/>
            </a:solidFill>
            <a:round/>
            <a:headEnd/>
            <a:tailEnd/>
          </a:ln>
        </p:spPr>
      </p:cxnSp>
      <p:cxnSp>
        <p:nvCxnSpPr>
          <p:cNvPr id="125970" name="AutoShape 19"/>
          <p:cNvCxnSpPr>
            <a:cxnSpLocks noChangeShapeType="1"/>
            <a:stCxn id="125959" idx="4"/>
            <a:endCxn id="125962" idx="0"/>
          </p:cNvCxnSpPr>
          <p:nvPr/>
        </p:nvCxnSpPr>
        <p:spPr bwMode="auto">
          <a:xfrm flipH="1">
            <a:off x="7340600" y="3721101"/>
            <a:ext cx="838200" cy="365125"/>
          </a:xfrm>
          <a:prstGeom prst="straightConnector1">
            <a:avLst/>
          </a:prstGeom>
          <a:noFill/>
          <a:ln w="9525">
            <a:solidFill>
              <a:schemeClr val="tx1"/>
            </a:solidFill>
            <a:round/>
            <a:headEnd/>
            <a:tailEnd/>
          </a:ln>
        </p:spPr>
      </p:cxnSp>
      <p:cxnSp>
        <p:nvCxnSpPr>
          <p:cNvPr id="125971" name="AutoShape 20"/>
          <p:cNvCxnSpPr>
            <a:cxnSpLocks noChangeShapeType="1"/>
            <a:stCxn id="125959" idx="4"/>
            <a:endCxn id="125963" idx="0"/>
          </p:cNvCxnSpPr>
          <p:nvPr/>
        </p:nvCxnSpPr>
        <p:spPr bwMode="auto">
          <a:xfrm>
            <a:off x="8178800" y="3721101"/>
            <a:ext cx="762000" cy="365125"/>
          </a:xfrm>
          <a:prstGeom prst="straightConnector1">
            <a:avLst/>
          </a:prstGeom>
          <a:noFill/>
          <a:ln w="9525">
            <a:solidFill>
              <a:schemeClr val="tx1"/>
            </a:solidFill>
            <a:round/>
            <a:headEnd/>
            <a:tailEnd/>
          </a:ln>
        </p:spPr>
      </p:cxnSp>
      <p:cxnSp>
        <p:nvCxnSpPr>
          <p:cNvPr id="125972" name="AutoShape 21"/>
          <p:cNvCxnSpPr>
            <a:cxnSpLocks noChangeShapeType="1"/>
            <a:stCxn id="125963" idx="4"/>
            <a:endCxn id="125964" idx="0"/>
          </p:cNvCxnSpPr>
          <p:nvPr/>
        </p:nvCxnSpPr>
        <p:spPr bwMode="auto">
          <a:xfrm flipH="1">
            <a:off x="8559800" y="4467225"/>
            <a:ext cx="381000" cy="438150"/>
          </a:xfrm>
          <a:prstGeom prst="straightConnector1">
            <a:avLst/>
          </a:prstGeom>
          <a:noFill/>
          <a:ln w="9525">
            <a:solidFill>
              <a:schemeClr val="tx1"/>
            </a:solidFill>
            <a:round/>
            <a:headEnd/>
            <a:tailEnd/>
          </a:ln>
        </p:spPr>
      </p:cxnSp>
      <p:cxnSp>
        <p:nvCxnSpPr>
          <p:cNvPr id="125973" name="AutoShape 22"/>
          <p:cNvCxnSpPr>
            <a:cxnSpLocks noChangeShapeType="1"/>
            <a:stCxn id="125963" idx="4"/>
            <a:endCxn id="125965" idx="0"/>
          </p:cNvCxnSpPr>
          <p:nvPr/>
        </p:nvCxnSpPr>
        <p:spPr bwMode="auto">
          <a:xfrm>
            <a:off x="8940800" y="4467225"/>
            <a:ext cx="381000" cy="438150"/>
          </a:xfrm>
          <a:prstGeom prst="straightConnector1">
            <a:avLst/>
          </a:prstGeom>
          <a:noFill/>
          <a:ln w="9525">
            <a:solidFill>
              <a:schemeClr val="tx1"/>
            </a:solidFill>
            <a:round/>
            <a:headEnd/>
            <a:tailEnd/>
          </a:ln>
        </p:spPr>
      </p:cxnSp>
      <p:sp>
        <p:nvSpPr>
          <p:cNvPr id="125974" name="Text Box 23"/>
          <p:cNvSpPr txBox="1">
            <a:spLocks noChangeArrowheads="1"/>
          </p:cNvSpPr>
          <p:nvPr/>
        </p:nvSpPr>
        <p:spPr bwMode="auto">
          <a:xfrm>
            <a:off x="5397500" y="2913064"/>
            <a:ext cx="76200" cy="274637"/>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5975" name="Oval 24"/>
          <p:cNvSpPr>
            <a:spLocks noChangeArrowheads="1"/>
          </p:cNvSpPr>
          <p:nvPr/>
        </p:nvSpPr>
        <p:spPr bwMode="auto">
          <a:xfrm>
            <a:off x="8216900" y="5854700"/>
            <a:ext cx="381000" cy="381000"/>
          </a:xfrm>
          <a:prstGeom prst="ellipse">
            <a:avLst/>
          </a:prstGeom>
          <a:solidFill>
            <a:schemeClr val="bg1"/>
          </a:solidFill>
          <a:ln w="9525">
            <a:solidFill>
              <a:schemeClr val="tx1"/>
            </a:solidFill>
            <a:round/>
            <a:headEnd/>
            <a:tailEnd/>
          </a:ln>
        </p:spPr>
        <p:txBody>
          <a:bodyPr wrap="none" anchor="ctr"/>
          <a:lstStyle/>
          <a:p>
            <a:pPr algn="ctr"/>
            <a:r>
              <a:rPr lang="en-US"/>
              <a:t>X</a:t>
            </a:r>
          </a:p>
        </p:txBody>
      </p:sp>
      <p:cxnSp>
        <p:nvCxnSpPr>
          <p:cNvPr id="125976" name="AutoShape 25"/>
          <p:cNvCxnSpPr>
            <a:cxnSpLocks noChangeShapeType="1"/>
            <a:stCxn id="125964" idx="4"/>
            <a:endCxn id="125975" idx="0"/>
          </p:cNvCxnSpPr>
          <p:nvPr/>
        </p:nvCxnSpPr>
        <p:spPr bwMode="auto">
          <a:xfrm flipH="1">
            <a:off x="8407400" y="5286376"/>
            <a:ext cx="152400" cy="568325"/>
          </a:xfrm>
          <a:prstGeom prst="straightConnector1">
            <a:avLst/>
          </a:prstGeom>
          <a:noFill/>
          <a:ln w="9525">
            <a:solidFill>
              <a:schemeClr val="tx1"/>
            </a:solidFill>
            <a:round/>
            <a:headEnd/>
            <a:tailEnd/>
          </a:ln>
        </p:spPr>
      </p:cxnSp>
      <p:sp>
        <p:nvSpPr>
          <p:cNvPr id="125977" name="Rectangle 26"/>
          <p:cNvSpPr>
            <a:spLocks noChangeArrowheads="1"/>
          </p:cNvSpPr>
          <p:nvPr/>
        </p:nvSpPr>
        <p:spPr bwMode="auto">
          <a:xfrm>
            <a:off x="8216900" y="5854700"/>
            <a:ext cx="381000" cy="38100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sp>
        <p:nvSpPr>
          <p:cNvPr id="125978" name="Text Box 27"/>
          <p:cNvSpPr txBox="1">
            <a:spLocks noChangeArrowheads="1"/>
          </p:cNvSpPr>
          <p:nvPr/>
        </p:nvSpPr>
        <p:spPr bwMode="auto">
          <a:xfrm>
            <a:off x="7378700" y="2913064"/>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5979" name="Text Box 28"/>
          <p:cNvSpPr txBox="1">
            <a:spLocks noChangeArrowheads="1"/>
          </p:cNvSpPr>
          <p:nvPr/>
        </p:nvSpPr>
        <p:spPr bwMode="auto">
          <a:xfrm>
            <a:off x="4025900" y="3644900"/>
            <a:ext cx="76200" cy="274638"/>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5980" name="Text Box 29"/>
          <p:cNvSpPr txBox="1">
            <a:spLocks noChangeArrowheads="1"/>
          </p:cNvSpPr>
          <p:nvPr/>
        </p:nvSpPr>
        <p:spPr bwMode="auto">
          <a:xfrm>
            <a:off x="5092700" y="3675064"/>
            <a:ext cx="76200" cy="274637"/>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25981" name="Text Box 30"/>
          <p:cNvSpPr txBox="1">
            <a:spLocks noChangeArrowheads="1"/>
          </p:cNvSpPr>
          <p:nvPr/>
        </p:nvSpPr>
        <p:spPr bwMode="auto">
          <a:xfrm>
            <a:off x="7683500" y="3644900"/>
            <a:ext cx="76200" cy="274638"/>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5982" name="Text Box 31"/>
          <p:cNvSpPr txBox="1">
            <a:spLocks noChangeArrowheads="1"/>
          </p:cNvSpPr>
          <p:nvPr/>
        </p:nvSpPr>
        <p:spPr bwMode="auto">
          <a:xfrm>
            <a:off x="8521700" y="3675064"/>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5983" name="Text Box 32"/>
          <p:cNvSpPr txBox="1">
            <a:spLocks noChangeArrowheads="1"/>
          </p:cNvSpPr>
          <p:nvPr/>
        </p:nvSpPr>
        <p:spPr bwMode="auto">
          <a:xfrm>
            <a:off x="8369300" y="5305425"/>
            <a:ext cx="76200" cy="274638"/>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5984" name="Text Box 33"/>
          <p:cNvSpPr txBox="1">
            <a:spLocks noChangeArrowheads="1"/>
          </p:cNvSpPr>
          <p:nvPr/>
        </p:nvSpPr>
        <p:spPr bwMode="auto">
          <a:xfrm>
            <a:off x="8597900" y="4360864"/>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5985" name="Text Box 34"/>
          <p:cNvSpPr txBox="1">
            <a:spLocks noChangeArrowheads="1"/>
          </p:cNvSpPr>
          <p:nvPr/>
        </p:nvSpPr>
        <p:spPr bwMode="auto">
          <a:xfrm>
            <a:off x="9131300" y="4360864"/>
            <a:ext cx="76200" cy="274637"/>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5986" name="Text Box 35"/>
          <p:cNvSpPr txBox="1">
            <a:spLocks noChangeArrowheads="1"/>
          </p:cNvSpPr>
          <p:nvPr/>
        </p:nvSpPr>
        <p:spPr bwMode="auto">
          <a:xfrm>
            <a:off x="4406900" y="3187700"/>
            <a:ext cx="76200" cy="274638"/>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25987" name="Text Box 36"/>
          <p:cNvSpPr txBox="1">
            <a:spLocks noChangeArrowheads="1"/>
          </p:cNvSpPr>
          <p:nvPr/>
        </p:nvSpPr>
        <p:spPr bwMode="auto">
          <a:xfrm>
            <a:off x="8369300" y="3111500"/>
            <a:ext cx="76200" cy="274638"/>
          </a:xfrm>
          <a:prstGeom prst="rect">
            <a:avLst/>
          </a:prstGeom>
          <a:noFill/>
          <a:ln w="9525">
            <a:noFill/>
            <a:miter lim="800000"/>
            <a:headEnd/>
            <a:tailEnd/>
          </a:ln>
        </p:spPr>
        <p:txBody>
          <a:bodyPr lIns="0" tIns="0" rIns="0" bIns="0">
            <a:spAutoFit/>
          </a:bodyPr>
          <a:lstStyle/>
          <a:p>
            <a:r>
              <a:rPr lang="en-US">
                <a:solidFill>
                  <a:srgbClr val="2B5DD9"/>
                </a:solidFill>
              </a:rPr>
              <a:t>2</a:t>
            </a:r>
          </a:p>
        </p:txBody>
      </p:sp>
      <p:sp>
        <p:nvSpPr>
          <p:cNvPr id="125988" name="Text Box 37"/>
          <p:cNvSpPr txBox="1">
            <a:spLocks noChangeArrowheads="1"/>
          </p:cNvSpPr>
          <p:nvPr/>
        </p:nvSpPr>
        <p:spPr bwMode="auto">
          <a:xfrm>
            <a:off x="3416300" y="3903664"/>
            <a:ext cx="76200" cy="274637"/>
          </a:xfrm>
          <a:prstGeom prst="rect">
            <a:avLst/>
          </a:prstGeom>
          <a:noFill/>
          <a:ln w="9525">
            <a:noFill/>
            <a:miter lim="800000"/>
            <a:headEnd/>
            <a:tailEnd/>
          </a:ln>
        </p:spPr>
        <p:txBody>
          <a:bodyPr lIns="0" tIns="0" rIns="0" bIns="0">
            <a:spAutoFit/>
          </a:bodyPr>
          <a:lstStyle/>
          <a:p>
            <a:r>
              <a:rPr lang="en-US">
                <a:solidFill>
                  <a:srgbClr val="2B5DD9"/>
                </a:solidFill>
              </a:rPr>
              <a:t>5</a:t>
            </a:r>
          </a:p>
        </p:txBody>
      </p:sp>
      <p:sp>
        <p:nvSpPr>
          <p:cNvPr id="125989" name="Text Box 38"/>
          <p:cNvSpPr txBox="1">
            <a:spLocks noChangeArrowheads="1"/>
          </p:cNvSpPr>
          <p:nvPr/>
        </p:nvSpPr>
        <p:spPr bwMode="auto">
          <a:xfrm>
            <a:off x="5702300" y="3827464"/>
            <a:ext cx="76200" cy="274637"/>
          </a:xfrm>
          <a:prstGeom prst="rect">
            <a:avLst/>
          </a:prstGeom>
          <a:noFill/>
          <a:ln w="9525">
            <a:noFill/>
            <a:miter lim="800000"/>
            <a:headEnd/>
            <a:tailEnd/>
          </a:ln>
        </p:spPr>
        <p:txBody>
          <a:bodyPr lIns="0" tIns="0" rIns="0" bIns="0">
            <a:spAutoFit/>
          </a:bodyPr>
          <a:lstStyle/>
          <a:p>
            <a:r>
              <a:rPr lang="en-US">
                <a:solidFill>
                  <a:srgbClr val="2B5DD9"/>
                </a:solidFill>
              </a:rPr>
              <a:t>3</a:t>
            </a:r>
          </a:p>
        </p:txBody>
      </p:sp>
      <p:sp>
        <p:nvSpPr>
          <p:cNvPr id="125990" name="Text Box 39"/>
          <p:cNvSpPr txBox="1">
            <a:spLocks noChangeArrowheads="1"/>
          </p:cNvSpPr>
          <p:nvPr/>
        </p:nvSpPr>
        <p:spPr bwMode="auto">
          <a:xfrm>
            <a:off x="8369300" y="6235700"/>
            <a:ext cx="76200" cy="274638"/>
          </a:xfrm>
          <a:prstGeom prst="rect">
            <a:avLst/>
          </a:prstGeom>
          <a:noFill/>
          <a:ln w="9525">
            <a:noFill/>
            <a:miter lim="800000"/>
            <a:headEnd/>
            <a:tailEnd/>
          </a:ln>
        </p:spPr>
        <p:txBody>
          <a:bodyPr lIns="0" tIns="0" rIns="0" bIns="0">
            <a:spAutoFit/>
          </a:bodyPr>
          <a:lstStyle/>
          <a:p>
            <a:r>
              <a:rPr lang="en-US">
                <a:solidFill>
                  <a:srgbClr val="2B5DD9"/>
                </a:solidFill>
              </a:rPr>
              <a:t>0</a:t>
            </a:r>
          </a:p>
        </p:txBody>
      </p:sp>
      <p:sp>
        <p:nvSpPr>
          <p:cNvPr id="125991" name="Text Box 40"/>
          <p:cNvSpPr txBox="1">
            <a:spLocks noChangeArrowheads="1"/>
          </p:cNvSpPr>
          <p:nvPr/>
        </p:nvSpPr>
        <p:spPr bwMode="auto">
          <a:xfrm>
            <a:off x="9512300" y="4787900"/>
            <a:ext cx="76200" cy="274638"/>
          </a:xfrm>
          <a:prstGeom prst="rect">
            <a:avLst/>
          </a:prstGeom>
          <a:noFill/>
          <a:ln w="9525">
            <a:noFill/>
            <a:miter lim="800000"/>
            <a:headEnd/>
            <a:tailEnd/>
          </a:ln>
        </p:spPr>
        <p:txBody>
          <a:bodyPr lIns="0" tIns="0" rIns="0" bIns="0">
            <a:spAutoFit/>
          </a:bodyPr>
          <a:lstStyle/>
          <a:p>
            <a:r>
              <a:rPr lang="en-US">
                <a:solidFill>
                  <a:srgbClr val="2B5DD9"/>
                </a:solidFill>
              </a:rPr>
              <a:t>3</a:t>
            </a:r>
          </a:p>
        </p:txBody>
      </p:sp>
      <p:sp>
        <p:nvSpPr>
          <p:cNvPr id="125992" name="Text Box 41"/>
          <p:cNvSpPr txBox="1">
            <a:spLocks noChangeArrowheads="1"/>
          </p:cNvSpPr>
          <p:nvPr/>
        </p:nvSpPr>
        <p:spPr bwMode="auto">
          <a:xfrm>
            <a:off x="8750300" y="4818064"/>
            <a:ext cx="76200" cy="274637"/>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25993" name="Text Box 42"/>
          <p:cNvSpPr txBox="1">
            <a:spLocks noChangeArrowheads="1"/>
          </p:cNvSpPr>
          <p:nvPr/>
        </p:nvSpPr>
        <p:spPr bwMode="auto">
          <a:xfrm>
            <a:off x="7073900" y="3873500"/>
            <a:ext cx="76200" cy="274638"/>
          </a:xfrm>
          <a:prstGeom prst="rect">
            <a:avLst/>
          </a:prstGeom>
          <a:noFill/>
          <a:ln w="9525">
            <a:noFill/>
            <a:miter lim="800000"/>
            <a:headEnd/>
            <a:tailEnd/>
          </a:ln>
        </p:spPr>
        <p:txBody>
          <a:bodyPr lIns="0" tIns="0" rIns="0" bIns="0">
            <a:spAutoFit/>
          </a:bodyPr>
          <a:lstStyle/>
          <a:p>
            <a:r>
              <a:rPr lang="en-US">
                <a:solidFill>
                  <a:srgbClr val="2B5DD9"/>
                </a:solidFill>
              </a:rPr>
              <a:t>3</a:t>
            </a:r>
          </a:p>
        </p:txBody>
      </p:sp>
      <p:sp>
        <p:nvSpPr>
          <p:cNvPr id="125994" name="Text Box 43"/>
          <p:cNvSpPr txBox="1">
            <a:spLocks noChangeArrowheads="1"/>
          </p:cNvSpPr>
          <p:nvPr/>
        </p:nvSpPr>
        <p:spPr bwMode="auto">
          <a:xfrm>
            <a:off x="9131300" y="3949700"/>
            <a:ext cx="76200" cy="274638"/>
          </a:xfrm>
          <a:prstGeom prst="rect">
            <a:avLst/>
          </a:prstGeom>
          <a:noFill/>
          <a:ln w="9525">
            <a:noFill/>
            <a:miter lim="800000"/>
            <a:headEnd/>
            <a:tailEnd/>
          </a:ln>
        </p:spPr>
        <p:txBody>
          <a:bodyPr lIns="0" tIns="0" rIns="0" bIns="0">
            <a:spAutoFit/>
          </a:bodyPr>
          <a:lstStyle/>
          <a:p>
            <a:r>
              <a:rPr lang="en-US">
                <a:solidFill>
                  <a:srgbClr val="2B5DD9"/>
                </a:solidFill>
              </a:rPr>
              <a:t>2</a:t>
            </a:r>
          </a:p>
        </p:txBody>
      </p:sp>
      <p:grpSp>
        <p:nvGrpSpPr>
          <p:cNvPr id="3" name="Group 44"/>
          <p:cNvGrpSpPr>
            <a:grpSpLocks/>
          </p:cNvGrpSpPr>
          <p:nvPr/>
        </p:nvGrpSpPr>
        <p:grpSpPr bwMode="auto">
          <a:xfrm>
            <a:off x="7912100" y="2794000"/>
            <a:ext cx="533400" cy="622300"/>
            <a:chOff x="720" y="1797"/>
            <a:chExt cx="336" cy="392"/>
          </a:xfrm>
        </p:grpSpPr>
        <p:sp>
          <p:nvSpPr>
            <p:cNvPr id="126011" name="Text Box 45"/>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26012" name="Text Box 46"/>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2</a:t>
              </a:r>
            </a:p>
          </p:txBody>
        </p:sp>
      </p:grpSp>
      <p:grpSp>
        <p:nvGrpSpPr>
          <p:cNvPr id="4" name="Group 47"/>
          <p:cNvGrpSpPr>
            <a:grpSpLocks/>
          </p:cNvGrpSpPr>
          <p:nvPr/>
        </p:nvGrpSpPr>
        <p:grpSpPr bwMode="auto">
          <a:xfrm>
            <a:off x="9207500" y="3937000"/>
            <a:ext cx="533400" cy="622300"/>
            <a:chOff x="720" y="1797"/>
            <a:chExt cx="336" cy="392"/>
          </a:xfrm>
        </p:grpSpPr>
        <p:sp>
          <p:nvSpPr>
            <p:cNvPr id="126009" name="Text Box 48"/>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26010" name="Text Box 49"/>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3</a:t>
              </a:r>
            </a:p>
          </p:txBody>
        </p:sp>
      </p:grpSp>
      <p:grpSp>
        <p:nvGrpSpPr>
          <p:cNvPr id="5" name="Group 50"/>
          <p:cNvGrpSpPr>
            <a:grpSpLocks/>
          </p:cNvGrpSpPr>
          <p:nvPr/>
        </p:nvGrpSpPr>
        <p:grpSpPr bwMode="auto">
          <a:xfrm>
            <a:off x="8216900" y="4470400"/>
            <a:ext cx="533400" cy="622300"/>
            <a:chOff x="720" y="1797"/>
            <a:chExt cx="336" cy="392"/>
          </a:xfrm>
        </p:grpSpPr>
        <p:sp>
          <p:nvSpPr>
            <p:cNvPr id="126007" name="Text Box 51"/>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26008" name="Text Box 52"/>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4</a:t>
              </a:r>
            </a:p>
          </p:txBody>
        </p:sp>
      </p:grpSp>
      <p:grpSp>
        <p:nvGrpSpPr>
          <p:cNvPr id="6" name="Group 53"/>
          <p:cNvGrpSpPr>
            <a:grpSpLocks/>
          </p:cNvGrpSpPr>
          <p:nvPr/>
        </p:nvGrpSpPr>
        <p:grpSpPr bwMode="auto">
          <a:xfrm>
            <a:off x="8445500" y="5397500"/>
            <a:ext cx="533400" cy="622300"/>
            <a:chOff x="720" y="1797"/>
            <a:chExt cx="336" cy="392"/>
          </a:xfrm>
        </p:grpSpPr>
        <p:sp>
          <p:nvSpPr>
            <p:cNvPr id="126005" name="Text Box 54"/>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26006" name="Text Box 55"/>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5</a:t>
              </a:r>
            </a:p>
          </p:txBody>
        </p:sp>
      </p:grpSp>
      <p:sp>
        <p:nvSpPr>
          <p:cNvPr id="187448" name="Rectangle 56"/>
          <p:cNvSpPr>
            <a:spLocks noChangeArrowheads="1"/>
          </p:cNvSpPr>
          <p:nvPr/>
        </p:nvSpPr>
        <p:spPr bwMode="auto">
          <a:xfrm>
            <a:off x="2882900" y="2959100"/>
            <a:ext cx="7162800" cy="762000"/>
          </a:xfrm>
          <a:prstGeom prst="rect">
            <a:avLst/>
          </a:prstGeom>
          <a:solidFill>
            <a:schemeClr val="bg1"/>
          </a:solidFill>
          <a:ln w="9525">
            <a:solidFill>
              <a:schemeClr val="bg1"/>
            </a:solidFill>
            <a:miter lim="800000"/>
            <a:headEnd/>
            <a:tailEnd/>
          </a:ln>
        </p:spPr>
        <p:txBody>
          <a:bodyPr wrap="none" anchor="ctr"/>
          <a:lstStyle/>
          <a:p>
            <a:pPr eaLnBrk="0" hangingPunct="0"/>
            <a:endParaRPr lang="fa-IR">
              <a:cs typeface="Times New Roman" pitchFamily="18" charset="0"/>
            </a:endParaRPr>
          </a:p>
        </p:txBody>
      </p:sp>
      <p:sp>
        <p:nvSpPr>
          <p:cNvPr id="187449" name="Rectangle 57"/>
          <p:cNvSpPr>
            <a:spLocks noChangeArrowheads="1"/>
          </p:cNvSpPr>
          <p:nvPr/>
        </p:nvSpPr>
        <p:spPr bwMode="auto">
          <a:xfrm>
            <a:off x="3035300" y="3721100"/>
            <a:ext cx="3352800" cy="1905000"/>
          </a:xfrm>
          <a:prstGeom prst="rect">
            <a:avLst/>
          </a:prstGeom>
          <a:solidFill>
            <a:schemeClr val="bg1"/>
          </a:solidFill>
          <a:ln w="9525">
            <a:solidFill>
              <a:schemeClr val="bg1"/>
            </a:solidFill>
            <a:miter lim="800000"/>
            <a:headEnd/>
            <a:tailEnd/>
          </a:ln>
        </p:spPr>
        <p:txBody>
          <a:bodyPr wrap="none" anchor="ctr"/>
          <a:lstStyle/>
          <a:p>
            <a:pPr eaLnBrk="0" hangingPunct="0"/>
            <a:endParaRPr lang="fa-IR">
              <a:cs typeface="Times New Roman" pitchFamily="18" charset="0"/>
            </a:endParaRPr>
          </a:p>
        </p:txBody>
      </p:sp>
      <p:sp>
        <p:nvSpPr>
          <p:cNvPr id="187450" name="Rectangle 58"/>
          <p:cNvSpPr>
            <a:spLocks noChangeArrowheads="1"/>
          </p:cNvSpPr>
          <p:nvPr/>
        </p:nvSpPr>
        <p:spPr bwMode="auto">
          <a:xfrm>
            <a:off x="6845300" y="3721100"/>
            <a:ext cx="3048000" cy="742950"/>
          </a:xfrm>
          <a:prstGeom prst="rect">
            <a:avLst/>
          </a:prstGeom>
          <a:solidFill>
            <a:schemeClr val="bg1"/>
          </a:solidFill>
          <a:ln w="9525">
            <a:solidFill>
              <a:schemeClr val="bg1"/>
            </a:solidFill>
            <a:miter lim="800000"/>
            <a:headEnd/>
            <a:tailEnd/>
          </a:ln>
        </p:spPr>
        <p:txBody>
          <a:bodyPr wrap="none" anchor="ctr"/>
          <a:lstStyle/>
          <a:p>
            <a:pPr eaLnBrk="0" hangingPunct="0"/>
            <a:endParaRPr lang="fa-IR">
              <a:cs typeface="Times New Roman" pitchFamily="18" charset="0"/>
            </a:endParaRPr>
          </a:p>
        </p:txBody>
      </p:sp>
      <p:sp>
        <p:nvSpPr>
          <p:cNvPr id="187451" name="Rectangle 59"/>
          <p:cNvSpPr>
            <a:spLocks noChangeArrowheads="1"/>
          </p:cNvSpPr>
          <p:nvPr/>
        </p:nvSpPr>
        <p:spPr bwMode="auto">
          <a:xfrm>
            <a:off x="8140700" y="4464050"/>
            <a:ext cx="1600200" cy="838200"/>
          </a:xfrm>
          <a:prstGeom prst="rect">
            <a:avLst/>
          </a:prstGeom>
          <a:solidFill>
            <a:schemeClr val="bg1"/>
          </a:solidFill>
          <a:ln w="9525">
            <a:solidFill>
              <a:schemeClr val="bg1"/>
            </a:solidFill>
            <a:miter lim="800000"/>
            <a:headEnd/>
            <a:tailEnd/>
          </a:ln>
        </p:spPr>
        <p:txBody>
          <a:bodyPr wrap="none" anchor="ctr"/>
          <a:lstStyle/>
          <a:p>
            <a:pPr eaLnBrk="0" hangingPunct="0"/>
            <a:endParaRPr lang="fa-IR">
              <a:cs typeface="Times New Roman" pitchFamily="18" charset="0"/>
            </a:endParaRPr>
          </a:p>
        </p:txBody>
      </p:sp>
      <p:sp>
        <p:nvSpPr>
          <p:cNvPr id="187452" name="Rectangle 60"/>
          <p:cNvSpPr>
            <a:spLocks noChangeArrowheads="1"/>
          </p:cNvSpPr>
          <p:nvPr/>
        </p:nvSpPr>
        <p:spPr bwMode="auto">
          <a:xfrm>
            <a:off x="7454900" y="5302250"/>
            <a:ext cx="1562100" cy="1390650"/>
          </a:xfrm>
          <a:prstGeom prst="rect">
            <a:avLst/>
          </a:prstGeom>
          <a:solidFill>
            <a:schemeClr val="bg1"/>
          </a:solidFill>
          <a:ln w="9525">
            <a:solidFill>
              <a:schemeClr val="bg1"/>
            </a:solidFill>
            <a:miter lim="800000"/>
            <a:headEnd/>
            <a:tailEnd/>
          </a:ln>
        </p:spPr>
        <p:txBody>
          <a:bodyPr wrap="none" anchor="ctr"/>
          <a:lstStyle/>
          <a:p>
            <a:pPr eaLnBrk="0" hangingPunct="0"/>
            <a:endParaRPr lang="fa-IR">
              <a:cs typeface="Times New Roman" pitchFamily="18" charset="0"/>
            </a:endParaRPr>
          </a:p>
        </p:txBody>
      </p:sp>
      <p:sp>
        <p:nvSpPr>
          <p:cNvPr id="126004" name="Rectangle 61"/>
          <p:cNvSpPr>
            <a:spLocks noChangeArrowheads="1"/>
          </p:cNvSpPr>
          <p:nvPr/>
        </p:nvSpPr>
        <p:spPr bwMode="auto">
          <a:xfrm>
            <a:off x="2127251" y="1851025"/>
            <a:ext cx="7777163" cy="641350"/>
          </a:xfrm>
          <a:prstGeom prst="rect">
            <a:avLst/>
          </a:prstGeom>
          <a:noFill/>
          <a:ln w="9525" algn="ctr">
            <a:noFill/>
            <a:miter lim="800000"/>
            <a:headEnd/>
            <a:tailEnd/>
          </a:ln>
        </p:spPr>
        <p:txBody>
          <a:bodyPr>
            <a:spAutoFit/>
          </a:bodyPr>
          <a:lstStyle/>
          <a:p>
            <a:pPr algn="ctr" eaLnBrk="0" hangingPunct="0">
              <a:spcBef>
                <a:spcPct val="50000"/>
              </a:spcBef>
            </a:pPr>
            <a:r>
              <a:rPr lang="fa-IR" sz="3600">
                <a:solidFill>
                  <a:schemeClr val="accent2"/>
                </a:solidFill>
                <a:cs typeface="Lotus" pitchFamily="2" charset="-78"/>
              </a:rPr>
              <a:t>جستجوی حريصانه</a:t>
            </a:r>
            <a:endParaRPr lang="en-US" sz="3600">
              <a:solidFill>
                <a:schemeClr val="accent2"/>
              </a:solidFill>
              <a:cs typeface="Lotus" pitchFamily="2" charset="-78"/>
            </a:endParaRPr>
          </a:p>
        </p:txBody>
      </p:sp>
    </p:spTree>
    <p:extLst>
      <p:ext uri="{BB962C8B-B14F-4D97-AF65-F5344CB8AC3E}">
        <p14:creationId xmlns:p14="http://schemas.microsoft.com/office/powerpoint/2010/main" val="168103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87448"/>
                                        </p:tgtEl>
                                      </p:cBhvr>
                                    </p:animEffect>
                                    <p:set>
                                      <p:cBhvr>
                                        <p:cTn id="7" dur="1" fill="hold">
                                          <p:stCondLst>
                                            <p:cond delay="1999"/>
                                          </p:stCondLst>
                                        </p:cTn>
                                        <p:tgtEl>
                                          <p:spTgt spid="18744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187449"/>
                                        </p:tgtEl>
                                      </p:cBhvr>
                                    </p:animEffect>
                                    <p:set>
                                      <p:cBhvr>
                                        <p:cTn id="17" dur="1" fill="hold">
                                          <p:stCondLst>
                                            <p:cond delay="1999"/>
                                          </p:stCondLst>
                                        </p:cTn>
                                        <p:tgtEl>
                                          <p:spTgt spid="18744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2000"/>
                                        <p:tgtEl>
                                          <p:spTgt spid="187450"/>
                                        </p:tgtEl>
                                      </p:cBhvr>
                                    </p:animEffect>
                                    <p:set>
                                      <p:cBhvr>
                                        <p:cTn id="27" dur="1" fill="hold">
                                          <p:stCondLst>
                                            <p:cond delay="1999"/>
                                          </p:stCondLst>
                                        </p:cTn>
                                        <p:tgtEl>
                                          <p:spTgt spid="18745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2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2000"/>
                                        <p:tgtEl>
                                          <p:spTgt spid="187451"/>
                                        </p:tgtEl>
                                      </p:cBhvr>
                                    </p:animEffect>
                                    <p:set>
                                      <p:cBhvr>
                                        <p:cTn id="37" dur="1" fill="hold">
                                          <p:stCondLst>
                                            <p:cond delay="1999"/>
                                          </p:stCondLst>
                                        </p:cTn>
                                        <p:tgtEl>
                                          <p:spTgt spid="18745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20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2000"/>
                                        <p:tgtEl>
                                          <p:spTgt spid="187452"/>
                                        </p:tgtEl>
                                      </p:cBhvr>
                                    </p:animEffect>
                                    <p:set>
                                      <p:cBhvr>
                                        <p:cTn id="47" dur="1" fill="hold">
                                          <p:stCondLst>
                                            <p:cond delay="1999"/>
                                          </p:stCondLst>
                                        </p:cTn>
                                        <p:tgtEl>
                                          <p:spTgt spid="18745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48" grpId="0" animBg="1"/>
      <p:bldP spid="187449" grpId="0" animBg="1"/>
      <p:bldP spid="187450" grpId="0" animBg="1"/>
      <p:bldP spid="187451" grpId="0" animBg="1"/>
      <p:bldP spid="1874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lide Number Placeholder 5"/>
          <p:cNvSpPr>
            <a:spLocks noGrp="1"/>
          </p:cNvSpPr>
          <p:nvPr>
            <p:ph type="sldNum" sz="quarter" idx="12"/>
          </p:nvPr>
        </p:nvSpPr>
        <p:spPr>
          <a:xfrm>
            <a:off x="8077200" y="6248400"/>
            <a:ext cx="1905000" cy="457200"/>
          </a:xfrm>
        </p:spPr>
        <p:txBody>
          <a:bodyPr/>
          <a:lstStyle/>
          <a:p>
            <a:pPr>
              <a:defRPr/>
            </a:pPr>
            <a:fld id="{66D30EED-5783-485F-88A6-60E9632EB943}" type="slidenum">
              <a:rPr lang="fa-IR" sz="1400"/>
              <a:pPr>
                <a:defRPr/>
              </a:pPr>
              <a:t>14</a:t>
            </a:fld>
            <a:endParaRPr lang="en-US" sz="1400"/>
          </a:p>
        </p:txBody>
      </p:sp>
      <p:sp>
        <p:nvSpPr>
          <p:cNvPr id="126979"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26980" name="Rectangle 3"/>
          <p:cNvSpPr>
            <a:spLocks noChangeArrowheads="1"/>
          </p:cNvSpPr>
          <p:nvPr/>
        </p:nvSpPr>
        <p:spPr bwMode="auto">
          <a:xfrm>
            <a:off x="2127251" y="1851025"/>
            <a:ext cx="7777163" cy="641350"/>
          </a:xfrm>
          <a:prstGeom prst="rect">
            <a:avLst/>
          </a:prstGeom>
          <a:noFill/>
          <a:ln w="9525" algn="ctr">
            <a:noFill/>
            <a:miter lim="800000"/>
            <a:headEnd/>
            <a:tailEnd/>
          </a:ln>
        </p:spPr>
        <p:txBody>
          <a:bodyPr>
            <a:spAutoFit/>
          </a:bodyPr>
          <a:lstStyle/>
          <a:p>
            <a:pPr algn="ctr" eaLnBrk="0" hangingPunct="0">
              <a:spcBef>
                <a:spcPct val="50000"/>
              </a:spcBef>
            </a:pPr>
            <a:r>
              <a:rPr lang="fa-IR" sz="3600">
                <a:solidFill>
                  <a:schemeClr val="accent2"/>
                </a:solidFill>
                <a:cs typeface="Lotus" pitchFamily="2" charset="-78"/>
              </a:rPr>
              <a:t>جستجوی حريصانه</a:t>
            </a:r>
            <a:endParaRPr lang="en-US" sz="3600">
              <a:solidFill>
                <a:schemeClr val="accent2"/>
              </a:solidFill>
              <a:cs typeface="Lotus" pitchFamily="2" charset="-78"/>
            </a:endParaRPr>
          </a:p>
        </p:txBody>
      </p:sp>
      <p:sp>
        <p:nvSpPr>
          <p:cNvPr id="126981" name="Oval 4"/>
          <p:cNvSpPr>
            <a:spLocks noChangeArrowheads="1"/>
          </p:cNvSpPr>
          <p:nvPr/>
        </p:nvSpPr>
        <p:spPr bwMode="auto">
          <a:xfrm>
            <a:off x="6096000" y="2706688"/>
            <a:ext cx="381000" cy="381000"/>
          </a:xfrm>
          <a:prstGeom prst="ellipse">
            <a:avLst/>
          </a:prstGeom>
          <a:solidFill>
            <a:schemeClr val="bg1"/>
          </a:solidFill>
          <a:ln w="9525">
            <a:solidFill>
              <a:schemeClr val="tx1"/>
            </a:solidFill>
            <a:round/>
            <a:headEnd/>
            <a:tailEnd/>
          </a:ln>
        </p:spPr>
        <p:txBody>
          <a:bodyPr wrap="none" anchor="ctr"/>
          <a:lstStyle/>
          <a:p>
            <a:pPr algn="ctr"/>
            <a:r>
              <a:rPr lang="en-US"/>
              <a:t>A</a:t>
            </a:r>
          </a:p>
        </p:txBody>
      </p:sp>
      <p:sp>
        <p:nvSpPr>
          <p:cNvPr id="126982" name="Oval 5"/>
          <p:cNvSpPr>
            <a:spLocks noChangeArrowheads="1"/>
          </p:cNvSpPr>
          <p:nvPr/>
        </p:nvSpPr>
        <p:spPr bwMode="auto">
          <a:xfrm>
            <a:off x="6934200" y="4214813"/>
            <a:ext cx="381000" cy="381000"/>
          </a:xfrm>
          <a:prstGeom prst="ellipse">
            <a:avLst/>
          </a:prstGeom>
          <a:solidFill>
            <a:schemeClr val="bg1"/>
          </a:solidFill>
          <a:ln w="9525">
            <a:solidFill>
              <a:schemeClr val="tx1"/>
            </a:solidFill>
            <a:round/>
            <a:headEnd/>
            <a:tailEnd/>
          </a:ln>
        </p:spPr>
        <p:txBody>
          <a:bodyPr wrap="none" anchor="ctr"/>
          <a:lstStyle/>
          <a:p>
            <a:pPr algn="ctr"/>
            <a:r>
              <a:rPr lang="en-US"/>
              <a:t>F</a:t>
            </a:r>
          </a:p>
        </p:txBody>
      </p:sp>
      <p:sp>
        <p:nvSpPr>
          <p:cNvPr id="126983" name="Oval 6"/>
          <p:cNvSpPr>
            <a:spLocks noChangeArrowheads="1"/>
          </p:cNvSpPr>
          <p:nvPr/>
        </p:nvSpPr>
        <p:spPr bwMode="auto">
          <a:xfrm>
            <a:off x="8534400" y="4214813"/>
            <a:ext cx="381000" cy="381000"/>
          </a:xfrm>
          <a:prstGeom prst="ellipse">
            <a:avLst/>
          </a:prstGeom>
          <a:solidFill>
            <a:schemeClr val="bg1"/>
          </a:solidFill>
          <a:ln w="9525">
            <a:solidFill>
              <a:schemeClr val="tx1"/>
            </a:solidFill>
            <a:round/>
            <a:headEnd/>
            <a:tailEnd/>
          </a:ln>
        </p:spPr>
        <p:txBody>
          <a:bodyPr wrap="none" anchor="ctr"/>
          <a:lstStyle/>
          <a:p>
            <a:pPr algn="ctr"/>
            <a:r>
              <a:rPr lang="en-US"/>
              <a:t>G</a:t>
            </a:r>
          </a:p>
        </p:txBody>
      </p:sp>
      <p:sp>
        <p:nvSpPr>
          <p:cNvPr id="126984" name="Oval 7"/>
          <p:cNvSpPr>
            <a:spLocks noChangeArrowheads="1"/>
          </p:cNvSpPr>
          <p:nvPr/>
        </p:nvSpPr>
        <p:spPr bwMode="auto">
          <a:xfrm>
            <a:off x="2819400" y="5033963"/>
            <a:ext cx="381000" cy="381000"/>
          </a:xfrm>
          <a:prstGeom prst="ellipse">
            <a:avLst/>
          </a:prstGeom>
          <a:solidFill>
            <a:schemeClr val="bg1"/>
          </a:solidFill>
          <a:ln w="9525">
            <a:solidFill>
              <a:schemeClr val="tx1"/>
            </a:solidFill>
            <a:round/>
            <a:headEnd/>
            <a:tailEnd/>
          </a:ln>
        </p:spPr>
        <p:txBody>
          <a:bodyPr wrap="none" anchor="ctr"/>
          <a:lstStyle/>
          <a:p>
            <a:pPr algn="ctr"/>
            <a:r>
              <a:rPr lang="en-US"/>
              <a:t>H</a:t>
            </a:r>
          </a:p>
        </p:txBody>
      </p:sp>
      <p:sp>
        <p:nvSpPr>
          <p:cNvPr id="126985" name="Oval 8"/>
          <p:cNvSpPr>
            <a:spLocks noChangeArrowheads="1"/>
          </p:cNvSpPr>
          <p:nvPr/>
        </p:nvSpPr>
        <p:spPr bwMode="auto">
          <a:xfrm>
            <a:off x="3581400" y="5033963"/>
            <a:ext cx="381000" cy="381000"/>
          </a:xfrm>
          <a:prstGeom prst="ellipse">
            <a:avLst/>
          </a:prstGeom>
          <a:solidFill>
            <a:schemeClr val="bg1"/>
          </a:solidFill>
          <a:ln w="9525">
            <a:solidFill>
              <a:schemeClr val="tx1"/>
            </a:solidFill>
            <a:round/>
            <a:headEnd/>
            <a:tailEnd/>
          </a:ln>
        </p:spPr>
        <p:txBody>
          <a:bodyPr wrap="none" anchor="ctr"/>
          <a:lstStyle/>
          <a:p>
            <a:pPr algn="ctr"/>
            <a:r>
              <a:rPr lang="en-US"/>
              <a:t>I</a:t>
            </a:r>
          </a:p>
        </p:txBody>
      </p:sp>
      <p:sp>
        <p:nvSpPr>
          <p:cNvPr id="126986" name="Oval 9"/>
          <p:cNvSpPr>
            <a:spLocks noChangeArrowheads="1"/>
          </p:cNvSpPr>
          <p:nvPr/>
        </p:nvSpPr>
        <p:spPr bwMode="auto">
          <a:xfrm>
            <a:off x="7315200" y="5033963"/>
            <a:ext cx="381000" cy="381000"/>
          </a:xfrm>
          <a:prstGeom prst="ellipse">
            <a:avLst/>
          </a:prstGeom>
          <a:solidFill>
            <a:schemeClr val="bg1"/>
          </a:solidFill>
          <a:ln w="9525">
            <a:solidFill>
              <a:schemeClr val="tx1"/>
            </a:solidFill>
            <a:round/>
            <a:headEnd/>
            <a:tailEnd/>
          </a:ln>
        </p:spPr>
        <p:txBody>
          <a:bodyPr wrap="none" anchor="ctr"/>
          <a:lstStyle/>
          <a:p>
            <a:pPr algn="ctr"/>
            <a:r>
              <a:rPr lang="en-US"/>
              <a:t>M</a:t>
            </a:r>
          </a:p>
        </p:txBody>
      </p:sp>
      <p:sp>
        <p:nvSpPr>
          <p:cNvPr id="126987" name="Oval 10"/>
          <p:cNvSpPr>
            <a:spLocks noChangeArrowheads="1"/>
          </p:cNvSpPr>
          <p:nvPr/>
        </p:nvSpPr>
        <p:spPr bwMode="auto">
          <a:xfrm>
            <a:off x="6477000" y="5033963"/>
            <a:ext cx="381000" cy="381000"/>
          </a:xfrm>
          <a:prstGeom prst="ellipse">
            <a:avLst/>
          </a:prstGeom>
          <a:solidFill>
            <a:schemeClr val="bg1"/>
          </a:solidFill>
          <a:ln w="9525">
            <a:solidFill>
              <a:schemeClr val="tx1"/>
            </a:solidFill>
            <a:round/>
            <a:headEnd/>
            <a:tailEnd/>
          </a:ln>
        </p:spPr>
        <p:txBody>
          <a:bodyPr wrap="none" anchor="ctr"/>
          <a:lstStyle/>
          <a:p>
            <a:pPr algn="ctr"/>
            <a:r>
              <a:rPr lang="en-US"/>
              <a:t>L</a:t>
            </a:r>
          </a:p>
        </p:txBody>
      </p:sp>
      <p:sp>
        <p:nvSpPr>
          <p:cNvPr id="126988" name="Oval 11"/>
          <p:cNvSpPr>
            <a:spLocks noChangeArrowheads="1"/>
          </p:cNvSpPr>
          <p:nvPr/>
        </p:nvSpPr>
        <p:spPr bwMode="auto">
          <a:xfrm>
            <a:off x="8153400" y="5033963"/>
            <a:ext cx="381000" cy="381000"/>
          </a:xfrm>
          <a:prstGeom prst="ellipse">
            <a:avLst/>
          </a:prstGeom>
          <a:solidFill>
            <a:schemeClr val="bg1"/>
          </a:solidFill>
          <a:ln w="9525">
            <a:solidFill>
              <a:schemeClr val="tx1"/>
            </a:solidFill>
            <a:round/>
            <a:headEnd/>
            <a:tailEnd/>
          </a:ln>
        </p:spPr>
        <p:txBody>
          <a:bodyPr wrap="none" anchor="ctr"/>
          <a:lstStyle/>
          <a:p>
            <a:pPr algn="ctr"/>
            <a:r>
              <a:rPr lang="en-US"/>
              <a:t>N</a:t>
            </a:r>
          </a:p>
        </p:txBody>
      </p:sp>
      <p:sp>
        <p:nvSpPr>
          <p:cNvPr id="126989" name="Oval 12"/>
          <p:cNvSpPr>
            <a:spLocks noChangeArrowheads="1"/>
          </p:cNvSpPr>
          <p:nvPr/>
        </p:nvSpPr>
        <p:spPr bwMode="auto">
          <a:xfrm>
            <a:off x="8915400" y="5033963"/>
            <a:ext cx="381000" cy="381000"/>
          </a:xfrm>
          <a:prstGeom prst="ellipse">
            <a:avLst/>
          </a:prstGeom>
          <a:solidFill>
            <a:schemeClr val="bg1"/>
          </a:solidFill>
          <a:ln w="9525">
            <a:solidFill>
              <a:schemeClr val="tx1"/>
            </a:solidFill>
            <a:round/>
            <a:headEnd/>
            <a:tailEnd/>
          </a:ln>
        </p:spPr>
        <p:txBody>
          <a:bodyPr wrap="none" anchor="ctr"/>
          <a:lstStyle/>
          <a:p>
            <a:pPr algn="ctr"/>
            <a:r>
              <a:rPr lang="en-US"/>
              <a:t>O</a:t>
            </a:r>
          </a:p>
        </p:txBody>
      </p:sp>
      <p:cxnSp>
        <p:nvCxnSpPr>
          <p:cNvPr id="126990" name="AutoShape 13"/>
          <p:cNvCxnSpPr>
            <a:cxnSpLocks noChangeShapeType="1"/>
            <a:stCxn id="127080" idx="4"/>
            <a:endCxn id="126982" idx="0"/>
          </p:cNvCxnSpPr>
          <p:nvPr/>
        </p:nvCxnSpPr>
        <p:spPr bwMode="auto">
          <a:xfrm flipH="1">
            <a:off x="7124700" y="3849689"/>
            <a:ext cx="838200" cy="365125"/>
          </a:xfrm>
          <a:prstGeom prst="straightConnector1">
            <a:avLst/>
          </a:prstGeom>
          <a:noFill/>
          <a:ln w="9525">
            <a:solidFill>
              <a:schemeClr val="tx1"/>
            </a:solidFill>
            <a:round/>
            <a:headEnd/>
            <a:tailEnd/>
          </a:ln>
        </p:spPr>
      </p:cxnSp>
      <p:cxnSp>
        <p:nvCxnSpPr>
          <p:cNvPr id="126991" name="AutoShape 14"/>
          <p:cNvCxnSpPr>
            <a:cxnSpLocks noChangeShapeType="1"/>
            <a:stCxn id="127080" idx="4"/>
            <a:endCxn id="126983" idx="0"/>
          </p:cNvCxnSpPr>
          <p:nvPr/>
        </p:nvCxnSpPr>
        <p:spPr bwMode="auto">
          <a:xfrm>
            <a:off x="7962900" y="3849689"/>
            <a:ext cx="762000" cy="365125"/>
          </a:xfrm>
          <a:prstGeom prst="straightConnector1">
            <a:avLst/>
          </a:prstGeom>
          <a:noFill/>
          <a:ln w="9525">
            <a:solidFill>
              <a:schemeClr val="tx1"/>
            </a:solidFill>
            <a:round/>
            <a:headEnd/>
            <a:tailEnd/>
          </a:ln>
        </p:spPr>
      </p:cxnSp>
      <p:cxnSp>
        <p:nvCxnSpPr>
          <p:cNvPr id="126992" name="AutoShape 15"/>
          <p:cNvCxnSpPr>
            <a:cxnSpLocks noChangeShapeType="1"/>
            <a:stCxn id="127071" idx="4"/>
            <a:endCxn id="126984" idx="0"/>
          </p:cNvCxnSpPr>
          <p:nvPr/>
        </p:nvCxnSpPr>
        <p:spPr bwMode="auto">
          <a:xfrm flipH="1">
            <a:off x="3009900" y="4595813"/>
            <a:ext cx="457200" cy="438150"/>
          </a:xfrm>
          <a:prstGeom prst="straightConnector1">
            <a:avLst/>
          </a:prstGeom>
          <a:noFill/>
          <a:ln w="9525">
            <a:solidFill>
              <a:schemeClr val="tx1"/>
            </a:solidFill>
            <a:round/>
            <a:headEnd/>
            <a:tailEnd/>
          </a:ln>
        </p:spPr>
      </p:cxnSp>
      <p:cxnSp>
        <p:nvCxnSpPr>
          <p:cNvPr id="126993" name="AutoShape 16"/>
          <p:cNvCxnSpPr>
            <a:cxnSpLocks noChangeShapeType="1"/>
            <a:stCxn id="127071" idx="4"/>
            <a:endCxn id="126985" idx="0"/>
          </p:cNvCxnSpPr>
          <p:nvPr/>
        </p:nvCxnSpPr>
        <p:spPr bwMode="auto">
          <a:xfrm>
            <a:off x="3467100" y="4595813"/>
            <a:ext cx="304800" cy="438150"/>
          </a:xfrm>
          <a:prstGeom prst="straightConnector1">
            <a:avLst/>
          </a:prstGeom>
          <a:noFill/>
          <a:ln w="9525">
            <a:solidFill>
              <a:schemeClr val="tx1"/>
            </a:solidFill>
            <a:round/>
            <a:headEnd/>
            <a:tailEnd/>
          </a:ln>
        </p:spPr>
      </p:cxnSp>
      <p:cxnSp>
        <p:nvCxnSpPr>
          <p:cNvPr id="126994" name="AutoShape 17"/>
          <p:cNvCxnSpPr>
            <a:cxnSpLocks noChangeShapeType="1"/>
            <a:stCxn id="126982" idx="4"/>
            <a:endCxn id="126987" idx="0"/>
          </p:cNvCxnSpPr>
          <p:nvPr/>
        </p:nvCxnSpPr>
        <p:spPr bwMode="auto">
          <a:xfrm flipH="1">
            <a:off x="6667500" y="4595813"/>
            <a:ext cx="457200" cy="438150"/>
          </a:xfrm>
          <a:prstGeom prst="straightConnector1">
            <a:avLst/>
          </a:prstGeom>
          <a:noFill/>
          <a:ln w="9525">
            <a:solidFill>
              <a:schemeClr val="tx1"/>
            </a:solidFill>
            <a:round/>
            <a:headEnd/>
            <a:tailEnd/>
          </a:ln>
        </p:spPr>
      </p:cxnSp>
      <p:cxnSp>
        <p:nvCxnSpPr>
          <p:cNvPr id="126995" name="AutoShape 18"/>
          <p:cNvCxnSpPr>
            <a:cxnSpLocks noChangeShapeType="1"/>
            <a:stCxn id="126983" idx="4"/>
            <a:endCxn id="126988" idx="0"/>
          </p:cNvCxnSpPr>
          <p:nvPr/>
        </p:nvCxnSpPr>
        <p:spPr bwMode="auto">
          <a:xfrm flipH="1">
            <a:off x="8343900" y="4595813"/>
            <a:ext cx="381000" cy="438150"/>
          </a:xfrm>
          <a:prstGeom prst="straightConnector1">
            <a:avLst/>
          </a:prstGeom>
          <a:noFill/>
          <a:ln w="9525">
            <a:solidFill>
              <a:schemeClr val="tx1"/>
            </a:solidFill>
            <a:round/>
            <a:headEnd/>
            <a:tailEnd/>
          </a:ln>
        </p:spPr>
      </p:cxnSp>
      <p:cxnSp>
        <p:nvCxnSpPr>
          <p:cNvPr id="126996" name="AutoShape 19"/>
          <p:cNvCxnSpPr>
            <a:cxnSpLocks noChangeShapeType="1"/>
            <a:stCxn id="126983" idx="4"/>
            <a:endCxn id="126989" idx="0"/>
          </p:cNvCxnSpPr>
          <p:nvPr/>
        </p:nvCxnSpPr>
        <p:spPr bwMode="auto">
          <a:xfrm>
            <a:off x="8724900" y="4595813"/>
            <a:ext cx="381000" cy="438150"/>
          </a:xfrm>
          <a:prstGeom prst="straightConnector1">
            <a:avLst/>
          </a:prstGeom>
          <a:noFill/>
          <a:ln w="9525">
            <a:solidFill>
              <a:schemeClr val="tx1"/>
            </a:solidFill>
            <a:round/>
            <a:headEnd/>
            <a:tailEnd/>
          </a:ln>
        </p:spPr>
      </p:cxnSp>
      <p:cxnSp>
        <p:nvCxnSpPr>
          <p:cNvPr id="126997" name="AutoShape 20"/>
          <p:cNvCxnSpPr>
            <a:cxnSpLocks noChangeShapeType="1"/>
            <a:stCxn id="126982" idx="4"/>
            <a:endCxn id="126986" idx="0"/>
          </p:cNvCxnSpPr>
          <p:nvPr/>
        </p:nvCxnSpPr>
        <p:spPr bwMode="auto">
          <a:xfrm>
            <a:off x="7124700" y="4595813"/>
            <a:ext cx="381000" cy="438150"/>
          </a:xfrm>
          <a:prstGeom prst="straightConnector1">
            <a:avLst/>
          </a:prstGeom>
          <a:noFill/>
          <a:ln w="9525">
            <a:solidFill>
              <a:schemeClr val="tx1"/>
            </a:solidFill>
            <a:round/>
            <a:headEnd/>
            <a:tailEnd/>
          </a:ln>
        </p:spPr>
      </p:cxnSp>
      <p:sp>
        <p:nvSpPr>
          <p:cNvPr id="126998" name="Oval 21"/>
          <p:cNvSpPr>
            <a:spLocks noChangeArrowheads="1"/>
          </p:cNvSpPr>
          <p:nvPr/>
        </p:nvSpPr>
        <p:spPr bwMode="auto">
          <a:xfrm>
            <a:off x="2438400" y="5983288"/>
            <a:ext cx="381000" cy="381000"/>
          </a:xfrm>
          <a:prstGeom prst="ellipse">
            <a:avLst/>
          </a:prstGeom>
          <a:solidFill>
            <a:schemeClr val="bg1"/>
          </a:solidFill>
          <a:ln w="9525">
            <a:solidFill>
              <a:schemeClr val="tx1"/>
            </a:solidFill>
            <a:round/>
            <a:headEnd/>
            <a:tailEnd/>
          </a:ln>
        </p:spPr>
        <p:txBody>
          <a:bodyPr wrap="none" anchor="ctr"/>
          <a:lstStyle/>
          <a:p>
            <a:pPr algn="ctr"/>
            <a:r>
              <a:rPr lang="en-US"/>
              <a:t>P</a:t>
            </a:r>
          </a:p>
        </p:txBody>
      </p:sp>
      <p:sp>
        <p:nvSpPr>
          <p:cNvPr id="126999" name="Oval 22"/>
          <p:cNvSpPr>
            <a:spLocks noChangeArrowheads="1"/>
          </p:cNvSpPr>
          <p:nvPr/>
        </p:nvSpPr>
        <p:spPr bwMode="auto">
          <a:xfrm>
            <a:off x="3048000" y="5983288"/>
            <a:ext cx="381000" cy="381000"/>
          </a:xfrm>
          <a:prstGeom prst="ellipse">
            <a:avLst/>
          </a:prstGeom>
          <a:solidFill>
            <a:schemeClr val="bg1"/>
          </a:solidFill>
          <a:ln w="9525">
            <a:solidFill>
              <a:schemeClr val="tx1"/>
            </a:solidFill>
            <a:round/>
            <a:headEnd/>
            <a:tailEnd/>
          </a:ln>
        </p:spPr>
        <p:txBody>
          <a:bodyPr wrap="none" anchor="ctr"/>
          <a:lstStyle/>
          <a:p>
            <a:pPr algn="ctr"/>
            <a:r>
              <a:rPr lang="en-US"/>
              <a:t>Q</a:t>
            </a:r>
          </a:p>
        </p:txBody>
      </p:sp>
      <p:sp>
        <p:nvSpPr>
          <p:cNvPr id="127000" name="Oval 23"/>
          <p:cNvSpPr>
            <a:spLocks noChangeArrowheads="1"/>
          </p:cNvSpPr>
          <p:nvPr/>
        </p:nvSpPr>
        <p:spPr bwMode="auto">
          <a:xfrm>
            <a:off x="7391400" y="5983288"/>
            <a:ext cx="381000" cy="381000"/>
          </a:xfrm>
          <a:prstGeom prst="ellipse">
            <a:avLst/>
          </a:prstGeom>
          <a:solidFill>
            <a:schemeClr val="bg1"/>
          </a:solidFill>
          <a:ln w="9525">
            <a:solidFill>
              <a:schemeClr val="tx1"/>
            </a:solidFill>
            <a:round/>
            <a:headEnd/>
            <a:tailEnd/>
          </a:ln>
        </p:spPr>
        <p:txBody>
          <a:bodyPr wrap="none" anchor="ctr"/>
          <a:lstStyle/>
          <a:p>
            <a:pPr algn="ctr"/>
            <a:r>
              <a:rPr lang="en-US"/>
              <a:t>W</a:t>
            </a:r>
          </a:p>
        </p:txBody>
      </p:sp>
      <p:sp>
        <p:nvSpPr>
          <p:cNvPr id="127001" name="Oval 24"/>
          <p:cNvSpPr>
            <a:spLocks noChangeArrowheads="1"/>
          </p:cNvSpPr>
          <p:nvPr/>
        </p:nvSpPr>
        <p:spPr bwMode="auto">
          <a:xfrm>
            <a:off x="6705600" y="5983288"/>
            <a:ext cx="381000" cy="381000"/>
          </a:xfrm>
          <a:prstGeom prst="ellipse">
            <a:avLst/>
          </a:prstGeom>
          <a:solidFill>
            <a:schemeClr val="bg1"/>
          </a:solidFill>
          <a:ln w="9525">
            <a:solidFill>
              <a:schemeClr val="tx1"/>
            </a:solidFill>
            <a:round/>
            <a:headEnd/>
            <a:tailEnd/>
          </a:ln>
        </p:spPr>
        <p:txBody>
          <a:bodyPr wrap="none" anchor="ctr"/>
          <a:lstStyle/>
          <a:p>
            <a:pPr algn="ctr"/>
            <a:r>
              <a:rPr lang="en-US"/>
              <a:t>V</a:t>
            </a:r>
          </a:p>
        </p:txBody>
      </p:sp>
      <p:sp>
        <p:nvSpPr>
          <p:cNvPr id="127002" name="Oval 25"/>
          <p:cNvSpPr>
            <a:spLocks noChangeArrowheads="1"/>
          </p:cNvSpPr>
          <p:nvPr/>
        </p:nvSpPr>
        <p:spPr bwMode="auto">
          <a:xfrm>
            <a:off x="8001000" y="5983288"/>
            <a:ext cx="381000" cy="381000"/>
          </a:xfrm>
          <a:prstGeom prst="ellipse">
            <a:avLst/>
          </a:prstGeom>
          <a:solidFill>
            <a:schemeClr val="bg1"/>
          </a:solidFill>
          <a:ln w="9525">
            <a:solidFill>
              <a:schemeClr val="tx1"/>
            </a:solidFill>
            <a:round/>
            <a:headEnd/>
            <a:tailEnd/>
          </a:ln>
        </p:spPr>
        <p:txBody>
          <a:bodyPr wrap="none" anchor="ctr"/>
          <a:lstStyle/>
          <a:p>
            <a:pPr algn="ctr"/>
            <a:r>
              <a:rPr lang="en-US"/>
              <a:t>X</a:t>
            </a:r>
          </a:p>
        </p:txBody>
      </p:sp>
      <p:sp>
        <p:nvSpPr>
          <p:cNvPr id="127003" name="Oval 26"/>
          <p:cNvSpPr>
            <a:spLocks noChangeArrowheads="1"/>
          </p:cNvSpPr>
          <p:nvPr/>
        </p:nvSpPr>
        <p:spPr bwMode="auto">
          <a:xfrm>
            <a:off x="8610600" y="5983288"/>
            <a:ext cx="381000" cy="381000"/>
          </a:xfrm>
          <a:prstGeom prst="ellipse">
            <a:avLst/>
          </a:prstGeom>
          <a:solidFill>
            <a:schemeClr val="bg1"/>
          </a:solidFill>
          <a:ln w="9525">
            <a:solidFill>
              <a:schemeClr val="tx1"/>
            </a:solidFill>
            <a:round/>
            <a:headEnd/>
            <a:tailEnd/>
          </a:ln>
        </p:spPr>
        <p:txBody>
          <a:bodyPr wrap="none" anchor="ctr"/>
          <a:lstStyle/>
          <a:p>
            <a:pPr algn="ctr"/>
            <a:r>
              <a:rPr lang="en-US"/>
              <a:t>Y</a:t>
            </a:r>
          </a:p>
        </p:txBody>
      </p:sp>
      <p:sp>
        <p:nvSpPr>
          <p:cNvPr id="127004" name="Oval 27"/>
          <p:cNvSpPr>
            <a:spLocks noChangeArrowheads="1"/>
          </p:cNvSpPr>
          <p:nvPr/>
        </p:nvSpPr>
        <p:spPr bwMode="auto">
          <a:xfrm>
            <a:off x="9220200" y="5983288"/>
            <a:ext cx="381000" cy="381000"/>
          </a:xfrm>
          <a:prstGeom prst="ellipse">
            <a:avLst/>
          </a:prstGeom>
          <a:solidFill>
            <a:schemeClr val="bg1"/>
          </a:solidFill>
          <a:ln w="9525">
            <a:solidFill>
              <a:schemeClr val="tx1"/>
            </a:solidFill>
            <a:round/>
            <a:headEnd/>
            <a:tailEnd/>
          </a:ln>
        </p:spPr>
        <p:txBody>
          <a:bodyPr wrap="none" anchor="ctr"/>
          <a:lstStyle/>
          <a:p>
            <a:pPr algn="ctr"/>
            <a:r>
              <a:rPr lang="en-US"/>
              <a:t>Z</a:t>
            </a:r>
          </a:p>
        </p:txBody>
      </p:sp>
      <p:sp>
        <p:nvSpPr>
          <p:cNvPr id="127005" name="Oval 28"/>
          <p:cNvSpPr>
            <a:spLocks noChangeArrowheads="1"/>
          </p:cNvSpPr>
          <p:nvPr/>
        </p:nvSpPr>
        <p:spPr bwMode="auto">
          <a:xfrm>
            <a:off x="3733800" y="5983288"/>
            <a:ext cx="381000" cy="381000"/>
          </a:xfrm>
          <a:prstGeom prst="ellipse">
            <a:avLst/>
          </a:prstGeom>
          <a:solidFill>
            <a:schemeClr val="bg1"/>
          </a:solidFill>
          <a:ln w="9525">
            <a:solidFill>
              <a:schemeClr val="tx1"/>
            </a:solidFill>
            <a:round/>
            <a:headEnd/>
            <a:tailEnd/>
          </a:ln>
        </p:spPr>
        <p:txBody>
          <a:bodyPr wrap="none" anchor="ctr"/>
          <a:lstStyle/>
          <a:p>
            <a:pPr algn="ctr"/>
            <a:r>
              <a:rPr lang="en-US"/>
              <a:t>R</a:t>
            </a:r>
          </a:p>
        </p:txBody>
      </p:sp>
      <p:sp>
        <p:nvSpPr>
          <p:cNvPr id="127006" name="Oval 29"/>
          <p:cNvSpPr>
            <a:spLocks noChangeArrowheads="1"/>
          </p:cNvSpPr>
          <p:nvPr/>
        </p:nvSpPr>
        <p:spPr bwMode="auto">
          <a:xfrm>
            <a:off x="4343400" y="5983288"/>
            <a:ext cx="381000" cy="381000"/>
          </a:xfrm>
          <a:prstGeom prst="ellipse">
            <a:avLst/>
          </a:prstGeom>
          <a:solidFill>
            <a:schemeClr val="bg1"/>
          </a:solidFill>
          <a:ln w="9525">
            <a:solidFill>
              <a:schemeClr val="tx1"/>
            </a:solidFill>
            <a:round/>
            <a:headEnd/>
            <a:tailEnd/>
          </a:ln>
        </p:spPr>
        <p:txBody>
          <a:bodyPr wrap="none" anchor="ctr"/>
          <a:lstStyle/>
          <a:p>
            <a:pPr algn="ctr"/>
            <a:r>
              <a:rPr lang="en-US"/>
              <a:t>S</a:t>
            </a:r>
          </a:p>
        </p:txBody>
      </p:sp>
      <p:sp>
        <p:nvSpPr>
          <p:cNvPr id="127007" name="Oval 30"/>
          <p:cNvSpPr>
            <a:spLocks noChangeArrowheads="1"/>
          </p:cNvSpPr>
          <p:nvPr/>
        </p:nvSpPr>
        <p:spPr bwMode="auto">
          <a:xfrm>
            <a:off x="5029200" y="5983288"/>
            <a:ext cx="381000" cy="381000"/>
          </a:xfrm>
          <a:prstGeom prst="ellipse">
            <a:avLst/>
          </a:prstGeom>
          <a:solidFill>
            <a:schemeClr val="bg1"/>
          </a:solidFill>
          <a:ln w="9525">
            <a:solidFill>
              <a:schemeClr val="tx1"/>
            </a:solidFill>
            <a:round/>
            <a:headEnd/>
            <a:tailEnd/>
          </a:ln>
        </p:spPr>
        <p:txBody>
          <a:bodyPr wrap="none" anchor="ctr"/>
          <a:lstStyle/>
          <a:p>
            <a:pPr algn="ctr"/>
            <a:r>
              <a:rPr lang="en-US"/>
              <a:t>T</a:t>
            </a:r>
          </a:p>
        </p:txBody>
      </p:sp>
      <p:sp>
        <p:nvSpPr>
          <p:cNvPr id="127008" name="Oval 31"/>
          <p:cNvSpPr>
            <a:spLocks noChangeArrowheads="1"/>
          </p:cNvSpPr>
          <p:nvPr/>
        </p:nvSpPr>
        <p:spPr bwMode="auto">
          <a:xfrm>
            <a:off x="6096000" y="5983288"/>
            <a:ext cx="381000" cy="381000"/>
          </a:xfrm>
          <a:prstGeom prst="ellipse">
            <a:avLst/>
          </a:prstGeom>
          <a:solidFill>
            <a:schemeClr val="bg1"/>
          </a:solidFill>
          <a:ln w="9525">
            <a:solidFill>
              <a:schemeClr val="tx1"/>
            </a:solidFill>
            <a:round/>
            <a:headEnd/>
            <a:tailEnd/>
          </a:ln>
        </p:spPr>
        <p:txBody>
          <a:bodyPr wrap="none" anchor="ctr"/>
          <a:lstStyle/>
          <a:p>
            <a:pPr algn="ctr"/>
            <a:r>
              <a:rPr lang="en-US"/>
              <a:t>U</a:t>
            </a:r>
          </a:p>
        </p:txBody>
      </p:sp>
      <p:cxnSp>
        <p:nvCxnSpPr>
          <p:cNvPr id="127009" name="AutoShape 32"/>
          <p:cNvCxnSpPr>
            <a:cxnSpLocks noChangeShapeType="1"/>
            <a:stCxn id="126984" idx="4"/>
            <a:endCxn id="126998" idx="0"/>
          </p:cNvCxnSpPr>
          <p:nvPr/>
        </p:nvCxnSpPr>
        <p:spPr bwMode="auto">
          <a:xfrm flipH="1">
            <a:off x="2628900" y="5414964"/>
            <a:ext cx="381000" cy="568325"/>
          </a:xfrm>
          <a:prstGeom prst="straightConnector1">
            <a:avLst/>
          </a:prstGeom>
          <a:noFill/>
          <a:ln w="9525">
            <a:solidFill>
              <a:schemeClr val="tx1"/>
            </a:solidFill>
            <a:round/>
            <a:headEnd/>
            <a:tailEnd/>
          </a:ln>
        </p:spPr>
      </p:cxnSp>
      <p:cxnSp>
        <p:nvCxnSpPr>
          <p:cNvPr id="127010" name="AutoShape 33"/>
          <p:cNvCxnSpPr>
            <a:cxnSpLocks noChangeShapeType="1"/>
            <a:stCxn id="126984" idx="4"/>
            <a:endCxn id="126999" idx="0"/>
          </p:cNvCxnSpPr>
          <p:nvPr/>
        </p:nvCxnSpPr>
        <p:spPr bwMode="auto">
          <a:xfrm>
            <a:off x="3009900" y="5414964"/>
            <a:ext cx="228600" cy="568325"/>
          </a:xfrm>
          <a:prstGeom prst="straightConnector1">
            <a:avLst/>
          </a:prstGeom>
          <a:noFill/>
          <a:ln w="9525">
            <a:solidFill>
              <a:schemeClr val="tx1"/>
            </a:solidFill>
            <a:round/>
            <a:headEnd/>
            <a:tailEnd/>
          </a:ln>
        </p:spPr>
      </p:cxnSp>
      <p:cxnSp>
        <p:nvCxnSpPr>
          <p:cNvPr id="127011" name="AutoShape 34"/>
          <p:cNvCxnSpPr>
            <a:cxnSpLocks noChangeShapeType="1"/>
            <a:stCxn id="126985" idx="4"/>
            <a:endCxn id="127005" idx="0"/>
          </p:cNvCxnSpPr>
          <p:nvPr/>
        </p:nvCxnSpPr>
        <p:spPr bwMode="auto">
          <a:xfrm>
            <a:off x="3771900" y="5414964"/>
            <a:ext cx="152400" cy="568325"/>
          </a:xfrm>
          <a:prstGeom prst="straightConnector1">
            <a:avLst/>
          </a:prstGeom>
          <a:noFill/>
          <a:ln w="9525">
            <a:solidFill>
              <a:schemeClr val="tx1"/>
            </a:solidFill>
            <a:round/>
            <a:headEnd/>
            <a:tailEnd/>
          </a:ln>
        </p:spPr>
      </p:cxnSp>
      <p:cxnSp>
        <p:nvCxnSpPr>
          <p:cNvPr id="127012" name="AutoShape 35"/>
          <p:cNvCxnSpPr>
            <a:cxnSpLocks noChangeShapeType="1"/>
            <a:stCxn id="127065" idx="4"/>
            <a:endCxn id="127006" idx="0"/>
          </p:cNvCxnSpPr>
          <p:nvPr/>
        </p:nvCxnSpPr>
        <p:spPr bwMode="auto">
          <a:xfrm flipH="1">
            <a:off x="4533900" y="5403850"/>
            <a:ext cx="381000" cy="579438"/>
          </a:xfrm>
          <a:prstGeom prst="straightConnector1">
            <a:avLst/>
          </a:prstGeom>
          <a:noFill/>
          <a:ln w="9525">
            <a:solidFill>
              <a:schemeClr val="tx1"/>
            </a:solidFill>
            <a:round/>
            <a:headEnd/>
            <a:tailEnd/>
          </a:ln>
        </p:spPr>
      </p:cxnSp>
      <p:cxnSp>
        <p:nvCxnSpPr>
          <p:cNvPr id="127013" name="AutoShape 36"/>
          <p:cNvCxnSpPr>
            <a:cxnSpLocks noChangeShapeType="1"/>
            <a:stCxn id="127065" idx="4"/>
            <a:endCxn id="127007" idx="0"/>
          </p:cNvCxnSpPr>
          <p:nvPr/>
        </p:nvCxnSpPr>
        <p:spPr bwMode="auto">
          <a:xfrm>
            <a:off x="4914900" y="5403850"/>
            <a:ext cx="304800" cy="579438"/>
          </a:xfrm>
          <a:prstGeom prst="straightConnector1">
            <a:avLst/>
          </a:prstGeom>
          <a:noFill/>
          <a:ln w="9525">
            <a:solidFill>
              <a:schemeClr val="tx1"/>
            </a:solidFill>
            <a:round/>
            <a:headEnd/>
            <a:tailEnd/>
          </a:ln>
        </p:spPr>
      </p:cxnSp>
      <p:cxnSp>
        <p:nvCxnSpPr>
          <p:cNvPr id="127014" name="AutoShape 37"/>
          <p:cNvCxnSpPr>
            <a:cxnSpLocks noChangeShapeType="1"/>
            <a:stCxn id="126987" idx="4"/>
            <a:endCxn id="127008" idx="0"/>
          </p:cNvCxnSpPr>
          <p:nvPr/>
        </p:nvCxnSpPr>
        <p:spPr bwMode="auto">
          <a:xfrm flipH="1">
            <a:off x="6286500" y="5414964"/>
            <a:ext cx="381000" cy="568325"/>
          </a:xfrm>
          <a:prstGeom prst="straightConnector1">
            <a:avLst/>
          </a:prstGeom>
          <a:noFill/>
          <a:ln w="9525">
            <a:solidFill>
              <a:schemeClr val="tx1"/>
            </a:solidFill>
            <a:round/>
            <a:headEnd/>
            <a:tailEnd/>
          </a:ln>
        </p:spPr>
      </p:cxnSp>
      <p:cxnSp>
        <p:nvCxnSpPr>
          <p:cNvPr id="127015" name="AutoShape 38"/>
          <p:cNvCxnSpPr>
            <a:cxnSpLocks noChangeShapeType="1"/>
            <a:stCxn id="126987" idx="4"/>
            <a:endCxn id="127001" idx="0"/>
          </p:cNvCxnSpPr>
          <p:nvPr/>
        </p:nvCxnSpPr>
        <p:spPr bwMode="auto">
          <a:xfrm>
            <a:off x="6667500" y="5414964"/>
            <a:ext cx="228600" cy="568325"/>
          </a:xfrm>
          <a:prstGeom prst="straightConnector1">
            <a:avLst/>
          </a:prstGeom>
          <a:noFill/>
          <a:ln w="9525">
            <a:solidFill>
              <a:schemeClr val="tx1"/>
            </a:solidFill>
            <a:round/>
            <a:headEnd/>
            <a:tailEnd/>
          </a:ln>
        </p:spPr>
      </p:cxnSp>
      <p:cxnSp>
        <p:nvCxnSpPr>
          <p:cNvPr id="127016" name="AutoShape 39"/>
          <p:cNvCxnSpPr>
            <a:cxnSpLocks noChangeShapeType="1"/>
            <a:stCxn id="126986" idx="4"/>
            <a:endCxn id="127000" idx="0"/>
          </p:cNvCxnSpPr>
          <p:nvPr/>
        </p:nvCxnSpPr>
        <p:spPr bwMode="auto">
          <a:xfrm>
            <a:off x="7505700" y="5414964"/>
            <a:ext cx="76200" cy="568325"/>
          </a:xfrm>
          <a:prstGeom prst="straightConnector1">
            <a:avLst/>
          </a:prstGeom>
          <a:noFill/>
          <a:ln w="9525">
            <a:solidFill>
              <a:schemeClr val="tx1"/>
            </a:solidFill>
            <a:round/>
            <a:headEnd/>
            <a:tailEnd/>
          </a:ln>
        </p:spPr>
      </p:cxnSp>
      <p:cxnSp>
        <p:nvCxnSpPr>
          <p:cNvPr id="127017" name="AutoShape 40"/>
          <p:cNvCxnSpPr>
            <a:cxnSpLocks noChangeShapeType="1"/>
            <a:stCxn id="126988" idx="4"/>
            <a:endCxn id="127002" idx="0"/>
          </p:cNvCxnSpPr>
          <p:nvPr/>
        </p:nvCxnSpPr>
        <p:spPr bwMode="auto">
          <a:xfrm flipH="1">
            <a:off x="8191500" y="5414964"/>
            <a:ext cx="152400" cy="568325"/>
          </a:xfrm>
          <a:prstGeom prst="straightConnector1">
            <a:avLst/>
          </a:prstGeom>
          <a:noFill/>
          <a:ln w="9525">
            <a:solidFill>
              <a:schemeClr val="tx1"/>
            </a:solidFill>
            <a:round/>
            <a:headEnd/>
            <a:tailEnd/>
          </a:ln>
        </p:spPr>
      </p:cxnSp>
      <p:cxnSp>
        <p:nvCxnSpPr>
          <p:cNvPr id="127018" name="AutoShape 41"/>
          <p:cNvCxnSpPr>
            <a:cxnSpLocks noChangeShapeType="1"/>
            <a:stCxn id="126989" idx="4"/>
            <a:endCxn id="127003" idx="0"/>
          </p:cNvCxnSpPr>
          <p:nvPr/>
        </p:nvCxnSpPr>
        <p:spPr bwMode="auto">
          <a:xfrm flipH="1">
            <a:off x="8801100" y="5414964"/>
            <a:ext cx="304800" cy="568325"/>
          </a:xfrm>
          <a:prstGeom prst="straightConnector1">
            <a:avLst/>
          </a:prstGeom>
          <a:noFill/>
          <a:ln w="9525">
            <a:solidFill>
              <a:schemeClr val="tx1"/>
            </a:solidFill>
            <a:round/>
            <a:headEnd/>
            <a:tailEnd/>
          </a:ln>
        </p:spPr>
      </p:cxnSp>
      <p:cxnSp>
        <p:nvCxnSpPr>
          <p:cNvPr id="127019" name="AutoShape 42"/>
          <p:cNvCxnSpPr>
            <a:cxnSpLocks noChangeShapeType="1"/>
            <a:stCxn id="126989" idx="4"/>
            <a:endCxn id="127004" idx="0"/>
          </p:cNvCxnSpPr>
          <p:nvPr/>
        </p:nvCxnSpPr>
        <p:spPr bwMode="auto">
          <a:xfrm>
            <a:off x="9105900" y="5414964"/>
            <a:ext cx="304800" cy="568325"/>
          </a:xfrm>
          <a:prstGeom prst="straightConnector1">
            <a:avLst/>
          </a:prstGeom>
          <a:noFill/>
          <a:ln w="9525">
            <a:solidFill>
              <a:schemeClr val="tx1"/>
            </a:solidFill>
            <a:round/>
            <a:headEnd/>
            <a:tailEnd/>
          </a:ln>
        </p:spPr>
      </p:cxnSp>
      <p:sp>
        <p:nvSpPr>
          <p:cNvPr id="127020" name="Rectangle 43"/>
          <p:cNvSpPr>
            <a:spLocks noChangeArrowheads="1"/>
          </p:cNvSpPr>
          <p:nvPr/>
        </p:nvSpPr>
        <p:spPr bwMode="auto">
          <a:xfrm>
            <a:off x="8001000" y="5983288"/>
            <a:ext cx="381000" cy="38100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sp>
        <p:nvSpPr>
          <p:cNvPr id="127021" name="Text Box 44"/>
          <p:cNvSpPr txBox="1">
            <a:spLocks noChangeArrowheads="1"/>
          </p:cNvSpPr>
          <p:nvPr/>
        </p:nvSpPr>
        <p:spPr bwMode="auto">
          <a:xfrm>
            <a:off x="3048000" y="4489450"/>
            <a:ext cx="76200" cy="274638"/>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7022" name="Text Box 45"/>
          <p:cNvSpPr txBox="1">
            <a:spLocks noChangeArrowheads="1"/>
          </p:cNvSpPr>
          <p:nvPr/>
        </p:nvSpPr>
        <p:spPr bwMode="auto">
          <a:xfrm>
            <a:off x="3657600" y="4489450"/>
            <a:ext cx="76200" cy="274638"/>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7023" name="Text Box 46"/>
          <p:cNvSpPr txBox="1">
            <a:spLocks noChangeArrowheads="1"/>
          </p:cNvSpPr>
          <p:nvPr/>
        </p:nvSpPr>
        <p:spPr bwMode="auto">
          <a:xfrm>
            <a:off x="2667000" y="5434014"/>
            <a:ext cx="76200" cy="274637"/>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7024" name="Text Box 47"/>
          <p:cNvSpPr txBox="1">
            <a:spLocks noChangeArrowheads="1"/>
          </p:cNvSpPr>
          <p:nvPr/>
        </p:nvSpPr>
        <p:spPr bwMode="auto">
          <a:xfrm>
            <a:off x="3124200" y="5403850"/>
            <a:ext cx="76200" cy="274638"/>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27025" name="Text Box 48"/>
          <p:cNvSpPr txBox="1">
            <a:spLocks noChangeArrowheads="1"/>
          </p:cNvSpPr>
          <p:nvPr/>
        </p:nvSpPr>
        <p:spPr bwMode="auto">
          <a:xfrm>
            <a:off x="3886200" y="5434014"/>
            <a:ext cx="76200" cy="274637"/>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7026" name="Text Box 49"/>
          <p:cNvSpPr txBox="1">
            <a:spLocks noChangeArrowheads="1"/>
          </p:cNvSpPr>
          <p:nvPr/>
        </p:nvSpPr>
        <p:spPr bwMode="auto">
          <a:xfrm>
            <a:off x="4572000" y="5403850"/>
            <a:ext cx="76200" cy="274638"/>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27027" name="Text Box 50"/>
          <p:cNvSpPr txBox="1">
            <a:spLocks noChangeArrowheads="1"/>
          </p:cNvSpPr>
          <p:nvPr/>
        </p:nvSpPr>
        <p:spPr bwMode="auto">
          <a:xfrm>
            <a:off x="5105400" y="5403850"/>
            <a:ext cx="76200" cy="274638"/>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7028" name="Text Box 51"/>
          <p:cNvSpPr txBox="1">
            <a:spLocks noChangeArrowheads="1"/>
          </p:cNvSpPr>
          <p:nvPr/>
        </p:nvSpPr>
        <p:spPr bwMode="auto">
          <a:xfrm>
            <a:off x="7467600" y="3773489"/>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7029" name="Text Box 52"/>
          <p:cNvSpPr txBox="1">
            <a:spLocks noChangeArrowheads="1"/>
          </p:cNvSpPr>
          <p:nvPr/>
        </p:nvSpPr>
        <p:spPr bwMode="auto">
          <a:xfrm>
            <a:off x="8305800" y="3803650"/>
            <a:ext cx="76200" cy="274638"/>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7030" name="Text Box 53"/>
          <p:cNvSpPr txBox="1">
            <a:spLocks noChangeArrowheads="1"/>
          </p:cNvSpPr>
          <p:nvPr/>
        </p:nvSpPr>
        <p:spPr bwMode="auto">
          <a:xfrm>
            <a:off x="6705600" y="4489450"/>
            <a:ext cx="76200" cy="274638"/>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7031" name="Text Box 54"/>
          <p:cNvSpPr txBox="1">
            <a:spLocks noChangeArrowheads="1"/>
          </p:cNvSpPr>
          <p:nvPr/>
        </p:nvSpPr>
        <p:spPr bwMode="auto">
          <a:xfrm>
            <a:off x="7315200" y="4489450"/>
            <a:ext cx="76200" cy="274638"/>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27032" name="Text Box 55"/>
          <p:cNvSpPr txBox="1">
            <a:spLocks noChangeArrowheads="1"/>
          </p:cNvSpPr>
          <p:nvPr/>
        </p:nvSpPr>
        <p:spPr bwMode="auto">
          <a:xfrm>
            <a:off x="6324600" y="5434014"/>
            <a:ext cx="76200" cy="274637"/>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7033" name="Text Box 56"/>
          <p:cNvSpPr txBox="1">
            <a:spLocks noChangeArrowheads="1"/>
          </p:cNvSpPr>
          <p:nvPr/>
        </p:nvSpPr>
        <p:spPr bwMode="auto">
          <a:xfrm>
            <a:off x="6781800" y="5434014"/>
            <a:ext cx="76200" cy="274637"/>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27034" name="Text Box 57"/>
          <p:cNvSpPr txBox="1">
            <a:spLocks noChangeArrowheads="1"/>
          </p:cNvSpPr>
          <p:nvPr/>
        </p:nvSpPr>
        <p:spPr bwMode="auto">
          <a:xfrm>
            <a:off x="7391400" y="5480050"/>
            <a:ext cx="76200" cy="274638"/>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7035" name="Text Box 58"/>
          <p:cNvSpPr txBox="1">
            <a:spLocks noChangeArrowheads="1"/>
          </p:cNvSpPr>
          <p:nvPr/>
        </p:nvSpPr>
        <p:spPr bwMode="auto">
          <a:xfrm>
            <a:off x="8153400" y="5434014"/>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7036" name="Text Box 59"/>
          <p:cNvSpPr txBox="1">
            <a:spLocks noChangeArrowheads="1"/>
          </p:cNvSpPr>
          <p:nvPr/>
        </p:nvSpPr>
        <p:spPr bwMode="auto">
          <a:xfrm>
            <a:off x="8382000" y="4489450"/>
            <a:ext cx="76200" cy="274638"/>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7037" name="Text Box 60"/>
          <p:cNvSpPr txBox="1">
            <a:spLocks noChangeArrowheads="1"/>
          </p:cNvSpPr>
          <p:nvPr/>
        </p:nvSpPr>
        <p:spPr bwMode="auto">
          <a:xfrm>
            <a:off x="8915400" y="4489450"/>
            <a:ext cx="76200" cy="274638"/>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7038" name="Text Box 61"/>
          <p:cNvSpPr txBox="1">
            <a:spLocks noChangeArrowheads="1"/>
          </p:cNvSpPr>
          <p:nvPr/>
        </p:nvSpPr>
        <p:spPr bwMode="auto">
          <a:xfrm>
            <a:off x="8839200" y="5403850"/>
            <a:ext cx="76200" cy="274638"/>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27039" name="Text Box 62"/>
          <p:cNvSpPr txBox="1">
            <a:spLocks noChangeArrowheads="1"/>
          </p:cNvSpPr>
          <p:nvPr/>
        </p:nvSpPr>
        <p:spPr bwMode="auto">
          <a:xfrm>
            <a:off x="9296400" y="5434014"/>
            <a:ext cx="76200" cy="274637"/>
          </a:xfrm>
          <a:prstGeom prst="rect">
            <a:avLst/>
          </a:prstGeom>
          <a:noFill/>
          <a:ln w="9525">
            <a:noFill/>
            <a:miter lim="800000"/>
            <a:headEnd/>
            <a:tailEnd/>
          </a:ln>
        </p:spPr>
        <p:txBody>
          <a:bodyPr lIns="0" tIns="0" rIns="0" bIns="0">
            <a:spAutoFit/>
          </a:bodyPr>
          <a:lstStyle/>
          <a:p>
            <a:r>
              <a:rPr lang="en-US">
                <a:solidFill>
                  <a:srgbClr val="FF0000"/>
                </a:solidFill>
              </a:rPr>
              <a:t>3</a:t>
            </a:r>
          </a:p>
        </p:txBody>
      </p:sp>
      <p:grpSp>
        <p:nvGrpSpPr>
          <p:cNvPr id="2" name="Group 63"/>
          <p:cNvGrpSpPr>
            <a:grpSpLocks/>
          </p:cNvGrpSpPr>
          <p:nvPr/>
        </p:nvGrpSpPr>
        <p:grpSpPr bwMode="auto">
          <a:xfrm>
            <a:off x="4191000" y="3041650"/>
            <a:ext cx="4038600" cy="808038"/>
            <a:chOff x="1680" y="1699"/>
            <a:chExt cx="2544" cy="509"/>
          </a:xfrm>
        </p:grpSpPr>
        <p:sp>
          <p:nvSpPr>
            <p:cNvPr id="127079" name="Oval 64"/>
            <p:cNvSpPr>
              <a:spLocks noChangeArrowheads="1"/>
            </p:cNvSpPr>
            <p:nvPr/>
          </p:nvSpPr>
          <p:spPr bwMode="auto">
            <a:xfrm>
              <a:off x="1728" y="1968"/>
              <a:ext cx="240" cy="240"/>
            </a:xfrm>
            <a:prstGeom prst="ellipse">
              <a:avLst/>
            </a:prstGeom>
            <a:solidFill>
              <a:schemeClr val="bg1"/>
            </a:solidFill>
            <a:ln w="9525">
              <a:solidFill>
                <a:schemeClr val="tx1"/>
              </a:solidFill>
              <a:round/>
              <a:headEnd/>
              <a:tailEnd/>
            </a:ln>
          </p:spPr>
          <p:txBody>
            <a:bodyPr wrap="none" anchor="ctr"/>
            <a:lstStyle/>
            <a:p>
              <a:pPr algn="ctr"/>
              <a:r>
                <a:rPr lang="en-US"/>
                <a:t>B</a:t>
              </a:r>
            </a:p>
          </p:txBody>
        </p:sp>
        <p:sp>
          <p:nvSpPr>
            <p:cNvPr id="127080" name="Oval 65"/>
            <p:cNvSpPr>
              <a:spLocks noChangeArrowheads="1"/>
            </p:cNvSpPr>
            <p:nvPr/>
          </p:nvSpPr>
          <p:spPr bwMode="auto">
            <a:xfrm>
              <a:off x="3936" y="1968"/>
              <a:ext cx="240" cy="240"/>
            </a:xfrm>
            <a:prstGeom prst="ellipse">
              <a:avLst/>
            </a:prstGeom>
            <a:solidFill>
              <a:schemeClr val="bg1"/>
            </a:solidFill>
            <a:ln w="9525">
              <a:solidFill>
                <a:schemeClr val="tx1"/>
              </a:solidFill>
              <a:round/>
              <a:headEnd/>
              <a:tailEnd/>
            </a:ln>
          </p:spPr>
          <p:txBody>
            <a:bodyPr wrap="none" anchor="ctr"/>
            <a:lstStyle/>
            <a:p>
              <a:pPr algn="ctr"/>
              <a:r>
                <a:rPr lang="en-US"/>
                <a:t>C</a:t>
              </a:r>
            </a:p>
          </p:txBody>
        </p:sp>
        <p:cxnSp>
          <p:nvCxnSpPr>
            <p:cNvPr id="127081" name="AutoShape 66"/>
            <p:cNvCxnSpPr>
              <a:cxnSpLocks noChangeShapeType="1"/>
              <a:stCxn id="126981" idx="4"/>
              <a:endCxn id="127079" idx="0"/>
            </p:cNvCxnSpPr>
            <p:nvPr/>
          </p:nvCxnSpPr>
          <p:spPr bwMode="auto">
            <a:xfrm flipH="1">
              <a:off x="1848" y="1728"/>
              <a:ext cx="1152" cy="240"/>
            </a:xfrm>
            <a:prstGeom prst="straightConnector1">
              <a:avLst/>
            </a:prstGeom>
            <a:noFill/>
            <a:ln w="9525">
              <a:solidFill>
                <a:schemeClr val="tx1"/>
              </a:solidFill>
              <a:round/>
              <a:headEnd/>
              <a:tailEnd/>
            </a:ln>
          </p:spPr>
        </p:cxnSp>
        <p:cxnSp>
          <p:nvCxnSpPr>
            <p:cNvPr id="127082" name="AutoShape 67"/>
            <p:cNvCxnSpPr>
              <a:cxnSpLocks noChangeShapeType="1"/>
              <a:stCxn id="126981" idx="4"/>
              <a:endCxn id="127080" idx="0"/>
            </p:cNvCxnSpPr>
            <p:nvPr/>
          </p:nvCxnSpPr>
          <p:spPr bwMode="auto">
            <a:xfrm>
              <a:off x="3000" y="1728"/>
              <a:ext cx="1056" cy="240"/>
            </a:xfrm>
            <a:prstGeom prst="straightConnector1">
              <a:avLst/>
            </a:prstGeom>
            <a:noFill/>
            <a:ln w="9525">
              <a:solidFill>
                <a:schemeClr val="tx1"/>
              </a:solidFill>
              <a:round/>
              <a:headEnd/>
              <a:tailEnd/>
            </a:ln>
          </p:spPr>
        </p:cxnSp>
        <p:sp>
          <p:nvSpPr>
            <p:cNvPr id="127083" name="Text Box 68"/>
            <p:cNvSpPr txBox="1">
              <a:spLocks noChangeArrowheads="1"/>
            </p:cNvSpPr>
            <p:nvPr/>
          </p:nvSpPr>
          <p:spPr bwMode="auto">
            <a:xfrm>
              <a:off x="2304" y="1699"/>
              <a:ext cx="48" cy="173"/>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27084" name="Text Box 69"/>
            <p:cNvSpPr txBox="1">
              <a:spLocks noChangeArrowheads="1"/>
            </p:cNvSpPr>
            <p:nvPr/>
          </p:nvSpPr>
          <p:spPr bwMode="auto">
            <a:xfrm>
              <a:off x="3552" y="1699"/>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7085" name="Text Box 70"/>
            <p:cNvSpPr txBox="1">
              <a:spLocks noChangeArrowheads="1"/>
            </p:cNvSpPr>
            <p:nvPr/>
          </p:nvSpPr>
          <p:spPr bwMode="auto">
            <a:xfrm>
              <a:off x="1680" y="1872"/>
              <a:ext cx="48" cy="173"/>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27086" name="Text Box 71"/>
            <p:cNvSpPr txBox="1">
              <a:spLocks noChangeArrowheads="1"/>
            </p:cNvSpPr>
            <p:nvPr/>
          </p:nvSpPr>
          <p:spPr bwMode="auto">
            <a:xfrm>
              <a:off x="4176" y="1824"/>
              <a:ext cx="48" cy="173"/>
            </a:xfrm>
            <a:prstGeom prst="rect">
              <a:avLst/>
            </a:prstGeom>
            <a:noFill/>
            <a:ln w="9525">
              <a:noFill/>
              <a:miter lim="800000"/>
              <a:headEnd/>
              <a:tailEnd/>
            </a:ln>
          </p:spPr>
          <p:txBody>
            <a:bodyPr lIns="0" tIns="0" rIns="0" bIns="0">
              <a:spAutoFit/>
            </a:bodyPr>
            <a:lstStyle/>
            <a:p>
              <a:r>
                <a:rPr lang="en-US">
                  <a:solidFill>
                    <a:srgbClr val="2B5DD9"/>
                  </a:solidFill>
                </a:rPr>
                <a:t>4</a:t>
              </a:r>
            </a:p>
          </p:txBody>
        </p:sp>
      </p:grpSp>
      <p:grpSp>
        <p:nvGrpSpPr>
          <p:cNvPr id="3" name="Group 72"/>
          <p:cNvGrpSpPr>
            <a:grpSpLocks/>
          </p:cNvGrpSpPr>
          <p:nvPr/>
        </p:nvGrpSpPr>
        <p:grpSpPr bwMode="auto">
          <a:xfrm>
            <a:off x="3200400" y="3773489"/>
            <a:ext cx="2362200" cy="822325"/>
            <a:chOff x="1056" y="2160"/>
            <a:chExt cx="1488" cy="518"/>
          </a:xfrm>
        </p:grpSpPr>
        <p:sp>
          <p:nvSpPr>
            <p:cNvPr id="127071" name="Oval 73"/>
            <p:cNvSpPr>
              <a:spLocks noChangeArrowheads="1"/>
            </p:cNvSpPr>
            <p:nvPr/>
          </p:nvSpPr>
          <p:spPr bwMode="auto">
            <a:xfrm>
              <a:off x="1104" y="2438"/>
              <a:ext cx="240" cy="240"/>
            </a:xfrm>
            <a:prstGeom prst="ellipse">
              <a:avLst/>
            </a:prstGeom>
            <a:solidFill>
              <a:schemeClr val="bg1"/>
            </a:solidFill>
            <a:ln w="9525">
              <a:solidFill>
                <a:schemeClr val="tx1"/>
              </a:solidFill>
              <a:round/>
              <a:headEnd/>
              <a:tailEnd/>
            </a:ln>
          </p:spPr>
          <p:txBody>
            <a:bodyPr wrap="none" anchor="ctr"/>
            <a:lstStyle/>
            <a:p>
              <a:pPr algn="ctr"/>
              <a:r>
                <a:rPr lang="en-US"/>
                <a:t>D</a:t>
              </a:r>
            </a:p>
          </p:txBody>
        </p:sp>
        <p:sp>
          <p:nvSpPr>
            <p:cNvPr id="127072" name="Oval 74"/>
            <p:cNvSpPr>
              <a:spLocks noChangeArrowheads="1"/>
            </p:cNvSpPr>
            <p:nvPr/>
          </p:nvSpPr>
          <p:spPr bwMode="auto">
            <a:xfrm>
              <a:off x="2304" y="2438"/>
              <a:ext cx="240" cy="240"/>
            </a:xfrm>
            <a:prstGeom prst="ellipse">
              <a:avLst/>
            </a:prstGeom>
            <a:solidFill>
              <a:schemeClr val="bg1"/>
            </a:solidFill>
            <a:ln w="9525">
              <a:solidFill>
                <a:schemeClr val="tx1"/>
              </a:solidFill>
              <a:round/>
              <a:headEnd/>
              <a:tailEnd/>
            </a:ln>
          </p:spPr>
          <p:txBody>
            <a:bodyPr wrap="none" anchor="ctr"/>
            <a:lstStyle/>
            <a:p>
              <a:pPr algn="ctr"/>
              <a:r>
                <a:rPr lang="en-US"/>
                <a:t>E</a:t>
              </a:r>
            </a:p>
          </p:txBody>
        </p:sp>
        <p:cxnSp>
          <p:nvCxnSpPr>
            <p:cNvPr id="127073" name="AutoShape 75"/>
            <p:cNvCxnSpPr>
              <a:cxnSpLocks noChangeShapeType="1"/>
              <a:stCxn id="127079" idx="4"/>
              <a:endCxn id="127071" idx="0"/>
            </p:cNvCxnSpPr>
            <p:nvPr/>
          </p:nvCxnSpPr>
          <p:spPr bwMode="auto">
            <a:xfrm flipH="1">
              <a:off x="1224" y="2208"/>
              <a:ext cx="624" cy="230"/>
            </a:xfrm>
            <a:prstGeom prst="straightConnector1">
              <a:avLst/>
            </a:prstGeom>
            <a:noFill/>
            <a:ln w="9525">
              <a:solidFill>
                <a:schemeClr val="tx1"/>
              </a:solidFill>
              <a:round/>
              <a:headEnd/>
              <a:tailEnd/>
            </a:ln>
          </p:spPr>
        </p:cxnSp>
        <p:cxnSp>
          <p:nvCxnSpPr>
            <p:cNvPr id="127074" name="AutoShape 76"/>
            <p:cNvCxnSpPr>
              <a:cxnSpLocks noChangeShapeType="1"/>
              <a:stCxn id="127079" idx="4"/>
              <a:endCxn id="127072" idx="0"/>
            </p:cNvCxnSpPr>
            <p:nvPr/>
          </p:nvCxnSpPr>
          <p:spPr bwMode="auto">
            <a:xfrm>
              <a:off x="1848" y="2208"/>
              <a:ext cx="576" cy="230"/>
            </a:xfrm>
            <a:prstGeom prst="straightConnector1">
              <a:avLst/>
            </a:prstGeom>
            <a:noFill/>
            <a:ln w="9525">
              <a:solidFill>
                <a:schemeClr val="tx1"/>
              </a:solidFill>
              <a:round/>
              <a:headEnd/>
              <a:tailEnd/>
            </a:ln>
          </p:spPr>
        </p:cxnSp>
        <p:sp>
          <p:nvSpPr>
            <p:cNvPr id="127075" name="Text Box 77"/>
            <p:cNvSpPr txBox="1">
              <a:spLocks noChangeArrowheads="1"/>
            </p:cNvSpPr>
            <p:nvPr/>
          </p:nvSpPr>
          <p:spPr bwMode="auto">
            <a:xfrm>
              <a:off x="1440" y="2160"/>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7076" name="Text Box 78"/>
            <p:cNvSpPr txBox="1">
              <a:spLocks noChangeArrowheads="1"/>
            </p:cNvSpPr>
            <p:nvPr/>
          </p:nvSpPr>
          <p:spPr bwMode="auto">
            <a:xfrm>
              <a:off x="2112" y="2179"/>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7077" name="Text Box 79"/>
            <p:cNvSpPr txBox="1">
              <a:spLocks noChangeArrowheads="1"/>
            </p:cNvSpPr>
            <p:nvPr/>
          </p:nvSpPr>
          <p:spPr bwMode="auto">
            <a:xfrm>
              <a:off x="1056" y="2323"/>
              <a:ext cx="48" cy="173"/>
            </a:xfrm>
            <a:prstGeom prst="rect">
              <a:avLst/>
            </a:prstGeom>
            <a:noFill/>
            <a:ln w="9525">
              <a:noFill/>
              <a:miter lim="800000"/>
              <a:headEnd/>
              <a:tailEnd/>
            </a:ln>
          </p:spPr>
          <p:txBody>
            <a:bodyPr lIns="0" tIns="0" rIns="0" bIns="0">
              <a:spAutoFit/>
            </a:bodyPr>
            <a:lstStyle/>
            <a:p>
              <a:r>
                <a:rPr lang="en-US">
                  <a:solidFill>
                    <a:srgbClr val="2B5DD9"/>
                  </a:solidFill>
                </a:rPr>
                <a:t>5</a:t>
              </a:r>
            </a:p>
          </p:txBody>
        </p:sp>
        <p:sp>
          <p:nvSpPr>
            <p:cNvPr id="127078" name="Text Box 80"/>
            <p:cNvSpPr txBox="1">
              <a:spLocks noChangeArrowheads="1"/>
            </p:cNvSpPr>
            <p:nvPr/>
          </p:nvSpPr>
          <p:spPr bwMode="auto">
            <a:xfrm>
              <a:off x="2496" y="2275"/>
              <a:ext cx="48" cy="173"/>
            </a:xfrm>
            <a:prstGeom prst="rect">
              <a:avLst/>
            </a:prstGeom>
            <a:noFill/>
            <a:ln w="9525">
              <a:noFill/>
              <a:miter lim="800000"/>
              <a:headEnd/>
              <a:tailEnd/>
            </a:ln>
          </p:spPr>
          <p:txBody>
            <a:bodyPr lIns="0" tIns="0" rIns="0" bIns="0">
              <a:spAutoFit/>
            </a:bodyPr>
            <a:lstStyle/>
            <a:p>
              <a:r>
                <a:rPr lang="en-US">
                  <a:solidFill>
                    <a:srgbClr val="2B5DD9"/>
                  </a:solidFill>
                </a:rPr>
                <a:t>1</a:t>
              </a:r>
            </a:p>
          </p:txBody>
        </p:sp>
      </p:grpSp>
      <p:grpSp>
        <p:nvGrpSpPr>
          <p:cNvPr id="4" name="Group 81"/>
          <p:cNvGrpSpPr>
            <a:grpSpLocks/>
          </p:cNvGrpSpPr>
          <p:nvPr/>
        </p:nvGrpSpPr>
        <p:grpSpPr bwMode="auto">
          <a:xfrm>
            <a:off x="4572000" y="4489450"/>
            <a:ext cx="1295400" cy="1189038"/>
            <a:chOff x="1920" y="2611"/>
            <a:chExt cx="816" cy="749"/>
          </a:xfrm>
        </p:grpSpPr>
        <p:sp>
          <p:nvSpPr>
            <p:cNvPr id="127062" name="Oval 82"/>
            <p:cNvSpPr>
              <a:spLocks noChangeArrowheads="1"/>
            </p:cNvSpPr>
            <p:nvPr/>
          </p:nvSpPr>
          <p:spPr bwMode="auto">
            <a:xfrm>
              <a:off x="2496" y="2954"/>
              <a:ext cx="240" cy="240"/>
            </a:xfrm>
            <a:prstGeom prst="ellipse">
              <a:avLst/>
            </a:prstGeom>
            <a:solidFill>
              <a:schemeClr val="bg1"/>
            </a:solidFill>
            <a:ln w="9525">
              <a:solidFill>
                <a:schemeClr val="tx1"/>
              </a:solidFill>
              <a:round/>
              <a:headEnd/>
              <a:tailEnd/>
            </a:ln>
          </p:spPr>
          <p:txBody>
            <a:bodyPr wrap="none" anchor="ctr"/>
            <a:lstStyle/>
            <a:p>
              <a:pPr algn="ctr"/>
              <a:r>
                <a:rPr lang="en-US"/>
                <a:t>K</a:t>
              </a:r>
            </a:p>
          </p:txBody>
        </p:sp>
        <p:cxnSp>
          <p:nvCxnSpPr>
            <p:cNvPr id="127063" name="AutoShape 83"/>
            <p:cNvCxnSpPr>
              <a:cxnSpLocks noChangeShapeType="1"/>
              <a:stCxn id="127072" idx="4"/>
              <a:endCxn id="127062" idx="0"/>
            </p:cNvCxnSpPr>
            <p:nvPr/>
          </p:nvCxnSpPr>
          <p:spPr bwMode="auto">
            <a:xfrm>
              <a:off x="2424" y="2678"/>
              <a:ext cx="192" cy="276"/>
            </a:xfrm>
            <a:prstGeom prst="straightConnector1">
              <a:avLst/>
            </a:prstGeom>
            <a:noFill/>
            <a:ln w="9525">
              <a:solidFill>
                <a:schemeClr val="tx1"/>
              </a:solidFill>
              <a:round/>
              <a:headEnd/>
              <a:tailEnd/>
            </a:ln>
          </p:spPr>
        </p:cxnSp>
        <p:sp>
          <p:nvSpPr>
            <p:cNvPr id="127064" name="Rectangle 84"/>
            <p:cNvSpPr>
              <a:spLocks noChangeArrowheads="1"/>
            </p:cNvSpPr>
            <p:nvPr/>
          </p:nvSpPr>
          <p:spPr bwMode="auto">
            <a:xfrm>
              <a:off x="2496" y="2954"/>
              <a:ext cx="240" cy="24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sp>
          <p:nvSpPr>
            <p:cNvPr id="127065" name="Oval 85"/>
            <p:cNvSpPr>
              <a:spLocks noChangeArrowheads="1"/>
            </p:cNvSpPr>
            <p:nvPr/>
          </p:nvSpPr>
          <p:spPr bwMode="auto">
            <a:xfrm>
              <a:off x="2016" y="2947"/>
              <a:ext cx="240" cy="240"/>
            </a:xfrm>
            <a:prstGeom prst="ellipse">
              <a:avLst/>
            </a:prstGeom>
            <a:solidFill>
              <a:schemeClr val="bg1"/>
            </a:solidFill>
            <a:ln w="9525">
              <a:solidFill>
                <a:schemeClr val="tx1"/>
              </a:solidFill>
              <a:round/>
              <a:headEnd/>
              <a:tailEnd/>
            </a:ln>
          </p:spPr>
          <p:txBody>
            <a:bodyPr wrap="none" anchor="ctr"/>
            <a:lstStyle/>
            <a:p>
              <a:pPr algn="ctr"/>
              <a:r>
                <a:rPr lang="en-US"/>
                <a:t>J</a:t>
              </a:r>
            </a:p>
          </p:txBody>
        </p:sp>
        <p:cxnSp>
          <p:nvCxnSpPr>
            <p:cNvPr id="127066" name="AutoShape 86"/>
            <p:cNvCxnSpPr>
              <a:cxnSpLocks noChangeShapeType="1"/>
              <a:stCxn id="127072" idx="4"/>
              <a:endCxn id="127065" idx="0"/>
            </p:cNvCxnSpPr>
            <p:nvPr/>
          </p:nvCxnSpPr>
          <p:spPr bwMode="auto">
            <a:xfrm flipH="1">
              <a:off x="2136" y="2678"/>
              <a:ext cx="288" cy="269"/>
            </a:xfrm>
            <a:prstGeom prst="straightConnector1">
              <a:avLst/>
            </a:prstGeom>
            <a:noFill/>
            <a:ln w="9525">
              <a:solidFill>
                <a:schemeClr val="tx1"/>
              </a:solidFill>
              <a:round/>
              <a:headEnd/>
              <a:tailEnd/>
            </a:ln>
          </p:spPr>
        </p:cxnSp>
        <p:sp>
          <p:nvSpPr>
            <p:cNvPr id="127067" name="Text Box 87"/>
            <p:cNvSpPr txBox="1">
              <a:spLocks noChangeArrowheads="1"/>
            </p:cNvSpPr>
            <p:nvPr/>
          </p:nvSpPr>
          <p:spPr bwMode="auto">
            <a:xfrm>
              <a:off x="2160" y="2611"/>
              <a:ext cx="48" cy="173"/>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7068" name="Text Box 88"/>
            <p:cNvSpPr txBox="1">
              <a:spLocks noChangeArrowheads="1"/>
            </p:cNvSpPr>
            <p:nvPr/>
          </p:nvSpPr>
          <p:spPr bwMode="auto">
            <a:xfrm>
              <a:off x="2544" y="2611"/>
              <a:ext cx="48" cy="173"/>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7069" name="Text Box 89"/>
            <p:cNvSpPr txBox="1">
              <a:spLocks noChangeArrowheads="1"/>
            </p:cNvSpPr>
            <p:nvPr/>
          </p:nvSpPr>
          <p:spPr bwMode="auto">
            <a:xfrm>
              <a:off x="2688" y="3187"/>
              <a:ext cx="48" cy="173"/>
            </a:xfrm>
            <a:prstGeom prst="rect">
              <a:avLst/>
            </a:prstGeom>
            <a:noFill/>
            <a:ln w="9525">
              <a:noFill/>
              <a:miter lim="800000"/>
              <a:headEnd/>
              <a:tailEnd/>
            </a:ln>
          </p:spPr>
          <p:txBody>
            <a:bodyPr lIns="0" tIns="0" rIns="0" bIns="0">
              <a:spAutoFit/>
            </a:bodyPr>
            <a:lstStyle/>
            <a:p>
              <a:r>
                <a:rPr lang="en-US">
                  <a:solidFill>
                    <a:srgbClr val="2B5DD9"/>
                  </a:solidFill>
                </a:rPr>
                <a:t>0</a:t>
              </a:r>
            </a:p>
          </p:txBody>
        </p:sp>
        <p:sp>
          <p:nvSpPr>
            <p:cNvPr id="127070" name="Text Box 90"/>
            <p:cNvSpPr txBox="1">
              <a:spLocks noChangeArrowheads="1"/>
            </p:cNvSpPr>
            <p:nvPr/>
          </p:nvSpPr>
          <p:spPr bwMode="auto">
            <a:xfrm>
              <a:off x="1920" y="2880"/>
              <a:ext cx="48" cy="173"/>
            </a:xfrm>
            <a:prstGeom prst="rect">
              <a:avLst/>
            </a:prstGeom>
            <a:noFill/>
            <a:ln w="9525">
              <a:noFill/>
              <a:miter lim="800000"/>
              <a:headEnd/>
              <a:tailEnd/>
            </a:ln>
          </p:spPr>
          <p:txBody>
            <a:bodyPr lIns="0" tIns="0" rIns="0" bIns="0">
              <a:spAutoFit/>
            </a:bodyPr>
            <a:lstStyle/>
            <a:p>
              <a:r>
                <a:rPr lang="en-US">
                  <a:solidFill>
                    <a:srgbClr val="2B5DD9"/>
                  </a:solidFill>
                </a:rPr>
                <a:t>1</a:t>
              </a:r>
            </a:p>
          </p:txBody>
        </p:sp>
      </p:grpSp>
      <p:sp>
        <p:nvSpPr>
          <p:cNvPr id="127043" name="Text Box 91"/>
          <p:cNvSpPr txBox="1">
            <a:spLocks noChangeArrowheads="1"/>
          </p:cNvSpPr>
          <p:nvPr/>
        </p:nvSpPr>
        <p:spPr bwMode="auto">
          <a:xfrm>
            <a:off x="3962400" y="4992689"/>
            <a:ext cx="76200" cy="274637"/>
          </a:xfrm>
          <a:prstGeom prst="rect">
            <a:avLst/>
          </a:prstGeom>
          <a:noFill/>
          <a:ln w="9525">
            <a:noFill/>
            <a:miter lim="800000"/>
            <a:headEnd/>
            <a:tailEnd/>
          </a:ln>
        </p:spPr>
        <p:txBody>
          <a:bodyPr lIns="0" tIns="0" rIns="0" bIns="0">
            <a:spAutoFit/>
          </a:bodyPr>
          <a:lstStyle/>
          <a:p>
            <a:r>
              <a:rPr lang="en-US">
                <a:solidFill>
                  <a:srgbClr val="2B5DD9"/>
                </a:solidFill>
              </a:rPr>
              <a:t>3</a:t>
            </a:r>
          </a:p>
        </p:txBody>
      </p:sp>
      <p:sp>
        <p:nvSpPr>
          <p:cNvPr id="127044" name="Text Box 92"/>
          <p:cNvSpPr txBox="1">
            <a:spLocks noChangeArrowheads="1"/>
          </p:cNvSpPr>
          <p:nvPr/>
        </p:nvSpPr>
        <p:spPr bwMode="auto">
          <a:xfrm>
            <a:off x="2743200" y="4946650"/>
            <a:ext cx="76200" cy="274638"/>
          </a:xfrm>
          <a:prstGeom prst="rect">
            <a:avLst/>
          </a:prstGeom>
          <a:noFill/>
          <a:ln w="9525">
            <a:noFill/>
            <a:miter lim="800000"/>
            <a:headEnd/>
            <a:tailEnd/>
          </a:ln>
        </p:spPr>
        <p:txBody>
          <a:bodyPr lIns="0" tIns="0" rIns="0" bIns="0">
            <a:spAutoFit/>
          </a:bodyPr>
          <a:lstStyle/>
          <a:p>
            <a:r>
              <a:rPr lang="en-US">
                <a:solidFill>
                  <a:srgbClr val="2B5DD9"/>
                </a:solidFill>
              </a:rPr>
              <a:t>2</a:t>
            </a:r>
          </a:p>
        </p:txBody>
      </p:sp>
      <p:sp>
        <p:nvSpPr>
          <p:cNvPr id="127045" name="Text Box 93"/>
          <p:cNvSpPr txBox="1">
            <a:spLocks noChangeArrowheads="1"/>
          </p:cNvSpPr>
          <p:nvPr/>
        </p:nvSpPr>
        <p:spPr bwMode="auto">
          <a:xfrm>
            <a:off x="2362200" y="5861050"/>
            <a:ext cx="76200" cy="274638"/>
          </a:xfrm>
          <a:prstGeom prst="rect">
            <a:avLst/>
          </a:prstGeom>
          <a:noFill/>
          <a:ln w="9525">
            <a:noFill/>
            <a:miter lim="800000"/>
            <a:headEnd/>
            <a:tailEnd/>
          </a:ln>
        </p:spPr>
        <p:txBody>
          <a:bodyPr lIns="0" tIns="0" rIns="0" bIns="0">
            <a:spAutoFit/>
          </a:bodyPr>
          <a:lstStyle/>
          <a:p>
            <a:r>
              <a:rPr lang="en-US">
                <a:solidFill>
                  <a:srgbClr val="2B5DD9"/>
                </a:solidFill>
              </a:rPr>
              <a:t>3</a:t>
            </a:r>
          </a:p>
        </p:txBody>
      </p:sp>
      <p:sp>
        <p:nvSpPr>
          <p:cNvPr id="127046" name="Text Box 94"/>
          <p:cNvSpPr txBox="1">
            <a:spLocks noChangeArrowheads="1"/>
          </p:cNvSpPr>
          <p:nvPr/>
        </p:nvSpPr>
        <p:spPr bwMode="auto">
          <a:xfrm>
            <a:off x="3276600" y="6318250"/>
            <a:ext cx="76200" cy="274638"/>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27047" name="Text Box 95"/>
          <p:cNvSpPr txBox="1">
            <a:spLocks noChangeArrowheads="1"/>
          </p:cNvSpPr>
          <p:nvPr/>
        </p:nvSpPr>
        <p:spPr bwMode="auto">
          <a:xfrm>
            <a:off x="3962400" y="6318250"/>
            <a:ext cx="76200" cy="274638"/>
          </a:xfrm>
          <a:prstGeom prst="rect">
            <a:avLst/>
          </a:prstGeom>
          <a:noFill/>
          <a:ln w="9525">
            <a:noFill/>
            <a:miter lim="800000"/>
            <a:headEnd/>
            <a:tailEnd/>
          </a:ln>
        </p:spPr>
        <p:txBody>
          <a:bodyPr lIns="0" tIns="0" rIns="0" bIns="0">
            <a:spAutoFit/>
          </a:bodyPr>
          <a:lstStyle/>
          <a:p>
            <a:r>
              <a:rPr lang="en-US">
                <a:solidFill>
                  <a:srgbClr val="2B5DD9"/>
                </a:solidFill>
              </a:rPr>
              <a:t>2</a:t>
            </a:r>
          </a:p>
        </p:txBody>
      </p:sp>
      <p:sp>
        <p:nvSpPr>
          <p:cNvPr id="127048" name="Text Box 96"/>
          <p:cNvSpPr txBox="1">
            <a:spLocks noChangeArrowheads="1"/>
          </p:cNvSpPr>
          <p:nvPr/>
        </p:nvSpPr>
        <p:spPr bwMode="auto">
          <a:xfrm>
            <a:off x="4572000" y="6318250"/>
            <a:ext cx="76200" cy="274638"/>
          </a:xfrm>
          <a:prstGeom prst="rect">
            <a:avLst/>
          </a:prstGeom>
          <a:noFill/>
          <a:ln w="9525">
            <a:noFill/>
            <a:miter lim="800000"/>
            <a:headEnd/>
            <a:tailEnd/>
          </a:ln>
        </p:spPr>
        <p:txBody>
          <a:bodyPr lIns="0" tIns="0" rIns="0" bIns="0">
            <a:spAutoFit/>
          </a:bodyPr>
          <a:lstStyle/>
          <a:p>
            <a:r>
              <a:rPr lang="en-US">
                <a:solidFill>
                  <a:srgbClr val="2B5DD9"/>
                </a:solidFill>
              </a:rPr>
              <a:t>2</a:t>
            </a:r>
          </a:p>
        </p:txBody>
      </p:sp>
      <p:sp>
        <p:nvSpPr>
          <p:cNvPr id="127049" name="Text Box 97"/>
          <p:cNvSpPr txBox="1">
            <a:spLocks noChangeArrowheads="1"/>
          </p:cNvSpPr>
          <p:nvPr/>
        </p:nvSpPr>
        <p:spPr bwMode="auto">
          <a:xfrm>
            <a:off x="5334000" y="6288089"/>
            <a:ext cx="76200" cy="274637"/>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27050" name="Text Box 98"/>
          <p:cNvSpPr txBox="1">
            <a:spLocks noChangeArrowheads="1"/>
          </p:cNvSpPr>
          <p:nvPr/>
        </p:nvSpPr>
        <p:spPr bwMode="auto">
          <a:xfrm>
            <a:off x="6324600" y="6318250"/>
            <a:ext cx="76200" cy="274638"/>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27051" name="Text Box 99"/>
          <p:cNvSpPr txBox="1">
            <a:spLocks noChangeArrowheads="1"/>
          </p:cNvSpPr>
          <p:nvPr/>
        </p:nvSpPr>
        <p:spPr bwMode="auto">
          <a:xfrm>
            <a:off x="7010400" y="6288089"/>
            <a:ext cx="76200" cy="274637"/>
          </a:xfrm>
          <a:prstGeom prst="rect">
            <a:avLst/>
          </a:prstGeom>
          <a:noFill/>
          <a:ln w="9525">
            <a:noFill/>
            <a:miter lim="800000"/>
            <a:headEnd/>
            <a:tailEnd/>
          </a:ln>
        </p:spPr>
        <p:txBody>
          <a:bodyPr lIns="0" tIns="0" rIns="0" bIns="0">
            <a:spAutoFit/>
          </a:bodyPr>
          <a:lstStyle/>
          <a:p>
            <a:r>
              <a:rPr lang="en-US">
                <a:solidFill>
                  <a:srgbClr val="2B5DD9"/>
                </a:solidFill>
              </a:rPr>
              <a:t>2</a:t>
            </a:r>
          </a:p>
        </p:txBody>
      </p:sp>
      <p:sp>
        <p:nvSpPr>
          <p:cNvPr id="127052" name="Text Box 100"/>
          <p:cNvSpPr txBox="1">
            <a:spLocks noChangeArrowheads="1"/>
          </p:cNvSpPr>
          <p:nvPr/>
        </p:nvSpPr>
        <p:spPr bwMode="auto">
          <a:xfrm>
            <a:off x="7543800" y="6394450"/>
            <a:ext cx="76200" cy="274638"/>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27053" name="Text Box 101"/>
          <p:cNvSpPr txBox="1">
            <a:spLocks noChangeArrowheads="1"/>
          </p:cNvSpPr>
          <p:nvPr/>
        </p:nvSpPr>
        <p:spPr bwMode="auto">
          <a:xfrm>
            <a:off x="8153400" y="6364289"/>
            <a:ext cx="76200" cy="274637"/>
          </a:xfrm>
          <a:prstGeom prst="rect">
            <a:avLst/>
          </a:prstGeom>
          <a:noFill/>
          <a:ln w="9525">
            <a:noFill/>
            <a:miter lim="800000"/>
            <a:headEnd/>
            <a:tailEnd/>
          </a:ln>
        </p:spPr>
        <p:txBody>
          <a:bodyPr lIns="0" tIns="0" rIns="0" bIns="0">
            <a:spAutoFit/>
          </a:bodyPr>
          <a:lstStyle/>
          <a:p>
            <a:r>
              <a:rPr lang="en-US">
                <a:solidFill>
                  <a:srgbClr val="2B5DD9"/>
                </a:solidFill>
              </a:rPr>
              <a:t>0</a:t>
            </a:r>
          </a:p>
        </p:txBody>
      </p:sp>
      <p:sp>
        <p:nvSpPr>
          <p:cNvPr id="127054" name="Text Box 102"/>
          <p:cNvSpPr txBox="1">
            <a:spLocks noChangeArrowheads="1"/>
          </p:cNvSpPr>
          <p:nvPr/>
        </p:nvSpPr>
        <p:spPr bwMode="auto">
          <a:xfrm>
            <a:off x="8686800" y="6364289"/>
            <a:ext cx="76200" cy="274637"/>
          </a:xfrm>
          <a:prstGeom prst="rect">
            <a:avLst/>
          </a:prstGeom>
          <a:noFill/>
          <a:ln w="9525">
            <a:noFill/>
            <a:miter lim="800000"/>
            <a:headEnd/>
            <a:tailEnd/>
          </a:ln>
        </p:spPr>
        <p:txBody>
          <a:bodyPr lIns="0" tIns="0" rIns="0" bIns="0">
            <a:spAutoFit/>
          </a:bodyPr>
          <a:lstStyle/>
          <a:p>
            <a:r>
              <a:rPr lang="en-US">
                <a:solidFill>
                  <a:srgbClr val="2B5DD9"/>
                </a:solidFill>
              </a:rPr>
              <a:t>2</a:t>
            </a:r>
          </a:p>
        </p:txBody>
      </p:sp>
      <p:sp>
        <p:nvSpPr>
          <p:cNvPr id="127055" name="Text Box 103"/>
          <p:cNvSpPr txBox="1">
            <a:spLocks noChangeArrowheads="1"/>
          </p:cNvSpPr>
          <p:nvPr/>
        </p:nvSpPr>
        <p:spPr bwMode="auto">
          <a:xfrm>
            <a:off x="9220200" y="6394450"/>
            <a:ext cx="76200" cy="274638"/>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27056" name="Text Box 104"/>
          <p:cNvSpPr txBox="1">
            <a:spLocks noChangeArrowheads="1"/>
          </p:cNvSpPr>
          <p:nvPr/>
        </p:nvSpPr>
        <p:spPr bwMode="auto">
          <a:xfrm>
            <a:off x="9296400" y="4916489"/>
            <a:ext cx="76200" cy="274637"/>
          </a:xfrm>
          <a:prstGeom prst="rect">
            <a:avLst/>
          </a:prstGeom>
          <a:noFill/>
          <a:ln w="9525">
            <a:noFill/>
            <a:miter lim="800000"/>
            <a:headEnd/>
            <a:tailEnd/>
          </a:ln>
        </p:spPr>
        <p:txBody>
          <a:bodyPr lIns="0" tIns="0" rIns="0" bIns="0">
            <a:spAutoFit/>
          </a:bodyPr>
          <a:lstStyle/>
          <a:p>
            <a:r>
              <a:rPr lang="en-US">
                <a:solidFill>
                  <a:srgbClr val="2B5DD9"/>
                </a:solidFill>
              </a:rPr>
              <a:t>3</a:t>
            </a:r>
          </a:p>
        </p:txBody>
      </p:sp>
      <p:sp>
        <p:nvSpPr>
          <p:cNvPr id="127057" name="Text Box 105"/>
          <p:cNvSpPr txBox="1">
            <a:spLocks noChangeArrowheads="1"/>
          </p:cNvSpPr>
          <p:nvPr/>
        </p:nvSpPr>
        <p:spPr bwMode="auto">
          <a:xfrm>
            <a:off x="8534400" y="4946650"/>
            <a:ext cx="76200" cy="274638"/>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27058" name="Text Box 106"/>
          <p:cNvSpPr txBox="1">
            <a:spLocks noChangeArrowheads="1"/>
          </p:cNvSpPr>
          <p:nvPr/>
        </p:nvSpPr>
        <p:spPr bwMode="auto">
          <a:xfrm>
            <a:off x="7696200" y="4916489"/>
            <a:ext cx="76200" cy="274637"/>
          </a:xfrm>
          <a:prstGeom prst="rect">
            <a:avLst/>
          </a:prstGeom>
          <a:noFill/>
          <a:ln w="9525">
            <a:noFill/>
            <a:miter lim="800000"/>
            <a:headEnd/>
            <a:tailEnd/>
          </a:ln>
        </p:spPr>
        <p:txBody>
          <a:bodyPr lIns="0" tIns="0" rIns="0" bIns="0">
            <a:spAutoFit/>
          </a:bodyPr>
          <a:lstStyle/>
          <a:p>
            <a:r>
              <a:rPr lang="en-US">
                <a:solidFill>
                  <a:srgbClr val="2B5DD9"/>
                </a:solidFill>
              </a:rPr>
              <a:t>2</a:t>
            </a:r>
          </a:p>
        </p:txBody>
      </p:sp>
      <p:sp>
        <p:nvSpPr>
          <p:cNvPr id="127059" name="Text Box 107"/>
          <p:cNvSpPr txBox="1">
            <a:spLocks noChangeArrowheads="1"/>
          </p:cNvSpPr>
          <p:nvPr/>
        </p:nvSpPr>
        <p:spPr bwMode="auto">
          <a:xfrm>
            <a:off x="6858000" y="4992689"/>
            <a:ext cx="76200" cy="274637"/>
          </a:xfrm>
          <a:prstGeom prst="rect">
            <a:avLst/>
          </a:prstGeom>
          <a:noFill/>
          <a:ln w="9525">
            <a:noFill/>
            <a:miter lim="800000"/>
            <a:headEnd/>
            <a:tailEnd/>
          </a:ln>
        </p:spPr>
        <p:txBody>
          <a:bodyPr lIns="0" tIns="0" rIns="0" bIns="0">
            <a:spAutoFit/>
          </a:bodyPr>
          <a:lstStyle/>
          <a:p>
            <a:r>
              <a:rPr lang="en-US">
                <a:solidFill>
                  <a:srgbClr val="2B5DD9"/>
                </a:solidFill>
              </a:rPr>
              <a:t>3</a:t>
            </a:r>
          </a:p>
        </p:txBody>
      </p:sp>
      <p:sp>
        <p:nvSpPr>
          <p:cNvPr id="127060" name="Text Box 108"/>
          <p:cNvSpPr txBox="1">
            <a:spLocks noChangeArrowheads="1"/>
          </p:cNvSpPr>
          <p:nvPr/>
        </p:nvSpPr>
        <p:spPr bwMode="auto">
          <a:xfrm>
            <a:off x="6858000" y="4002089"/>
            <a:ext cx="76200" cy="274637"/>
          </a:xfrm>
          <a:prstGeom prst="rect">
            <a:avLst/>
          </a:prstGeom>
          <a:noFill/>
          <a:ln w="9525">
            <a:noFill/>
            <a:miter lim="800000"/>
            <a:headEnd/>
            <a:tailEnd/>
          </a:ln>
        </p:spPr>
        <p:txBody>
          <a:bodyPr lIns="0" tIns="0" rIns="0" bIns="0">
            <a:spAutoFit/>
          </a:bodyPr>
          <a:lstStyle/>
          <a:p>
            <a:r>
              <a:rPr lang="en-US">
                <a:solidFill>
                  <a:srgbClr val="2B5DD9"/>
                </a:solidFill>
              </a:rPr>
              <a:t>3</a:t>
            </a:r>
          </a:p>
        </p:txBody>
      </p:sp>
      <p:sp>
        <p:nvSpPr>
          <p:cNvPr id="127061" name="Text Box 109"/>
          <p:cNvSpPr txBox="1">
            <a:spLocks noChangeArrowheads="1"/>
          </p:cNvSpPr>
          <p:nvPr/>
        </p:nvSpPr>
        <p:spPr bwMode="auto">
          <a:xfrm>
            <a:off x="8915400" y="4078289"/>
            <a:ext cx="76200" cy="274637"/>
          </a:xfrm>
          <a:prstGeom prst="rect">
            <a:avLst/>
          </a:prstGeom>
          <a:noFill/>
          <a:ln w="9525">
            <a:noFill/>
            <a:miter lim="800000"/>
            <a:headEnd/>
            <a:tailEnd/>
          </a:ln>
        </p:spPr>
        <p:txBody>
          <a:bodyPr lIns="0" tIns="0" rIns="0" bIns="0">
            <a:spAutoFit/>
          </a:bodyPr>
          <a:lstStyle/>
          <a:p>
            <a:r>
              <a:rPr lang="en-US">
                <a:solidFill>
                  <a:srgbClr val="2B5DD9"/>
                </a:solidFill>
              </a:rPr>
              <a:t>3</a:t>
            </a:r>
          </a:p>
        </p:txBody>
      </p:sp>
    </p:spTree>
    <p:extLst>
      <p:ext uri="{BB962C8B-B14F-4D97-AF65-F5344CB8AC3E}">
        <p14:creationId xmlns:p14="http://schemas.microsoft.com/office/powerpoint/2010/main" val="904150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lide Number Placeholder 5"/>
          <p:cNvSpPr>
            <a:spLocks noGrp="1"/>
          </p:cNvSpPr>
          <p:nvPr>
            <p:ph type="sldNum" sz="quarter" idx="12"/>
          </p:nvPr>
        </p:nvSpPr>
        <p:spPr>
          <a:xfrm>
            <a:off x="8077200" y="6248400"/>
            <a:ext cx="1905000" cy="457200"/>
          </a:xfrm>
        </p:spPr>
        <p:txBody>
          <a:bodyPr/>
          <a:lstStyle/>
          <a:p>
            <a:pPr>
              <a:defRPr/>
            </a:pPr>
            <a:fld id="{CB060141-303F-4A00-B0D4-F29C603D44A1}" type="slidenum">
              <a:rPr lang="fa-IR" sz="1400"/>
              <a:pPr>
                <a:defRPr/>
              </a:pPr>
              <a:t>15</a:t>
            </a:fld>
            <a:endParaRPr lang="en-US" sz="1400"/>
          </a:p>
        </p:txBody>
      </p:sp>
      <p:sp>
        <p:nvSpPr>
          <p:cNvPr id="128003"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28004" name="Rectangle 3"/>
          <p:cNvSpPr>
            <a:spLocks noChangeArrowheads="1"/>
          </p:cNvSpPr>
          <p:nvPr/>
        </p:nvSpPr>
        <p:spPr bwMode="auto">
          <a:xfrm>
            <a:off x="2127251" y="1851025"/>
            <a:ext cx="7777163" cy="641350"/>
          </a:xfrm>
          <a:prstGeom prst="rect">
            <a:avLst/>
          </a:prstGeom>
          <a:noFill/>
          <a:ln w="9525" algn="ctr">
            <a:noFill/>
            <a:miter lim="800000"/>
            <a:headEnd/>
            <a:tailEnd/>
          </a:ln>
        </p:spPr>
        <p:txBody>
          <a:bodyPr>
            <a:spAutoFit/>
          </a:bodyPr>
          <a:lstStyle/>
          <a:p>
            <a:pPr algn="ctr" eaLnBrk="0" hangingPunct="0">
              <a:spcBef>
                <a:spcPct val="50000"/>
              </a:spcBef>
            </a:pPr>
            <a:r>
              <a:rPr lang="fa-IR" sz="3600">
                <a:solidFill>
                  <a:schemeClr val="accent2"/>
                </a:solidFill>
                <a:cs typeface="Lotus" pitchFamily="2" charset="-78"/>
              </a:rPr>
              <a:t>جستجوی حريصانه</a:t>
            </a:r>
            <a:endParaRPr lang="en-US" sz="3600">
              <a:solidFill>
                <a:schemeClr val="accent2"/>
              </a:solidFill>
              <a:cs typeface="Lotus" pitchFamily="2" charset="-78"/>
            </a:endParaRPr>
          </a:p>
        </p:txBody>
      </p:sp>
      <p:grpSp>
        <p:nvGrpSpPr>
          <p:cNvPr id="2" name="Group 4"/>
          <p:cNvGrpSpPr>
            <a:grpSpLocks/>
          </p:cNvGrpSpPr>
          <p:nvPr/>
        </p:nvGrpSpPr>
        <p:grpSpPr bwMode="auto">
          <a:xfrm>
            <a:off x="5486400" y="4079875"/>
            <a:ext cx="533400" cy="622300"/>
            <a:chOff x="720" y="1797"/>
            <a:chExt cx="336" cy="392"/>
          </a:xfrm>
        </p:grpSpPr>
        <p:sp>
          <p:nvSpPr>
            <p:cNvPr id="128041" name="Text Box 5"/>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28042" name="Text Box 6"/>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2</a:t>
              </a:r>
            </a:p>
          </p:txBody>
        </p:sp>
      </p:grpSp>
      <p:sp>
        <p:nvSpPr>
          <p:cNvPr id="128006" name="Oval 7"/>
          <p:cNvSpPr>
            <a:spLocks noChangeArrowheads="1"/>
          </p:cNvSpPr>
          <p:nvPr/>
        </p:nvSpPr>
        <p:spPr bwMode="auto">
          <a:xfrm>
            <a:off x="6096000" y="2708275"/>
            <a:ext cx="381000" cy="381000"/>
          </a:xfrm>
          <a:prstGeom prst="ellipse">
            <a:avLst/>
          </a:prstGeom>
          <a:solidFill>
            <a:schemeClr val="bg1"/>
          </a:solidFill>
          <a:ln w="9525">
            <a:solidFill>
              <a:schemeClr val="tx1"/>
            </a:solidFill>
            <a:round/>
            <a:headEnd/>
            <a:tailEnd/>
          </a:ln>
        </p:spPr>
        <p:txBody>
          <a:bodyPr wrap="none" anchor="ctr"/>
          <a:lstStyle/>
          <a:p>
            <a:pPr algn="ctr"/>
            <a:r>
              <a:rPr lang="en-US"/>
              <a:t>A</a:t>
            </a:r>
          </a:p>
        </p:txBody>
      </p:sp>
      <p:grpSp>
        <p:nvGrpSpPr>
          <p:cNvPr id="3" name="Group 8"/>
          <p:cNvGrpSpPr>
            <a:grpSpLocks/>
          </p:cNvGrpSpPr>
          <p:nvPr/>
        </p:nvGrpSpPr>
        <p:grpSpPr bwMode="auto">
          <a:xfrm>
            <a:off x="4191000" y="3043239"/>
            <a:ext cx="4038600" cy="808037"/>
            <a:chOff x="1680" y="1699"/>
            <a:chExt cx="2544" cy="509"/>
          </a:xfrm>
        </p:grpSpPr>
        <p:sp>
          <p:nvSpPr>
            <p:cNvPr id="128033" name="Oval 9"/>
            <p:cNvSpPr>
              <a:spLocks noChangeArrowheads="1"/>
            </p:cNvSpPr>
            <p:nvPr/>
          </p:nvSpPr>
          <p:spPr bwMode="auto">
            <a:xfrm>
              <a:off x="1728" y="1968"/>
              <a:ext cx="240" cy="240"/>
            </a:xfrm>
            <a:prstGeom prst="ellipse">
              <a:avLst/>
            </a:prstGeom>
            <a:solidFill>
              <a:schemeClr val="bg1"/>
            </a:solidFill>
            <a:ln w="9525">
              <a:solidFill>
                <a:schemeClr val="tx1"/>
              </a:solidFill>
              <a:round/>
              <a:headEnd/>
              <a:tailEnd/>
            </a:ln>
          </p:spPr>
          <p:txBody>
            <a:bodyPr wrap="none" anchor="ctr"/>
            <a:lstStyle/>
            <a:p>
              <a:pPr algn="ctr"/>
              <a:r>
                <a:rPr lang="en-US"/>
                <a:t>B</a:t>
              </a:r>
            </a:p>
          </p:txBody>
        </p:sp>
        <p:sp>
          <p:nvSpPr>
            <p:cNvPr id="128034" name="Oval 10"/>
            <p:cNvSpPr>
              <a:spLocks noChangeArrowheads="1"/>
            </p:cNvSpPr>
            <p:nvPr/>
          </p:nvSpPr>
          <p:spPr bwMode="auto">
            <a:xfrm>
              <a:off x="3936" y="1968"/>
              <a:ext cx="240" cy="240"/>
            </a:xfrm>
            <a:prstGeom prst="ellipse">
              <a:avLst/>
            </a:prstGeom>
            <a:solidFill>
              <a:schemeClr val="bg1"/>
            </a:solidFill>
            <a:ln w="9525">
              <a:solidFill>
                <a:schemeClr val="tx1"/>
              </a:solidFill>
              <a:round/>
              <a:headEnd/>
              <a:tailEnd/>
            </a:ln>
          </p:spPr>
          <p:txBody>
            <a:bodyPr wrap="none" anchor="ctr"/>
            <a:lstStyle/>
            <a:p>
              <a:pPr algn="ctr"/>
              <a:r>
                <a:rPr lang="en-US"/>
                <a:t>C</a:t>
              </a:r>
            </a:p>
          </p:txBody>
        </p:sp>
        <p:cxnSp>
          <p:nvCxnSpPr>
            <p:cNvPr id="128035" name="AutoShape 11"/>
            <p:cNvCxnSpPr>
              <a:cxnSpLocks noChangeShapeType="1"/>
              <a:stCxn id="128006" idx="4"/>
              <a:endCxn id="128033" idx="0"/>
            </p:cNvCxnSpPr>
            <p:nvPr/>
          </p:nvCxnSpPr>
          <p:spPr bwMode="auto">
            <a:xfrm flipH="1">
              <a:off x="1848" y="1728"/>
              <a:ext cx="1152" cy="240"/>
            </a:xfrm>
            <a:prstGeom prst="straightConnector1">
              <a:avLst/>
            </a:prstGeom>
            <a:noFill/>
            <a:ln w="9525">
              <a:solidFill>
                <a:schemeClr val="tx1"/>
              </a:solidFill>
              <a:round/>
              <a:headEnd/>
              <a:tailEnd/>
            </a:ln>
          </p:spPr>
        </p:cxnSp>
        <p:cxnSp>
          <p:nvCxnSpPr>
            <p:cNvPr id="128036" name="AutoShape 12"/>
            <p:cNvCxnSpPr>
              <a:cxnSpLocks noChangeShapeType="1"/>
              <a:stCxn id="128006" idx="4"/>
              <a:endCxn id="128034" idx="0"/>
            </p:cNvCxnSpPr>
            <p:nvPr/>
          </p:nvCxnSpPr>
          <p:spPr bwMode="auto">
            <a:xfrm>
              <a:off x="3000" y="1728"/>
              <a:ext cx="1056" cy="240"/>
            </a:xfrm>
            <a:prstGeom prst="straightConnector1">
              <a:avLst/>
            </a:prstGeom>
            <a:noFill/>
            <a:ln w="9525">
              <a:solidFill>
                <a:schemeClr val="tx1"/>
              </a:solidFill>
              <a:round/>
              <a:headEnd/>
              <a:tailEnd/>
            </a:ln>
          </p:spPr>
        </p:cxnSp>
        <p:sp>
          <p:nvSpPr>
            <p:cNvPr id="128037" name="Text Box 13"/>
            <p:cNvSpPr txBox="1">
              <a:spLocks noChangeArrowheads="1"/>
            </p:cNvSpPr>
            <p:nvPr/>
          </p:nvSpPr>
          <p:spPr bwMode="auto">
            <a:xfrm>
              <a:off x="2304" y="1699"/>
              <a:ext cx="48" cy="173"/>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28038" name="Text Box 14"/>
            <p:cNvSpPr txBox="1">
              <a:spLocks noChangeArrowheads="1"/>
            </p:cNvSpPr>
            <p:nvPr/>
          </p:nvSpPr>
          <p:spPr bwMode="auto">
            <a:xfrm>
              <a:off x="3552" y="1699"/>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8039" name="Text Box 15"/>
            <p:cNvSpPr txBox="1">
              <a:spLocks noChangeArrowheads="1"/>
            </p:cNvSpPr>
            <p:nvPr/>
          </p:nvSpPr>
          <p:spPr bwMode="auto">
            <a:xfrm>
              <a:off x="1680" y="1872"/>
              <a:ext cx="48" cy="173"/>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28040" name="Text Box 16"/>
            <p:cNvSpPr txBox="1">
              <a:spLocks noChangeArrowheads="1"/>
            </p:cNvSpPr>
            <p:nvPr/>
          </p:nvSpPr>
          <p:spPr bwMode="auto">
            <a:xfrm>
              <a:off x="4176" y="1824"/>
              <a:ext cx="48" cy="173"/>
            </a:xfrm>
            <a:prstGeom prst="rect">
              <a:avLst/>
            </a:prstGeom>
            <a:noFill/>
            <a:ln w="9525">
              <a:noFill/>
              <a:miter lim="800000"/>
              <a:headEnd/>
              <a:tailEnd/>
            </a:ln>
          </p:spPr>
          <p:txBody>
            <a:bodyPr lIns="0" tIns="0" rIns="0" bIns="0">
              <a:spAutoFit/>
            </a:bodyPr>
            <a:lstStyle/>
            <a:p>
              <a:r>
                <a:rPr lang="en-US">
                  <a:solidFill>
                    <a:srgbClr val="2B5DD9"/>
                  </a:solidFill>
                </a:rPr>
                <a:t>4</a:t>
              </a:r>
            </a:p>
          </p:txBody>
        </p:sp>
      </p:grpSp>
      <p:grpSp>
        <p:nvGrpSpPr>
          <p:cNvPr id="4" name="Group 17"/>
          <p:cNvGrpSpPr>
            <a:grpSpLocks/>
          </p:cNvGrpSpPr>
          <p:nvPr/>
        </p:nvGrpSpPr>
        <p:grpSpPr bwMode="auto">
          <a:xfrm>
            <a:off x="3200400" y="3775076"/>
            <a:ext cx="2362200" cy="822325"/>
            <a:chOff x="1056" y="2160"/>
            <a:chExt cx="1488" cy="518"/>
          </a:xfrm>
        </p:grpSpPr>
        <p:sp>
          <p:nvSpPr>
            <p:cNvPr id="128025" name="Oval 18"/>
            <p:cNvSpPr>
              <a:spLocks noChangeArrowheads="1"/>
            </p:cNvSpPr>
            <p:nvPr/>
          </p:nvSpPr>
          <p:spPr bwMode="auto">
            <a:xfrm>
              <a:off x="1104" y="2438"/>
              <a:ext cx="240" cy="240"/>
            </a:xfrm>
            <a:prstGeom prst="ellipse">
              <a:avLst/>
            </a:prstGeom>
            <a:solidFill>
              <a:schemeClr val="bg1"/>
            </a:solidFill>
            <a:ln w="9525">
              <a:solidFill>
                <a:schemeClr val="tx1"/>
              </a:solidFill>
              <a:round/>
              <a:headEnd/>
              <a:tailEnd/>
            </a:ln>
          </p:spPr>
          <p:txBody>
            <a:bodyPr wrap="none" anchor="ctr"/>
            <a:lstStyle/>
            <a:p>
              <a:pPr algn="ctr"/>
              <a:r>
                <a:rPr lang="en-US"/>
                <a:t>D</a:t>
              </a:r>
            </a:p>
          </p:txBody>
        </p:sp>
        <p:sp>
          <p:nvSpPr>
            <p:cNvPr id="128026" name="Oval 19"/>
            <p:cNvSpPr>
              <a:spLocks noChangeArrowheads="1"/>
            </p:cNvSpPr>
            <p:nvPr/>
          </p:nvSpPr>
          <p:spPr bwMode="auto">
            <a:xfrm>
              <a:off x="2304" y="2438"/>
              <a:ext cx="240" cy="240"/>
            </a:xfrm>
            <a:prstGeom prst="ellipse">
              <a:avLst/>
            </a:prstGeom>
            <a:solidFill>
              <a:schemeClr val="bg1"/>
            </a:solidFill>
            <a:ln w="9525">
              <a:solidFill>
                <a:schemeClr val="tx1"/>
              </a:solidFill>
              <a:round/>
              <a:headEnd/>
              <a:tailEnd/>
            </a:ln>
          </p:spPr>
          <p:txBody>
            <a:bodyPr wrap="none" anchor="ctr"/>
            <a:lstStyle/>
            <a:p>
              <a:pPr algn="ctr"/>
              <a:r>
                <a:rPr lang="en-US"/>
                <a:t>E</a:t>
              </a:r>
            </a:p>
          </p:txBody>
        </p:sp>
        <p:cxnSp>
          <p:nvCxnSpPr>
            <p:cNvPr id="128027" name="AutoShape 20"/>
            <p:cNvCxnSpPr>
              <a:cxnSpLocks noChangeShapeType="1"/>
              <a:stCxn id="128033" idx="4"/>
              <a:endCxn id="128025" idx="0"/>
            </p:cNvCxnSpPr>
            <p:nvPr/>
          </p:nvCxnSpPr>
          <p:spPr bwMode="auto">
            <a:xfrm flipH="1">
              <a:off x="1224" y="2208"/>
              <a:ext cx="624" cy="230"/>
            </a:xfrm>
            <a:prstGeom prst="straightConnector1">
              <a:avLst/>
            </a:prstGeom>
            <a:noFill/>
            <a:ln w="9525">
              <a:solidFill>
                <a:schemeClr val="tx1"/>
              </a:solidFill>
              <a:round/>
              <a:headEnd/>
              <a:tailEnd/>
            </a:ln>
          </p:spPr>
        </p:cxnSp>
        <p:cxnSp>
          <p:nvCxnSpPr>
            <p:cNvPr id="128028" name="AutoShape 21"/>
            <p:cNvCxnSpPr>
              <a:cxnSpLocks noChangeShapeType="1"/>
              <a:stCxn id="128033" idx="4"/>
              <a:endCxn id="128026" idx="0"/>
            </p:cNvCxnSpPr>
            <p:nvPr/>
          </p:nvCxnSpPr>
          <p:spPr bwMode="auto">
            <a:xfrm>
              <a:off x="1848" y="2208"/>
              <a:ext cx="576" cy="230"/>
            </a:xfrm>
            <a:prstGeom prst="straightConnector1">
              <a:avLst/>
            </a:prstGeom>
            <a:noFill/>
            <a:ln w="9525">
              <a:solidFill>
                <a:schemeClr val="tx1"/>
              </a:solidFill>
              <a:round/>
              <a:headEnd/>
              <a:tailEnd/>
            </a:ln>
          </p:spPr>
        </p:cxnSp>
        <p:sp>
          <p:nvSpPr>
            <p:cNvPr id="128029" name="Text Box 22"/>
            <p:cNvSpPr txBox="1">
              <a:spLocks noChangeArrowheads="1"/>
            </p:cNvSpPr>
            <p:nvPr/>
          </p:nvSpPr>
          <p:spPr bwMode="auto">
            <a:xfrm>
              <a:off x="1440" y="2160"/>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8030" name="Text Box 23"/>
            <p:cNvSpPr txBox="1">
              <a:spLocks noChangeArrowheads="1"/>
            </p:cNvSpPr>
            <p:nvPr/>
          </p:nvSpPr>
          <p:spPr bwMode="auto">
            <a:xfrm>
              <a:off x="2112" y="2179"/>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8031" name="Text Box 24"/>
            <p:cNvSpPr txBox="1">
              <a:spLocks noChangeArrowheads="1"/>
            </p:cNvSpPr>
            <p:nvPr/>
          </p:nvSpPr>
          <p:spPr bwMode="auto">
            <a:xfrm>
              <a:off x="1056" y="2323"/>
              <a:ext cx="48" cy="173"/>
            </a:xfrm>
            <a:prstGeom prst="rect">
              <a:avLst/>
            </a:prstGeom>
            <a:noFill/>
            <a:ln w="9525">
              <a:noFill/>
              <a:miter lim="800000"/>
              <a:headEnd/>
              <a:tailEnd/>
            </a:ln>
          </p:spPr>
          <p:txBody>
            <a:bodyPr lIns="0" tIns="0" rIns="0" bIns="0">
              <a:spAutoFit/>
            </a:bodyPr>
            <a:lstStyle/>
            <a:p>
              <a:r>
                <a:rPr lang="en-US">
                  <a:solidFill>
                    <a:srgbClr val="2B5DD9"/>
                  </a:solidFill>
                </a:rPr>
                <a:t>5</a:t>
              </a:r>
            </a:p>
          </p:txBody>
        </p:sp>
        <p:sp>
          <p:nvSpPr>
            <p:cNvPr id="128032" name="Text Box 25"/>
            <p:cNvSpPr txBox="1">
              <a:spLocks noChangeArrowheads="1"/>
            </p:cNvSpPr>
            <p:nvPr/>
          </p:nvSpPr>
          <p:spPr bwMode="auto">
            <a:xfrm>
              <a:off x="2496" y="2275"/>
              <a:ext cx="48" cy="173"/>
            </a:xfrm>
            <a:prstGeom prst="rect">
              <a:avLst/>
            </a:prstGeom>
            <a:noFill/>
            <a:ln w="9525">
              <a:noFill/>
              <a:miter lim="800000"/>
              <a:headEnd/>
              <a:tailEnd/>
            </a:ln>
          </p:spPr>
          <p:txBody>
            <a:bodyPr lIns="0" tIns="0" rIns="0" bIns="0">
              <a:spAutoFit/>
            </a:bodyPr>
            <a:lstStyle/>
            <a:p>
              <a:r>
                <a:rPr lang="en-US">
                  <a:solidFill>
                    <a:srgbClr val="2B5DD9"/>
                  </a:solidFill>
                </a:rPr>
                <a:t>1</a:t>
              </a:r>
            </a:p>
          </p:txBody>
        </p:sp>
      </p:grpSp>
      <p:grpSp>
        <p:nvGrpSpPr>
          <p:cNvPr id="5" name="Group 26"/>
          <p:cNvGrpSpPr>
            <a:grpSpLocks/>
          </p:cNvGrpSpPr>
          <p:nvPr/>
        </p:nvGrpSpPr>
        <p:grpSpPr bwMode="auto">
          <a:xfrm>
            <a:off x="4572000" y="4491039"/>
            <a:ext cx="1295400" cy="1189037"/>
            <a:chOff x="1920" y="2611"/>
            <a:chExt cx="816" cy="749"/>
          </a:xfrm>
        </p:grpSpPr>
        <p:sp>
          <p:nvSpPr>
            <p:cNvPr id="128016" name="Oval 27"/>
            <p:cNvSpPr>
              <a:spLocks noChangeArrowheads="1"/>
            </p:cNvSpPr>
            <p:nvPr/>
          </p:nvSpPr>
          <p:spPr bwMode="auto">
            <a:xfrm>
              <a:off x="2496" y="2954"/>
              <a:ext cx="240" cy="240"/>
            </a:xfrm>
            <a:prstGeom prst="ellipse">
              <a:avLst/>
            </a:prstGeom>
            <a:solidFill>
              <a:schemeClr val="bg1"/>
            </a:solidFill>
            <a:ln w="9525">
              <a:solidFill>
                <a:schemeClr val="tx1"/>
              </a:solidFill>
              <a:round/>
              <a:headEnd/>
              <a:tailEnd/>
            </a:ln>
          </p:spPr>
          <p:txBody>
            <a:bodyPr wrap="none" anchor="ctr"/>
            <a:lstStyle/>
            <a:p>
              <a:pPr algn="ctr"/>
              <a:r>
                <a:rPr lang="en-US"/>
                <a:t>K</a:t>
              </a:r>
            </a:p>
          </p:txBody>
        </p:sp>
        <p:cxnSp>
          <p:nvCxnSpPr>
            <p:cNvPr id="128017" name="AutoShape 28"/>
            <p:cNvCxnSpPr>
              <a:cxnSpLocks noChangeShapeType="1"/>
              <a:stCxn id="128026" idx="4"/>
              <a:endCxn id="128016" idx="0"/>
            </p:cNvCxnSpPr>
            <p:nvPr/>
          </p:nvCxnSpPr>
          <p:spPr bwMode="auto">
            <a:xfrm>
              <a:off x="2424" y="2678"/>
              <a:ext cx="192" cy="276"/>
            </a:xfrm>
            <a:prstGeom prst="straightConnector1">
              <a:avLst/>
            </a:prstGeom>
            <a:noFill/>
            <a:ln w="9525">
              <a:solidFill>
                <a:schemeClr val="tx1"/>
              </a:solidFill>
              <a:round/>
              <a:headEnd/>
              <a:tailEnd/>
            </a:ln>
          </p:spPr>
        </p:cxnSp>
        <p:sp>
          <p:nvSpPr>
            <p:cNvPr id="128018" name="Rectangle 29"/>
            <p:cNvSpPr>
              <a:spLocks noChangeArrowheads="1"/>
            </p:cNvSpPr>
            <p:nvPr/>
          </p:nvSpPr>
          <p:spPr bwMode="auto">
            <a:xfrm>
              <a:off x="2496" y="2954"/>
              <a:ext cx="240" cy="24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sp>
          <p:nvSpPr>
            <p:cNvPr id="128019" name="Oval 30"/>
            <p:cNvSpPr>
              <a:spLocks noChangeArrowheads="1"/>
            </p:cNvSpPr>
            <p:nvPr/>
          </p:nvSpPr>
          <p:spPr bwMode="auto">
            <a:xfrm>
              <a:off x="2016" y="2947"/>
              <a:ext cx="240" cy="240"/>
            </a:xfrm>
            <a:prstGeom prst="ellipse">
              <a:avLst/>
            </a:prstGeom>
            <a:solidFill>
              <a:schemeClr val="bg1"/>
            </a:solidFill>
            <a:ln w="9525">
              <a:solidFill>
                <a:schemeClr val="tx1"/>
              </a:solidFill>
              <a:round/>
              <a:headEnd/>
              <a:tailEnd/>
            </a:ln>
          </p:spPr>
          <p:txBody>
            <a:bodyPr wrap="none" anchor="ctr"/>
            <a:lstStyle/>
            <a:p>
              <a:pPr algn="ctr"/>
              <a:r>
                <a:rPr lang="en-US"/>
                <a:t>J</a:t>
              </a:r>
            </a:p>
          </p:txBody>
        </p:sp>
        <p:cxnSp>
          <p:nvCxnSpPr>
            <p:cNvPr id="128020" name="AutoShape 31"/>
            <p:cNvCxnSpPr>
              <a:cxnSpLocks noChangeShapeType="1"/>
              <a:stCxn id="128026" idx="4"/>
              <a:endCxn id="128019" idx="0"/>
            </p:cNvCxnSpPr>
            <p:nvPr/>
          </p:nvCxnSpPr>
          <p:spPr bwMode="auto">
            <a:xfrm flipH="1">
              <a:off x="2136" y="2678"/>
              <a:ext cx="288" cy="269"/>
            </a:xfrm>
            <a:prstGeom prst="straightConnector1">
              <a:avLst/>
            </a:prstGeom>
            <a:noFill/>
            <a:ln w="9525">
              <a:solidFill>
                <a:schemeClr val="tx1"/>
              </a:solidFill>
              <a:round/>
              <a:headEnd/>
              <a:tailEnd/>
            </a:ln>
          </p:spPr>
        </p:cxnSp>
        <p:sp>
          <p:nvSpPr>
            <p:cNvPr id="128021" name="Text Box 32"/>
            <p:cNvSpPr txBox="1">
              <a:spLocks noChangeArrowheads="1"/>
            </p:cNvSpPr>
            <p:nvPr/>
          </p:nvSpPr>
          <p:spPr bwMode="auto">
            <a:xfrm>
              <a:off x="2160" y="2611"/>
              <a:ext cx="48" cy="173"/>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8022" name="Text Box 33"/>
            <p:cNvSpPr txBox="1">
              <a:spLocks noChangeArrowheads="1"/>
            </p:cNvSpPr>
            <p:nvPr/>
          </p:nvSpPr>
          <p:spPr bwMode="auto">
            <a:xfrm>
              <a:off x="2544" y="2611"/>
              <a:ext cx="48" cy="173"/>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8023" name="Text Box 34"/>
            <p:cNvSpPr txBox="1">
              <a:spLocks noChangeArrowheads="1"/>
            </p:cNvSpPr>
            <p:nvPr/>
          </p:nvSpPr>
          <p:spPr bwMode="auto">
            <a:xfrm>
              <a:off x="2688" y="3187"/>
              <a:ext cx="48" cy="173"/>
            </a:xfrm>
            <a:prstGeom prst="rect">
              <a:avLst/>
            </a:prstGeom>
            <a:noFill/>
            <a:ln w="9525">
              <a:noFill/>
              <a:miter lim="800000"/>
              <a:headEnd/>
              <a:tailEnd/>
            </a:ln>
          </p:spPr>
          <p:txBody>
            <a:bodyPr lIns="0" tIns="0" rIns="0" bIns="0">
              <a:spAutoFit/>
            </a:bodyPr>
            <a:lstStyle/>
            <a:p>
              <a:r>
                <a:rPr lang="en-US">
                  <a:solidFill>
                    <a:srgbClr val="2B5DD9"/>
                  </a:solidFill>
                </a:rPr>
                <a:t>0</a:t>
              </a:r>
            </a:p>
          </p:txBody>
        </p:sp>
        <p:sp>
          <p:nvSpPr>
            <p:cNvPr id="128024" name="Text Box 35"/>
            <p:cNvSpPr txBox="1">
              <a:spLocks noChangeArrowheads="1"/>
            </p:cNvSpPr>
            <p:nvPr/>
          </p:nvSpPr>
          <p:spPr bwMode="auto">
            <a:xfrm>
              <a:off x="1920" y="2880"/>
              <a:ext cx="48" cy="173"/>
            </a:xfrm>
            <a:prstGeom prst="rect">
              <a:avLst/>
            </a:prstGeom>
            <a:noFill/>
            <a:ln w="9525">
              <a:noFill/>
              <a:miter lim="800000"/>
              <a:headEnd/>
              <a:tailEnd/>
            </a:ln>
          </p:spPr>
          <p:txBody>
            <a:bodyPr lIns="0" tIns="0" rIns="0" bIns="0">
              <a:spAutoFit/>
            </a:bodyPr>
            <a:lstStyle/>
            <a:p>
              <a:r>
                <a:rPr lang="en-US">
                  <a:solidFill>
                    <a:srgbClr val="2B5DD9"/>
                  </a:solidFill>
                </a:rPr>
                <a:t>1</a:t>
              </a:r>
            </a:p>
          </p:txBody>
        </p:sp>
      </p:grpSp>
      <p:grpSp>
        <p:nvGrpSpPr>
          <p:cNvPr id="6" name="Group 36"/>
          <p:cNvGrpSpPr>
            <a:grpSpLocks/>
          </p:cNvGrpSpPr>
          <p:nvPr/>
        </p:nvGrpSpPr>
        <p:grpSpPr bwMode="auto">
          <a:xfrm>
            <a:off x="3810000" y="3152775"/>
            <a:ext cx="533400" cy="622300"/>
            <a:chOff x="720" y="1797"/>
            <a:chExt cx="336" cy="392"/>
          </a:xfrm>
        </p:grpSpPr>
        <p:sp>
          <p:nvSpPr>
            <p:cNvPr id="128014" name="Text Box 37"/>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28015" name="Text Box 38"/>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1</a:t>
              </a:r>
            </a:p>
          </p:txBody>
        </p:sp>
      </p:grpSp>
      <p:grpSp>
        <p:nvGrpSpPr>
          <p:cNvPr id="7" name="Group 39"/>
          <p:cNvGrpSpPr>
            <a:grpSpLocks/>
          </p:cNvGrpSpPr>
          <p:nvPr/>
        </p:nvGrpSpPr>
        <p:grpSpPr bwMode="auto">
          <a:xfrm>
            <a:off x="5791200" y="4841875"/>
            <a:ext cx="533400" cy="622300"/>
            <a:chOff x="720" y="1797"/>
            <a:chExt cx="336" cy="392"/>
          </a:xfrm>
        </p:grpSpPr>
        <p:sp>
          <p:nvSpPr>
            <p:cNvPr id="128012" name="Text Box 40"/>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28013" name="Text Box 41"/>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3</a:t>
              </a:r>
            </a:p>
          </p:txBody>
        </p:sp>
      </p:grpSp>
    </p:spTree>
    <p:extLst>
      <p:ext uri="{BB962C8B-B14F-4D97-AF65-F5344CB8AC3E}">
        <p14:creationId xmlns:p14="http://schemas.microsoft.com/office/powerpoint/2010/main" val="178869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8077200" y="6248400"/>
            <a:ext cx="1905000" cy="457200"/>
          </a:xfrm>
        </p:spPr>
        <p:txBody>
          <a:bodyPr/>
          <a:lstStyle/>
          <a:p>
            <a:pPr>
              <a:defRPr/>
            </a:pPr>
            <a:fld id="{1FFC85DC-0D0D-47B4-A478-0A1AFB93E695}" type="slidenum">
              <a:rPr lang="fa-IR" sz="1400"/>
              <a:pPr>
                <a:defRPr/>
              </a:pPr>
              <a:t>16</a:t>
            </a:fld>
            <a:endParaRPr lang="en-US" sz="1400"/>
          </a:p>
        </p:txBody>
      </p:sp>
      <p:sp>
        <p:nvSpPr>
          <p:cNvPr id="9223"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9224" name="Rectangle 3"/>
          <p:cNvSpPr>
            <a:spLocks noChangeArrowheads="1"/>
          </p:cNvSpPr>
          <p:nvPr/>
        </p:nvSpPr>
        <p:spPr bwMode="auto">
          <a:xfrm>
            <a:off x="2127251" y="1851025"/>
            <a:ext cx="7777163" cy="641350"/>
          </a:xfrm>
          <a:prstGeom prst="rect">
            <a:avLst/>
          </a:prstGeom>
          <a:noFill/>
          <a:ln w="9525" algn="ctr">
            <a:noFill/>
            <a:miter lim="800000"/>
            <a:headEnd/>
            <a:tailEnd/>
          </a:ln>
        </p:spPr>
        <p:txBody>
          <a:bodyPr>
            <a:spAutoFit/>
          </a:bodyPr>
          <a:lstStyle/>
          <a:p>
            <a:pPr algn="ctr" eaLnBrk="0" hangingPunct="0">
              <a:spcBef>
                <a:spcPct val="50000"/>
              </a:spcBef>
            </a:pPr>
            <a:r>
              <a:rPr lang="fa-IR" sz="3600">
                <a:solidFill>
                  <a:schemeClr val="accent2"/>
                </a:solidFill>
                <a:cs typeface="Lotus" pitchFamily="2" charset="-78"/>
              </a:rPr>
              <a:t>جستجوی حريصانه</a:t>
            </a:r>
            <a:endParaRPr lang="en-US" sz="3600">
              <a:solidFill>
                <a:schemeClr val="accent2"/>
              </a:solidFill>
              <a:cs typeface="Lotus" pitchFamily="2" charset="-78"/>
            </a:endParaRPr>
          </a:p>
        </p:txBody>
      </p:sp>
      <p:sp>
        <p:nvSpPr>
          <p:cNvPr id="9225" name="Text Box 4"/>
          <p:cNvSpPr txBox="1">
            <a:spLocks noChangeArrowheads="1"/>
          </p:cNvSpPr>
          <p:nvPr/>
        </p:nvSpPr>
        <p:spPr bwMode="auto">
          <a:xfrm>
            <a:off x="2208213" y="2565401"/>
            <a:ext cx="7632700" cy="3851275"/>
          </a:xfrm>
          <a:prstGeom prst="rect">
            <a:avLst/>
          </a:prstGeom>
          <a:noFill/>
          <a:ln w="9525">
            <a:noFill/>
            <a:miter lim="800000"/>
            <a:headEnd/>
            <a:tailEnd/>
          </a:ln>
        </p:spPr>
        <p:txBody>
          <a:bodyPr>
            <a:spAutoFit/>
          </a:bodyPr>
          <a:lstStyle/>
          <a:p>
            <a:pPr algn="r" rtl="1" eaLnBrk="0" hangingPunct="0">
              <a:lnSpc>
                <a:spcPct val="90000"/>
              </a:lnSpc>
              <a:spcBef>
                <a:spcPct val="15000"/>
              </a:spcBef>
              <a:buClr>
                <a:srgbClr val="00D600"/>
              </a:buClr>
              <a:buFont typeface="Wingdings" pitchFamily="2" charset="2"/>
              <a:buChar char="Ã"/>
            </a:pPr>
            <a:r>
              <a:rPr lang="fa-IR" sz="3600" dirty="0">
                <a:solidFill>
                  <a:schemeClr val="accent2"/>
                </a:solidFill>
                <a:cs typeface="Homa" pitchFamily="2" charset="-78"/>
              </a:rPr>
              <a:t>کامل بودن:</a:t>
            </a:r>
            <a:r>
              <a:rPr lang="fa-IR" sz="3200" dirty="0">
                <a:solidFill>
                  <a:schemeClr val="accent2"/>
                </a:solidFill>
                <a:cs typeface="Homa" pitchFamily="2" charset="-78"/>
              </a:rPr>
              <a:t> </a:t>
            </a:r>
            <a:r>
              <a:rPr lang="fa-IR" sz="3200" dirty="0">
                <a:solidFill>
                  <a:srgbClr val="CC3300"/>
                </a:solidFill>
                <a:cs typeface="Homa" pitchFamily="2" charset="-78"/>
              </a:rPr>
              <a:t>خير</a:t>
            </a:r>
          </a:p>
          <a:p>
            <a:pPr lvl="3" algn="r" rtl="1" eaLnBrk="0" hangingPunct="0">
              <a:lnSpc>
                <a:spcPct val="90000"/>
              </a:lnSpc>
              <a:spcBef>
                <a:spcPct val="15000"/>
              </a:spcBef>
              <a:buClr>
                <a:srgbClr val="00D600"/>
              </a:buClr>
              <a:buFont typeface="Wingdings" pitchFamily="2" charset="2"/>
              <a:buChar char="×"/>
            </a:pPr>
            <a:r>
              <a:rPr lang="fa-IR" sz="2400" dirty="0">
                <a:solidFill>
                  <a:srgbClr val="CC3300"/>
                </a:solidFill>
                <a:cs typeface="Homa" pitchFamily="2" charset="-78"/>
              </a:rPr>
              <a:t>اما اگر </a:t>
            </a:r>
            <a:r>
              <a:rPr lang="en-US" sz="2000" dirty="0">
                <a:solidFill>
                  <a:srgbClr val="CC3300"/>
                </a:solidFill>
                <a:cs typeface="Homa" pitchFamily="2" charset="-78"/>
              </a:rPr>
              <a:t>h = h*</a:t>
            </a:r>
            <a:r>
              <a:rPr lang="fa-IR" sz="2400" dirty="0">
                <a:solidFill>
                  <a:srgbClr val="CC3300"/>
                </a:solidFill>
                <a:cs typeface="Homa" pitchFamily="2" charset="-78"/>
              </a:rPr>
              <a:t> آنگاه جستجو کامل ميشود</a:t>
            </a:r>
          </a:p>
          <a:p>
            <a:pPr algn="r" rtl="1" eaLnBrk="0" hangingPunct="0">
              <a:lnSpc>
                <a:spcPct val="90000"/>
              </a:lnSpc>
              <a:spcBef>
                <a:spcPct val="15000"/>
              </a:spcBef>
              <a:buClr>
                <a:srgbClr val="00D600"/>
              </a:buClr>
              <a:buFont typeface="Wingdings" pitchFamily="2" charset="2"/>
              <a:buChar char="Ã"/>
            </a:pPr>
            <a:r>
              <a:rPr lang="fa-IR" sz="3600" dirty="0">
                <a:solidFill>
                  <a:schemeClr val="accent2"/>
                </a:solidFill>
                <a:cs typeface="Homa" pitchFamily="2" charset="-78"/>
              </a:rPr>
              <a:t>بهينگی:</a:t>
            </a:r>
            <a:r>
              <a:rPr lang="fa-IR" sz="3200" dirty="0">
                <a:solidFill>
                  <a:schemeClr val="accent2"/>
                </a:solidFill>
                <a:cs typeface="Homa" pitchFamily="2" charset="-78"/>
              </a:rPr>
              <a:t> </a:t>
            </a:r>
            <a:r>
              <a:rPr lang="fa-IR" sz="3200" dirty="0">
                <a:solidFill>
                  <a:srgbClr val="CC3300"/>
                </a:solidFill>
                <a:cs typeface="Homa" pitchFamily="2" charset="-78"/>
              </a:rPr>
              <a:t>خير</a:t>
            </a:r>
          </a:p>
          <a:p>
            <a:pPr lvl="3" algn="r" rtl="1" eaLnBrk="0" hangingPunct="0">
              <a:lnSpc>
                <a:spcPct val="90000"/>
              </a:lnSpc>
              <a:spcBef>
                <a:spcPct val="15000"/>
              </a:spcBef>
              <a:buClr>
                <a:srgbClr val="00D600"/>
              </a:buClr>
              <a:buFont typeface="Wingdings" pitchFamily="2" charset="2"/>
              <a:buChar char="×"/>
            </a:pPr>
            <a:r>
              <a:rPr lang="fa-IR" sz="2400" dirty="0">
                <a:solidFill>
                  <a:srgbClr val="CC3300"/>
                </a:solidFill>
                <a:cs typeface="Homa" pitchFamily="2" charset="-78"/>
              </a:rPr>
              <a:t>اما اگر </a:t>
            </a:r>
            <a:r>
              <a:rPr lang="en-US" sz="2400" dirty="0">
                <a:solidFill>
                  <a:srgbClr val="CC3300"/>
                </a:solidFill>
                <a:cs typeface="Homa" pitchFamily="2" charset="-78"/>
              </a:rPr>
              <a:t>h = h*</a:t>
            </a:r>
            <a:r>
              <a:rPr lang="fa-IR" sz="2400" dirty="0">
                <a:solidFill>
                  <a:srgbClr val="CC3300"/>
                </a:solidFill>
                <a:cs typeface="Homa" pitchFamily="2" charset="-78"/>
              </a:rPr>
              <a:t> آنگاه جستجو کامل ميشود</a:t>
            </a:r>
          </a:p>
          <a:p>
            <a:pPr algn="r" rtl="1" eaLnBrk="0" hangingPunct="0">
              <a:lnSpc>
                <a:spcPct val="90000"/>
              </a:lnSpc>
              <a:spcBef>
                <a:spcPct val="15000"/>
              </a:spcBef>
              <a:buClr>
                <a:srgbClr val="00D600"/>
              </a:buClr>
              <a:buFont typeface="Wingdings" pitchFamily="2" charset="2"/>
              <a:buChar char="Ã"/>
            </a:pPr>
            <a:r>
              <a:rPr lang="fa-IR" sz="3600" dirty="0">
                <a:solidFill>
                  <a:schemeClr val="accent2"/>
                </a:solidFill>
                <a:cs typeface="Homa" pitchFamily="2" charset="-78"/>
              </a:rPr>
              <a:t>پيچيدگي زماني:</a:t>
            </a:r>
          </a:p>
          <a:p>
            <a:pPr lvl="3" algn="r" rtl="1" eaLnBrk="0" hangingPunct="0">
              <a:lnSpc>
                <a:spcPct val="90000"/>
              </a:lnSpc>
              <a:spcBef>
                <a:spcPct val="15000"/>
              </a:spcBef>
              <a:buClr>
                <a:srgbClr val="00D600"/>
              </a:buClr>
              <a:buFont typeface="Wingdings" pitchFamily="2" charset="2"/>
              <a:buChar char="×"/>
            </a:pPr>
            <a:r>
              <a:rPr lang="fa-IR" sz="2400" dirty="0">
                <a:solidFill>
                  <a:srgbClr val="CC3300"/>
                </a:solidFill>
                <a:cs typeface="Homa" pitchFamily="2" charset="-78"/>
              </a:rPr>
              <a:t>اما اگر </a:t>
            </a:r>
            <a:r>
              <a:rPr lang="en-US" sz="2400" dirty="0">
                <a:solidFill>
                  <a:srgbClr val="CC3300"/>
                </a:solidFill>
                <a:cs typeface="Homa" pitchFamily="2" charset="-78"/>
              </a:rPr>
              <a:t>h = h*</a:t>
            </a:r>
            <a:r>
              <a:rPr lang="fa-IR" sz="2400" dirty="0">
                <a:solidFill>
                  <a:srgbClr val="CC3300"/>
                </a:solidFill>
                <a:cs typeface="Homa" pitchFamily="2" charset="-78"/>
              </a:rPr>
              <a:t> آنگاه</a:t>
            </a:r>
          </a:p>
          <a:p>
            <a:pPr algn="r" rtl="1" eaLnBrk="0" hangingPunct="0">
              <a:lnSpc>
                <a:spcPct val="90000"/>
              </a:lnSpc>
              <a:spcBef>
                <a:spcPct val="15000"/>
              </a:spcBef>
              <a:buClr>
                <a:srgbClr val="00D600"/>
              </a:buClr>
              <a:buFont typeface="Wingdings" pitchFamily="2" charset="2"/>
              <a:buChar char="Ã"/>
            </a:pPr>
            <a:r>
              <a:rPr lang="fa-IR" sz="3600" dirty="0">
                <a:solidFill>
                  <a:schemeClr val="accent2"/>
                </a:solidFill>
                <a:cs typeface="Homa" pitchFamily="2" charset="-78"/>
              </a:rPr>
              <a:t>پيچيدگی فضا:</a:t>
            </a:r>
          </a:p>
          <a:p>
            <a:pPr lvl="3" algn="r" rtl="1" eaLnBrk="0" hangingPunct="0">
              <a:lnSpc>
                <a:spcPct val="90000"/>
              </a:lnSpc>
              <a:spcBef>
                <a:spcPct val="15000"/>
              </a:spcBef>
              <a:buClr>
                <a:srgbClr val="00D600"/>
              </a:buClr>
              <a:buFont typeface="Wingdings" pitchFamily="2" charset="2"/>
              <a:buChar char="×"/>
            </a:pPr>
            <a:r>
              <a:rPr lang="fa-IR" sz="2400" dirty="0">
                <a:solidFill>
                  <a:srgbClr val="CC3300"/>
                </a:solidFill>
                <a:cs typeface="Homa" pitchFamily="2" charset="-78"/>
              </a:rPr>
              <a:t>اما اگر </a:t>
            </a:r>
            <a:r>
              <a:rPr lang="en-US" sz="2400" dirty="0">
                <a:solidFill>
                  <a:srgbClr val="CC3300"/>
                </a:solidFill>
                <a:cs typeface="Homa" pitchFamily="2" charset="-78"/>
              </a:rPr>
              <a:t>h = h*</a:t>
            </a:r>
            <a:r>
              <a:rPr lang="fa-IR" sz="2400" dirty="0">
                <a:solidFill>
                  <a:srgbClr val="CC3300"/>
                </a:solidFill>
                <a:cs typeface="Homa" pitchFamily="2" charset="-78"/>
              </a:rPr>
              <a:t> آنگاه</a:t>
            </a:r>
            <a:endParaRPr lang="en-US" sz="2400" dirty="0">
              <a:solidFill>
                <a:srgbClr val="CC3300"/>
              </a:solidFill>
              <a:cs typeface="Homa" pitchFamily="2" charset="-78"/>
            </a:endParaRPr>
          </a:p>
        </p:txBody>
      </p:sp>
      <p:graphicFrame>
        <p:nvGraphicFramePr>
          <p:cNvPr id="9218" name="Object 5"/>
          <p:cNvGraphicFramePr>
            <a:graphicFrameLocks noGrp="1" noChangeAspect="1"/>
          </p:cNvGraphicFramePr>
          <p:nvPr>
            <p:ph idx="4294967295"/>
          </p:nvPr>
        </p:nvGraphicFramePr>
        <p:xfrm>
          <a:off x="5715000" y="4427539"/>
          <a:ext cx="990600" cy="549275"/>
        </p:xfrm>
        <a:graphic>
          <a:graphicData uri="http://schemas.openxmlformats.org/presentationml/2006/ole">
            <mc:AlternateContent xmlns:mc="http://schemas.openxmlformats.org/markup-compatibility/2006">
              <mc:Choice xmlns:v="urn:schemas-microsoft-com:vml" Requires="v">
                <p:oleObj name="Equation" r:id="rId2" imgW="419040" imgH="228600" progId="Equation.3">
                  <p:embed/>
                </p:oleObj>
              </mc:Choice>
              <mc:Fallback>
                <p:oleObj name="Equation" r:id="rId2" imgW="419040" imgH="228600" progId="Equation.3">
                  <p:embed/>
                  <p:pic>
                    <p:nvPicPr>
                      <p:cNvPr id="9218"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427539"/>
                        <a:ext cx="990600"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19" name="Object 6"/>
          <p:cNvGraphicFramePr>
            <a:graphicFrameLocks noChangeAspect="1"/>
          </p:cNvGraphicFramePr>
          <p:nvPr/>
        </p:nvGraphicFramePr>
        <p:xfrm>
          <a:off x="5735639" y="5438776"/>
          <a:ext cx="936625" cy="511175"/>
        </p:xfrm>
        <a:graphic>
          <a:graphicData uri="http://schemas.openxmlformats.org/presentationml/2006/ole">
            <mc:AlternateContent xmlns:mc="http://schemas.openxmlformats.org/markup-compatibility/2006">
              <mc:Choice xmlns:v="urn:schemas-microsoft-com:vml" Requires="v">
                <p:oleObj name="Equation" r:id="rId4" imgW="419040" imgH="228600" progId="Equation.3">
                  <p:embed/>
                </p:oleObj>
              </mc:Choice>
              <mc:Fallback>
                <p:oleObj name="Equation" r:id="rId4" imgW="419040" imgH="228600" progId="Equation.3">
                  <p:embed/>
                  <p:pic>
                    <p:nvPicPr>
                      <p:cNvPr id="9219"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5639" y="5438776"/>
                        <a:ext cx="936625" cy="51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0" name="Object 7"/>
          <p:cNvGraphicFramePr>
            <a:graphicFrameLocks noChangeAspect="1"/>
          </p:cNvGraphicFramePr>
          <p:nvPr/>
        </p:nvGraphicFramePr>
        <p:xfrm>
          <a:off x="4910138" y="5021264"/>
          <a:ext cx="965200" cy="454025"/>
        </p:xfrm>
        <a:graphic>
          <a:graphicData uri="http://schemas.openxmlformats.org/presentationml/2006/ole">
            <mc:AlternateContent xmlns:mc="http://schemas.openxmlformats.org/markup-compatibility/2006">
              <mc:Choice xmlns:v="urn:schemas-microsoft-com:vml" Requires="v">
                <p:oleObj name="Equation" r:id="rId6" imgW="431640" imgH="203040" progId="Equation.3">
                  <p:embed/>
                </p:oleObj>
              </mc:Choice>
              <mc:Fallback>
                <p:oleObj name="Equation" r:id="rId6" imgW="431640" imgH="203040" progId="Equation.3">
                  <p:embed/>
                  <p:pic>
                    <p:nvPicPr>
                      <p:cNvPr id="922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10138" y="5021264"/>
                        <a:ext cx="965200"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1" name="Object 8"/>
          <p:cNvGraphicFramePr>
            <a:graphicFrameLocks noChangeAspect="1"/>
          </p:cNvGraphicFramePr>
          <p:nvPr/>
        </p:nvGraphicFramePr>
        <p:xfrm>
          <a:off x="4943475" y="5949951"/>
          <a:ext cx="965200" cy="454025"/>
        </p:xfrm>
        <a:graphic>
          <a:graphicData uri="http://schemas.openxmlformats.org/presentationml/2006/ole">
            <mc:AlternateContent xmlns:mc="http://schemas.openxmlformats.org/markup-compatibility/2006">
              <mc:Choice xmlns:v="urn:schemas-microsoft-com:vml" Requires="v">
                <p:oleObj name="Equation" r:id="rId8" imgW="431640" imgH="203040" progId="Equation.3">
                  <p:embed/>
                </p:oleObj>
              </mc:Choice>
              <mc:Fallback>
                <p:oleObj name="Equation" r:id="rId8" imgW="431640" imgH="203040" progId="Equation.3">
                  <p:embed/>
                  <p:pic>
                    <p:nvPicPr>
                      <p:cNvPr id="9221"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43475" y="5949951"/>
                        <a:ext cx="965200"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6" name="Text Box 9"/>
          <p:cNvSpPr txBox="1">
            <a:spLocks noChangeArrowheads="1"/>
          </p:cNvSpPr>
          <p:nvPr/>
        </p:nvSpPr>
        <p:spPr bwMode="auto">
          <a:xfrm>
            <a:off x="7353300" y="2528888"/>
            <a:ext cx="2482850" cy="641350"/>
          </a:xfrm>
          <a:prstGeom prst="rect">
            <a:avLst/>
          </a:prstGeom>
          <a:noFill/>
          <a:ln w="9525" algn="ctr">
            <a:noFill/>
            <a:miter lim="800000"/>
            <a:headEnd/>
            <a:tailEnd/>
          </a:ln>
        </p:spPr>
        <p:txBody>
          <a:bodyPr>
            <a:spAutoFit/>
          </a:bodyPr>
          <a:lstStyle/>
          <a:p>
            <a:pPr algn="r" rtl="1" eaLnBrk="0" hangingPunct="0">
              <a:spcBef>
                <a:spcPct val="50000"/>
              </a:spcBef>
              <a:buClr>
                <a:srgbClr val="00D600"/>
              </a:buClr>
              <a:buFont typeface="Wingdings" pitchFamily="2" charset="2"/>
              <a:buChar char="Ã"/>
            </a:pPr>
            <a:r>
              <a:rPr lang="fa-IR" sz="3600">
                <a:solidFill>
                  <a:schemeClr val="accent2"/>
                </a:solidFill>
                <a:cs typeface="Homa" pitchFamily="2" charset="-78"/>
              </a:rPr>
              <a:t>کامل بودن:</a:t>
            </a:r>
            <a:endParaRPr lang="en-US" sz="3600">
              <a:solidFill>
                <a:schemeClr val="accent2"/>
              </a:solidFill>
              <a:cs typeface="Homa" pitchFamily="2" charset="-78"/>
            </a:endParaRPr>
          </a:p>
        </p:txBody>
      </p:sp>
      <p:sp>
        <p:nvSpPr>
          <p:cNvPr id="9227" name="Text Box 10"/>
          <p:cNvSpPr txBox="1">
            <a:spLocks noChangeArrowheads="1"/>
          </p:cNvSpPr>
          <p:nvPr/>
        </p:nvSpPr>
        <p:spPr bwMode="auto">
          <a:xfrm>
            <a:off x="7896225" y="3487738"/>
            <a:ext cx="1943100" cy="641350"/>
          </a:xfrm>
          <a:prstGeom prst="rect">
            <a:avLst/>
          </a:prstGeom>
          <a:noFill/>
          <a:ln w="9525" algn="ctr">
            <a:noFill/>
            <a:miter lim="800000"/>
            <a:headEnd/>
            <a:tailEnd/>
          </a:ln>
        </p:spPr>
        <p:txBody>
          <a:bodyPr>
            <a:spAutoFit/>
          </a:bodyPr>
          <a:lstStyle/>
          <a:p>
            <a:pPr algn="r" rtl="1" eaLnBrk="0" hangingPunct="0">
              <a:spcBef>
                <a:spcPct val="50000"/>
              </a:spcBef>
              <a:buClr>
                <a:srgbClr val="00D600"/>
              </a:buClr>
              <a:buFont typeface="Wingdings" pitchFamily="2" charset="2"/>
              <a:buChar char="Ã"/>
            </a:pPr>
            <a:r>
              <a:rPr lang="fa-IR" sz="3600">
                <a:solidFill>
                  <a:schemeClr val="accent2"/>
                </a:solidFill>
                <a:cs typeface="Homa" pitchFamily="2" charset="-78"/>
              </a:rPr>
              <a:t>بهينگی:</a:t>
            </a:r>
            <a:endParaRPr lang="en-US" sz="3600">
              <a:solidFill>
                <a:schemeClr val="accent2"/>
              </a:solidFill>
              <a:cs typeface="Homa" pitchFamily="2" charset="-78"/>
            </a:endParaRPr>
          </a:p>
        </p:txBody>
      </p:sp>
      <mc:AlternateContent xmlns:mc="http://schemas.openxmlformats.org/markup-compatibility/2006" xmlns:p14="http://schemas.microsoft.com/office/powerpoint/2010/main">
        <mc:Choice Requires="p14">
          <p:contentPart p14:bwMode="auto" r:id="rId10">
            <p14:nvContentPartPr>
              <p14:cNvPr id="2" name="Ink 1">
                <a:extLst>
                  <a:ext uri="{FF2B5EF4-FFF2-40B4-BE49-F238E27FC236}">
                    <a16:creationId xmlns:a16="http://schemas.microsoft.com/office/drawing/2014/main" id="{E9F4689A-EA05-44A7-A46A-D1ADF58AB499}"/>
                  </a:ext>
                </a:extLst>
              </p14:cNvPr>
              <p14:cNvContentPartPr/>
              <p14:nvPr/>
            </p14:nvContentPartPr>
            <p14:xfrm>
              <a:off x="10171353" y="2082655"/>
              <a:ext cx="1022400" cy="895320"/>
            </p14:xfrm>
          </p:contentPart>
        </mc:Choice>
        <mc:Fallback xmlns="">
          <p:pic>
            <p:nvPicPr>
              <p:cNvPr id="2" name="Ink 1">
                <a:extLst>
                  <a:ext uri="{FF2B5EF4-FFF2-40B4-BE49-F238E27FC236}">
                    <a16:creationId xmlns:a16="http://schemas.microsoft.com/office/drawing/2014/main" id="{E9F4689A-EA05-44A7-A46A-D1ADF58AB499}"/>
                  </a:ext>
                </a:extLst>
              </p:cNvPr>
              <p:cNvPicPr/>
              <p:nvPr/>
            </p:nvPicPr>
            <p:blipFill>
              <a:blip r:embed="rId12"/>
              <a:stretch>
                <a:fillRect/>
              </a:stretch>
            </p:blipFill>
            <p:spPr>
              <a:xfrm>
                <a:off x="10153353" y="2064655"/>
                <a:ext cx="1058040" cy="930960"/>
              </a:xfrm>
              <a:prstGeom prst="rect">
                <a:avLst/>
              </a:prstGeom>
            </p:spPr>
          </p:pic>
        </mc:Fallback>
      </mc:AlternateContent>
    </p:spTree>
    <p:extLst>
      <p:ext uri="{BB962C8B-B14F-4D97-AF65-F5344CB8AC3E}">
        <p14:creationId xmlns:p14="http://schemas.microsoft.com/office/powerpoint/2010/main" val="4224092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7" name="Ink 16">
                <a:extLst>
                  <a:ext uri="{FF2B5EF4-FFF2-40B4-BE49-F238E27FC236}">
                    <a16:creationId xmlns:a16="http://schemas.microsoft.com/office/drawing/2014/main" id="{9FF08141-3016-4CEA-BAE9-C9AA9497E478}"/>
                  </a:ext>
                </a:extLst>
              </p14:cNvPr>
              <p14:cNvContentPartPr/>
              <p14:nvPr/>
            </p14:nvContentPartPr>
            <p14:xfrm>
              <a:off x="8328513" y="14455"/>
              <a:ext cx="3087720" cy="807480"/>
            </p14:xfrm>
          </p:contentPart>
        </mc:Choice>
        <mc:Fallback xmlns="">
          <p:pic>
            <p:nvPicPr>
              <p:cNvPr id="17" name="Ink 16">
                <a:extLst>
                  <a:ext uri="{FF2B5EF4-FFF2-40B4-BE49-F238E27FC236}">
                    <a16:creationId xmlns:a16="http://schemas.microsoft.com/office/drawing/2014/main" id="{9FF08141-3016-4CEA-BAE9-C9AA9497E478}"/>
                  </a:ext>
                </a:extLst>
              </p:cNvPr>
              <p:cNvPicPr/>
              <p:nvPr/>
            </p:nvPicPr>
            <p:blipFill>
              <a:blip r:embed="rId3"/>
              <a:stretch>
                <a:fillRect/>
              </a:stretch>
            </p:blipFill>
            <p:spPr>
              <a:xfrm>
                <a:off x="8310513" y="-3545"/>
                <a:ext cx="3123360" cy="843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3" name="Ink 32">
                <a:extLst>
                  <a:ext uri="{FF2B5EF4-FFF2-40B4-BE49-F238E27FC236}">
                    <a16:creationId xmlns:a16="http://schemas.microsoft.com/office/drawing/2014/main" id="{0C4243DF-2281-4CC6-8AA8-174D69A4CE6D}"/>
                  </a:ext>
                </a:extLst>
              </p14:cNvPr>
              <p14:cNvContentPartPr/>
              <p14:nvPr/>
            </p14:nvContentPartPr>
            <p14:xfrm>
              <a:off x="2503353" y="-147535"/>
              <a:ext cx="5293080" cy="1103040"/>
            </p14:xfrm>
          </p:contentPart>
        </mc:Choice>
        <mc:Fallback xmlns="">
          <p:pic>
            <p:nvPicPr>
              <p:cNvPr id="33" name="Ink 32">
                <a:extLst>
                  <a:ext uri="{FF2B5EF4-FFF2-40B4-BE49-F238E27FC236}">
                    <a16:creationId xmlns:a16="http://schemas.microsoft.com/office/drawing/2014/main" id="{0C4243DF-2281-4CC6-8AA8-174D69A4CE6D}"/>
                  </a:ext>
                </a:extLst>
              </p:cNvPr>
              <p:cNvPicPr/>
              <p:nvPr/>
            </p:nvPicPr>
            <p:blipFill>
              <a:blip r:embed="rId5"/>
              <a:stretch>
                <a:fillRect/>
              </a:stretch>
            </p:blipFill>
            <p:spPr>
              <a:xfrm>
                <a:off x="2485353" y="-165535"/>
                <a:ext cx="5328720" cy="1138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4" name="Ink 33">
                <a:extLst>
                  <a:ext uri="{FF2B5EF4-FFF2-40B4-BE49-F238E27FC236}">
                    <a16:creationId xmlns:a16="http://schemas.microsoft.com/office/drawing/2014/main" id="{8F536799-09D5-4A7B-9C16-F1674BC9E7A6}"/>
                  </a:ext>
                </a:extLst>
              </p14:cNvPr>
              <p14:cNvContentPartPr/>
              <p14:nvPr/>
            </p14:nvContentPartPr>
            <p14:xfrm>
              <a:off x="10618473" y="1403345"/>
              <a:ext cx="673560" cy="496440"/>
            </p14:xfrm>
          </p:contentPart>
        </mc:Choice>
        <mc:Fallback xmlns="">
          <p:pic>
            <p:nvPicPr>
              <p:cNvPr id="34" name="Ink 33">
                <a:extLst>
                  <a:ext uri="{FF2B5EF4-FFF2-40B4-BE49-F238E27FC236}">
                    <a16:creationId xmlns:a16="http://schemas.microsoft.com/office/drawing/2014/main" id="{8F536799-09D5-4A7B-9C16-F1674BC9E7A6}"/>
                  </a:ext>
                </a:extLst>
              </p:cNvPr>
              <p:cNvPicPr/>
              <p:nvPr/>
            </p:nvPicPr>
            <p:blipFill>
              <a:blip r:embed="rId7"/>
              <a:stretch>
                <a:fillRect/>
              </a:stretch>
            </p:blipFill>
            <p:spPr>
              <a:xfrm>
                <a:off x="10600473" y="1385345"/>
                <a:ext cx="709200" cy="532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5" name="Ink 34">
                <a:extLst>
                  <a:ext uri="{FF2B5EF4-FFF2-40B4-BE49-F238E27FC236}">
                    <a16:creationId xmlns:a16="http://schemas.microsoft.com/office/drawing/2014/main" id="{A0272EA1-CBB1-4CEE-84B1-C1C93733E84D}"/>
                  </a:ext>
                </a:extLst>
              </p14:cNvPr>
              <p14:cNvContentPartPr/>
              <p14:nvPr/>
            </p14:nvContentPartPr>
            <p14:xfrm>
              <a:off x="11184033" y="944345"/>
              <a:ext cx="583920" cy="209160"/>
            </p14:xfrm>
          </p:contentPart>
        </mc:Choice>
        <mc:Fallback xmlns="">
          <p:pic>
            <p:nvPicPr>
              <p:cNvPr id="35" name="Ink 34">
                <a:extLst>
                  <a:ext uri="{FF2B5EF4-FFF2-40B4-BE49-F238E27FC236}">
                    <a16:creationId xmlns:a16="http://schemas.microsoft.com/office/drawing/2014/main" id="{A0272EA1-CBB1-4CEE-84B1-C1C93733E84D}"/>
                  </a:ext>
                </a:extLst>
              </p:cNvPr>
              <p:cNvPicPr/>
              <p:nvPr/>
            </p:nvPicPr>
            <p:blipFill>
              <a:blip r:embed="rId9"/>
              <a:stretch>
                <a:fillRect/>
              </a:stretch>
            </p:blipFill>
            <p:spPr>
              <a:xfrm>
                <a:off x="11166033" y="926345"/>
                <a:ext cx="61956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6" name="Ink 35">
                <a:extLst>
                  <a:ext uri="{FF2B5EF4-FFF2-40B4-BE49-F238E27FC236}">
                    <a16:creationId xmlns:a16="http://schemas.microsoft.com/office/drawing/2014/main" id="{44B0C8E7-F726-4408-8064-F2D77E5E370A}"/>
                  </a:ext>
                </a:extLst>
              </p14:cNvPr>
              <p14:cNvContentPartPr/>
              <p14:nvPr/>
            </p14:nvContentPartPr>
            <p14:xfrm>
              <a:off x="4477233" y="1722305"/>
              <a:ext cx="509040" cy="997920"/>
            </p14:xfrm>
          </p:contentPart>
        </mc:Choice>
        <mc:Fallback xmlns="">
          <p:pic>
            <p:nvPicPr>
              <p:cNvPr id="36" name="Ink 35">
                <a:extLst>
                  <a:ext uri="{FF2B5EF4-FFF2-40B4-BE49-F238E27FC236}">
                    <a16:creationId xmlns:a16="http://schemas.microsoft.com/office/drawing/2014/main" id="{44B0C8E7-F726-4408-8064-F2D77E5E370A}"/>
                  </a:ext>
                </a:extLst>
              </p:cNvPr>
              <p:cNvPicPr/>
              <p:nvPr/>
            </p:nvPicPr>
            <p:blipFill>
              <a:blip r:embed="rId11"/>
              <a:stretch>
                <a:fillRect/>
              </a:stretch>
            </p:blipFill>
            <p:spPr>
              <a:xfrm>
                <a:off x="4459233" y="1704305"/>
                <a:ext cx="544680" cy="1033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7" name="Ink 36">
                <a:extLst>
                  <a:ext uri="{FF2B5EF4-FFF2-40B4-BE49-F238E27FC236}">
                    <a16:creationId xmlns:a16="http://schemas.microsoft.com/office/drawing/2014/main" id="{775E013E-287C-4AFD-A06E-AB29C552E3B9}"/>
                  </a:ext>
                </a:extLst>
              </p14:cNvPr>
              <p14:cNvContentPartPr/>
              <p14:nvPr/>
            </p14:nvContentPartPr>
            <p14:xfrm>
              <a:off x="5501793" y="2414945"/>
              <a:ext cx="374040" cy="209880"/>
            </p14:xfrm>
          </p:contentPart>
        </mc:Choice>
        <mc:Fallback xmlns="">
          <p:pic>
            <p:nvPicPr>
              <p:cNvPr id="37" name="Ink 36">
                <a:extLst>
                  <a:ext uri="{FF2B5EF4-FFF2-40B4-BE49-F238E27FC236}">
                    <a16:creationId xmlns:a16="http://schemas.microsoft.com/office/drawing/2014/main" id="{775E013E-287C-4AFD-A06E-AB29C552E3B9}"/>
                  </a:ext>
                </a:extLst>
              </p:cNvPr>
              <p:cNvPicPr/>
              <p:nvPr/>
            </p:nvPicPr>
            <p:blipFill>
              <a:blip r:embed="rId13"/>
              <a:stretch>
                <a:fillRect/>
              </a:stretch>
            </p:blipFill>
            <p:spPr>
              <a:xfrm>
                <a:off x="5483793" y="2396945"/>
                <a:ext cx="40968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1" name="Ink 40">
                <a:extLst>
                  <a:ext uri="{FF2B5EF4-FFF2-40B4-BE49-F238E27FC236}">
                    <a16:creationId xmlns:a16="http://schemas.microsoft.com/office/drawing/2014/main" id="{8AC6D147-0DCF-4311-B4A7-7B1BCE24F0D0}"/>
                  </a:ext>
                </a:extLst>
              </p14:cNvPr>
              <p14:cNvContentPartPr/>
              <p14:nvPr/>
            </p14:nvContentPartPr>
            <p14:xfrm>
              <a:off x="6615993" y="1700705"/>
              <a:ext cx="1594800" cy="1122120"/>
            </p14:xfrm>
          </p:contentPart>
        </mc:Choice>
        <mc:Fallback xmlns="">
          <p:pic>
            <p:nvPicPr>
              <p:cNvPr id="41" name="Ink 40">
                <a:extLst>
                  <a:ext uri="{FF2B5EF4-FFF2-40B4-BE49-F238E27FC236}">
                    <a16:creationId xmlns:a16="http://schemas.microsoft.com/office/drawing/2014/main" id="{8AC6D147-0DCF-4311-B4A7-7B1BCE24F0D0}"/>
                  </a:ext>
                </a:extLst>
              </p:cNvPr>
              <p:cNvPicPr/>
              <p:nvPr/>
            </p:nvPicPr>
            <p:blipFill>
              <a:blip r:embed="rId15"/>
              <a:stretch>
                <a:fillRect/>
              </a:stretch>
            </p:blipFill>
            <p:spPr>
              <a:xfrm>
                <a:off x="6597993" y="1682705"/>
                <a:ext cx="1630440" cy="1157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0" name="Ink 49">
                <a:extLst>
                  <a:ext uri="{FF2B5EF4-FFF2-40B4-BE49-F238E27FC236}">
                    <a16:creationId xmlns:a16="http://schemas.microsoft.com/office/drawing/2014/main" id="{8F93401A-58E0-454E-92EE-985246112B67}"/>
                  </a:ext>
                </a:extLst>
              </p14:cNvPr>
              <p14:cNvContentPartPr/>
              <p14:nvPr/>
            </p14:nvContentPartPr>
            <p14:xfrm>
              <a:off x="3777393" y="2620145"/>
              <a:ext cx="4534920" cy="1709280"/>
            </p14:xfrm>
          </p:contentPart>
        </mc:Choice>
        <mc:Fallback xmlns="">
          <p:pic>
            <p:nvPicPr>
              <p:cNvPr id="50" name="Ink 49">
                <a:extLst>
                  <a:ext uri="{FF2B5EF4-FFF2-40B4-BE49-F238E27FC236}">
                    <a16:creationId xmlns:a16="http://schemas.microsoft.com/office/drawing/2014/main" id="{8F93401A-58E0-454E-92EE-985246112B67}"/>
                  </a:ext>
                </a:extLst>
              </p:cNvPr>
              <p:cNvPicPr/>
              <p:nvPr/>
            </p:nvPicPr>
            <p:blipFill>
              <a:blip r:embed="rId17"/>
              <a:stretch>
                <a:fillRect/>
              </a:stretch>
            </p:blipFill>
            <p:spPr>
              <a:xfrm>
                <a:off x="3759393" y="2602145"/>
                <a:ext cx="4570560" cy="1744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2" name="Ink 51">
                <a:extLst>
                  <a:ext uri="{FF2B5EF4-FFF2-40B4-BE49-F238E27FC236}">
                    <a16:creationId xmlns:a16="http://schemas.microsoft.com/office/drawing/2014/main" id="{3F1F9661-4A9C-4FD5-9F56-F6CE240EEC92}"/>
                  </a:ext>
                </a:extLst>
              </p14:cNvPr>
              <p14:cNvContentPartPr/>
              <p14:nvPr/>
            </p14:nvContentPartPr>
            <p14:xfrm>
              <a:off x="4266993" y="4714985"/>
              <a:ext cx="478080" cy="44280"/>
            </p14:xfrm>
          </p:contentPart>
        </mc:Choice>
        <mc:Fallback xmlns="">
          <p:pic>
            <p:nvPicPr>
              <p:cNvPr id="52" name="Ink 51">
                <a:extLst>
                  <a:ext uri="{FF2B5EF4-FFF2-40B4-BE49-F238E27FC236}">
                    <a16:creationId xmlns:a16="http://schemas.microsoft.com/office/drawing/2014/main" id="{3F1F9661-4A9C-4FD5-9F56-F6CE240EEC92}"/>
                  </a:ext>
                </a:extLst>
              </p:cNvPr>
              <p:cNvPicPr/>
              <p:nvPr/>
            </p:nvPicPr>
            <p:blipFill>
              <a:blip r:embed="rId19"/>
              <a:stretch>
                <a:fillRect/>
              </a:stretch>
            </p:blipFill>
            <p:spPr>
              <a:xfrm>
                <a:off x="4248993" y="4696985"/>
                <a:ext cx="5137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7" name="Ink 56">
                <a:extLst>
                  <a:ext uri="{FF2B5EF4-FFF2-40B4-BE49-F238E27FC236}">
                    <a16:creationId xmlns:a16="http://schemas.microsoft.com/office/drawing/2014/main" id="{C38963F3-BDE4-4CB3-BE78-9D37B7AB5722}"/>
                  </a:ext>
                </a:extLst>
              </p14:cNvPr>
              <p14:cNvContentPartPr/>
              <p14:nvPr/>
            </p14:nvContentPartPr>
            <p14:xfrm>
              <a:off x="2662113" y="4924145"/>
              <a:ext cx="1877040" cy="907200"/>
            </p14:xfrm>
          </p:contentPart>
        </mc:Choice>
        <mc:Fallback xmlns="">
          <p:pic>
            <p:nvPicPr>
              <p:cNvPr id="57" name="Ink 56">
                <a:extLst>
                  <a:ext uri="{FF2B5EF4-FFF2-40B4-BE49-F238E27FC236}">
                    <a16:creationId xmlns:a16="http://schemas.microsoft.com/office/drawing/2014/main" id="{C38963F3-BDE4-4CB3-BE78-9D37B7AB5722}"/>
                  </a:ext>
                </a:extLst>
              </p:cNvPr>
              <p:cNvPicPr/>
              <p:nvPr/>
            </p:nvPicPr>
            <p:blipFill>
              <a:blip r:embed="rId21"/>
              <a:stretch>
                <a:fillRect/>
              </a:stretch>
            </p:blipFill>
            <p:spPr>
              <a:xfrm>
                <a:off x="2644113" y="4906145"/>
                <a:ext cx="1912680" cy="942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8" name="Ink 57">
                <a:extLst>
                  <a:ext uri="{FF2B5EF4-FFF2-40B4-BE49-F238E27FC236}">
                    <a16:creationId xmlns:a16="http://schemas.microsoft.com/office/drawing/2014/main" id="{B2AC9E61-D055-4006-96B1-5E7AD683098B}"/>
                  </a:ext>
                </a:extLst>
              </p14:cNvPr>
              <p14:cNvContentPartPr/>
              <p14:nvPr/>
            </p14:nvContentPartPr>
            <p14:xfrm>
              <a:off x="6095433" y="5185865"/>
              <a:ext cx="554040" cy="137880"/>
            </p14:xfrm>
          </p:contentPart>
        </mc:Choice>
        <mc:Fallback xmlns="">
          <p:pic>
            <p:nvPicPr>
              <p:cNvPr id="58" name="Ink 57">
                <a:extLst>
                  <a:ext uri="{FF2B5EF4-FFF2-40B4-BE49-F238E27FC236}">
                    <a16:creationId xmlns:a16="http://schemas.microsoft.com/office/drawing/2014/main" id="{B2AC9E61-D055-4006-96B1-5E7AD683098B}"/>
                  </a:ext>
                </a:extLst>
              </p:cNvPr>
              <p:cNvPicPr/>
              <p:nvPr/>
            </p:nvPicPr>
            <p:blipFill>
              <a:blip r:embed="rId23"/>
              <a:stretch>
                <a:fillRect/>
              </a:stretch>
            </p:blipFill>
            <p:spPr>
              <a:xfrm>
                <a:off x="6077433" y="5167865"/>
                <a:ext cx="5896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6" name="Ink 65">
                <a:extLst>
                  <a:ext uri="{FF2B5EF4-FFF2-40B4-BE49-F238E27FC236}">
                    <a16:creationId xmlns:a16="http://schemas.microsoft.com/office/drawing/2014/main" id="{A9A0EF44-F326-459D-B7DA-4DDE2A4B3D98}"/>
                  </a:ext>
                </a:extLst>
              </p14:cNvPr>
              <p14:cNvContentPartPr/>
              <p14:nvPr/>
            </p14:nvContentPartPr>
            <p14:xfrm>
              <a:off x="8347233" y="4745585"/>
              <a:ext cx="1991520" cy="903240"/>
            </p14:xfrm>
          </p:contentPart>
        </mc:Choice>
        <mc:Fallback xmlns="">
          <p:pic>
            <p:nvPicPr>
              <p:cNvPr id="66" name="Ink 65">
                <a:extLst>
                  <a:ext uri="{FF2B5EF4-FFF2-40B4-BE49-F238E27FC236}">
                    <a16:creationId xmlns:a16="http://schemas.microsoft.com/office/drawing/2014/main" id="{A9A0EF44-F326-459D-B7DA-4DDE2A4B3D98}"/>
                  </a:ext>
                </a:extLst>
              </p:cNvPr>
              <p:cNvPicPr/>
              <p:nvPr/>
            </p:nvPicPr>
            <p:blipFill>
              <a:blip r:embed="rId25"/>
              <a:stretch>
                <a:fillRect/>
              </a:stretch>
            </p:blipFill>
            <p:spPr>
              <a:xfrm>
                <a:off x="8329233" y="4727585"/>
                <a:ext cx="2027160" cy="938880"/>
              </a:xfrm>
              <a:prstGeom prst="rect">
                <a:avLst/>
              </a:prstGeom>
            </p:spPr>
          </p:pic>
        </mc:Fallback>
      </mc:AlternateContent>
    </p:spTree>
    <p:extLst>
      <p:ext uri="{BB962C8B-B14F-4D97-AF65-F5344CB8AC3E}">
        <p14:creationId xmlns:p14="http://schemas.microsoft.com/office/powerpoint/2010/main" val="694542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4" name="Ink 33">
                <a:extLst>
                  <a:ext uri="{FF2B5EF4-FFF2-40B4-BE49-F238E27FC236}">
                    <a16:creationId xmlns:a16="http://schemas.microsoft.com/office/drawing/2014/main" id="{3E9A8AC6-8605-46AF-B841-FDB4C20385A3}"/>
                  </a:ext>
                </a:extLst>
              </p14:cNvPr>
              <p14:cNvContentPartPr/>
              <p14:nvPr/>
            </p14:nvContentPartPr>
            <p14:xfrm>
              <a:off x="1347753" y="140815"/>
              <a:ext cx="776520" cy="775080"/>
            </p14:xfrm>
          </p:contentPart>
        </mc:Choice>
        <mc:Fallback xmlns="">
          <p:pic>
            <p:nvPicPr>
              <p:cNvPr id="34" name="Ink 33">
                <a:extLst>
                  <a:ext uri="{FF2B5EF4-FFF2-40B4-BE49-F238E27FC236}">
                    <a16:creationId xmlns:a16="http://schemas.microsoft.com/office/drawing/2014/main" id="{3E9A8AC6-8605-46AF-B841-FDB4C20385A3}"/>
                  </a:ext>
                </a:extLst>
              </p:cNvPr>
              <p:cNvPicPr/>
              <p:nvPr/>
            </p:nvPicPr>
            <p:blipFill>
              <a:blip r:embed="rId3"/>
              <a:stretch>
                <a:fillRect/>
              </a:stretch>
            </p:blipFill>
            <p:spPr>
              <a:xfrm>
                <a:off x="1329753" y="122815"/>
                <a:ext cx="812160" cy="8107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9" name="Ink 68">
                <a:extLst>
                  <a:ext uri="{FF2B5EF4-FFF2-40B4-BE49-F238E27FC236}">
                    <a16:creationId xmlns:a16="http://schemas.microsoft.com/office/drawing/2014/main" id="{135F74B0-840E-4B07-A95D-B308D1AFF66D}"/>
                  </a:ext>
                </a:extLst>
              </p14:cNvPr>
              <p14:cNvContentPartPr/>
              <p14:nvPr/>
            </p14:nvContentPartPr>
            <p14:xfrm>
              <a:off x="2149473" y="111295"/>
              <a:ext cx="6863760" cy="2798640"/>
            </p14:xfrm>
          </p:contentPart>
        </mc:Choice>
        <mc:Fallback xmlns="">
          <p:pic>
            <p:nvPicPr>
              <p:cNvPr id="69" name="Ink 68">
                <a:extLst>
                  <a:ext uri="{FF2B5EF4-FFF2-40B4-BE49-F238E27FC236}">
                    <a16:creationId xmlns:a16="http://schemas.microsoft.com/office/drawing/2014/main" id="{135F74B0-840E-4B07-A95D-B308D1AFF66D}"/>
                  </a:ext>
                </a:extLst>
              </p:cNvPr>
              <p:cNvPicPr/>
              <p:nvPr/>
            </p:nvPicPr>
            <p:blipFill>
              <a:blip r:embed="rId5"/>
              <a:stretch>
                <a:fillRect/>
              </a:stretch>
            </p:blipFill>
            <p:spPr>
              <a:xfrm>
                <a:off x="2131473" y="93295"/>
                <a:ext cx="6899400" cy="2834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3" name="Ink 82">
                <a:extLst>
                  <a:ext uri="{FF2B5EF4-FFF2-40B4-BE49-F238E27FC236}">
                    <a16:creationId xmlns:a16="http://schemas.microsoft.com/office/drawing/2014/main" id="{34EA0987-7055-4374-ADE2-79805894DAEF}"/>
                  </a:ext>
                </a:extLst>
              </p14:cNvPr>
              <p14:cNvContentPartPr/>
              <p14:nvPr/>
            </p14:nvContentPartPr>
            <p14:xfrm>
              <a:off x="6755673" y="828415"/>
              <a:ext cx="4472640" cy="1667160"/>
            </p14:xfrm>
          </p:contentPart>
        </mc:Choice>
        <mc:Fallback xmlns="">
          <p:pic>
            <p:nvPicPr>
              <p:cNvPr id="83" name="Ink 82">
                <a:extLst>
                  <a:ext uri="{FF2B5EF4-FFF2-40B4-BE49-F238E27FC236}">
                    <a16:creationId xmlns:a16="http://schemas.microsoft.com/office/drawing/2014/main" id="{34EA0987-7055-4374-ADE2-79805894DAEF}"/>
                  </a:ext>
                </a:extLst>
              </p:cNvPr>
              <p:cNvPicPr/>
              <p:nvPr/>
            </p:nvPicPr>
            <p:blipFill>
              <a:blip r:embed="rId7"/>
              <a:stretch>
                <a:fillRect/>
              </a:stretch>
            </p:blipFill>
            <p:spPr>
              <a:xfrm>
                <a:off x="6737673" y="810415"/>
                <a:ext cx="4508280" cy="1702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4" name="Ink 83">
                <a:extLst>
                  <a:ext uri="{FF2B5EF4-FFF2-40B4-BE49-F238E27FC236}">
                    <a16:creationId xmlns:a16="http://schemas.microsoft.com/office/drawing/2014/main" id="{9358FCEE-67BF-4E11-A5E9-0F8E8EF647E4}"/>
                  </a:ext>
                </a:extLst>
              </p14:cNvPr>
              <p14:cNvContentPartPr/>
              <p14:nvPr/>
            </p14:nvContentPartPr>
            <p14:xfrm>
              <a:off x="4210113" y="1294975"/>
              <a:ext cx="254160" cy="204480"/>
            </p14:xfrm>
          </p:contentPart>
        </mc:Choice>
        <mc:Fallback xmlns="">
          <p:pic>
            <p:nvPicPr>
              <p:cNvPr id="84" name="Ink 83">
                <a:extLst>
                  <a:ext uri="{FF2B5EF4-FFF2-40B4-BE49-F238E27FC236}">
                    <a16:creationId xmlns:a16="http://schemas.microsoft.com/office/drawing/2014/main" id="{9358FCEE-67BF-4E11-A5E9-0F8E8EF647E4}"/>
                  </a:ext>
                </a:extLst>
              </p:cNvPr>
              <p:cNvPicPr/>
              <p:nvPr/>
            </p:nvPicPr>
            <p:blipFill>
              <a:blip r:embed="rId9"/>
              <a:stretch>
                <a:fillRect/>
              </a:stretch>
            </p:blipFill>
            <p:spPr>
              <a:xfrm>
                <a:off x="4192113" y="1276975"/>
                <a:ext cx="2898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0" name="Ink 89">
                <a:extLst>
                  <a:ext uri="{FF2B5EF4-FFF2-40B4-BE49-F238E27FC236}">
                    <a16:creationId xmlns:a16="http://schemas.microsoft.com/office/drawing/2014/main" id="{A3257C9B-5578-4FB1-BDC6-8164FA64F599}"/>
                  </a:ext>
                </a:extLst>
              </p14:cNvPr>
              <p14:cNvContentPartPr/>
              <p14:nvPr/>
            </p14:nvContentPartPr>
            <p14:xfrm>
              <a:off x="5660193" y="1696735"/>
              <a:ext cx="246240" cy="255960"/>
            </p14:xfrm>
          </p:contentPart>
        </mc:Choice>
        <mc:Fallback xmlns="">
          <p:pic>
            <p:nvPicPr>
              <p:cNvPr id="90" name="Ink 89">
                <a:extLst>
                  <a:ext uri="{FF2B5EF4-FFF2-40B4-BE49-F238E27FC236}">
                    <a16:creationId xmlns:a16="http://schemas.microsoft.com/office/drawing/2014/main" id="{A3257C9B-5578-4FB1-BDC6-8164FA64F599}"/>
                  </a:ext>
                </a:extLst>
              </p:cNvPr>
              <p:cNvPicPr/>
              <p:nvPr/>
            </p:nvPicPr>
            <p:blipFill>
              <a:blip r:embed="rId11"/>
              <a:stretch>
                <a:fillRect/>
              </a:stretch>
            </p:blipFill>
            <p:spPr>
              <a:xfrm>
                <a:off x="5642193" y="1678735"/>
                <a:ext cx="28188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1" name="Ink 90">
                <a:extLst>
                  <a:ext uri="{FF2B5EF4-FFF2-40B4-BE49-F238E27FC236}">
                    <a16:creationId xmlns:a16="http://schemas.microsoft.com/office/drawing/2014/main" id="{37122B7F-B2CB-4564-AEC0-1401E93AEFC4}"/>
                  </a:ext>
                </a:extLst>
              </p14:cNvPr>
              <p14:cNvContentPartPr/>
              <p14:nvPr/>
            </p14:nvContentPartPr>
            <p14:xfrm>
              <a:off x="6639753" y="1561375"/>
              <a:ext cx="120240" cy="374040"/>
            </p14:xfrm>
          </p:contentPart>
        </mc:Choice>
        <mc:Fallback xmlns="">
          <p:pic>
            <p:nvPicPr>
              <p:cNvPr id="91" name="Ink 90">
                <a:extLst>
                  <a:ext uri="{FF2B5EF4-FFF2-40B4-BE49-F238E27FC236}">
                    <a16:creationId xmlns:a16="http://schemas.microsoft.com/office/drawing/2014/main" id="{37122B7F-B2CB-4564-AEC0-1401E93AEFC4}"/>
                  </a:ext>
                </a:extLst>
              </p:cNvPr>
              <p:cNvPicPr/>
              <p:nvPr/>
            </p:nvPicPr>
            <p:blipFill>
              <a:blip r:embed="rId13"/>
              <a:stretch>
                <a:fillRect/>
              </a:stretch>
            </p:blipFill>
            <p:spPr>
              <a:xfrm>
                <a:off x="6621753" y="1543375"/>
                <a:ext cx="155880" cy="409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2" name="Ink 91">
                <a:extLst>
                  <a:ext uri="{FF2B5EF4-FFF2-40B4-BE49-F238E27FC236}">
                    <a16:creationId xmlns:a16="http://schemas.microsoft.com/office/drawing/2014/main" id="{908B7F12-AB43-48FD-BBB5-39BA2544362A}"/>
                  </a:ext>
                </a:extLst>
              </p14:cNvPr>
              <p14:cNvContentPartPr/>
              <p14:nvPr/>
            </p14:nvContentPartPr>
            <p14:xfrm>
              <a:off x="7691673" y="1436095"/>
              <a:ext cx="24480" cy="233280"/>
            </p14:xfrm>
          </p:contentPart>
        </mc:Choice>
        <mc:Fallback xmlns="">
          <p:pic>
            <p:nvPicPr>
              <p:cNvPr id="92" name="Ink 91">
                <a:extLst>
                  <a:ext uri="{FF2B5EF4-FFF2-40B4-BE49-F238E27FC236}">
                    <a16:creationId xmlns:a16="http://schemas.microsoft.com/office/drawing/2014/main" id="{908B7F12-AB43-48FD-BBB5-39BA2544362A}"/>
                  </a:ext>
                </a:extLst>
              </p:cNvPr>
              <p:cNvPicPr/>
              <p:nvPr/>
            </p:nvPicPr>
            <p:blipFill>
              <a:blip r:embed="rId15"/>
              <a:stretch>
                <a:fillRect/>
              </a:stretch>
            </p:blipFill>
            <p:spPr>
              <a:xfrm>
                <a:off x="7673673" y="1418095"/>
                <a:ext cx="6012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5" name="Ink 94">
                <a:extLst>
                  <a:ext uri="{FF2B5EF4-FFF2-40B4-BE49-F238E27FC236}">
                    <a16:creationId xmlns:a16="http://schemas.microsoft.com/office/drawing/2014/main" id="{07120A24-2186-4777-95F3-71682205CB00}"/>
                  </a:ext>
                </a:extLst>
              </p14:cNvPr>
              <p14:cNvContentPartPr/>
              <p14:nvPr/>
            </p14:nvContentPartPr>
            <p14:xfrm>
              <a:off x="8700033" y="1148815"/>
              <a:ext cx="196560" cy="293040"/>
            </p14:xfrm>
          </p:contentPart>
        </mc:Choice>
        <mc:Fallback xmlns="">
          <p:pic>
            <p:nvPicPr>
              <p:cNvPr id="95" name="Ink 94">
                <a:extLst>
                  <a:ext uri="{FF2B5EF4-FFF2-40B4-BE49-F238E27FC236}">
                    <a16:creationId xmlns:a16="http://schemas.microsoft.com/office/drawing/2014/main" id="{07120A24-2186-4777-95F3-71682205CB00}"/>
                  </a:ext>
                </a:extLst>
              </p:cNvPr>
              <p:cNvPicPr/>
              <p:nvPr/>
            </p:nvPicPr>
            <p:blipFill>
              <a:blip r:embed="rId17"/>
              <a:stretch>
                <a:fillRect/>
              </a:stretch>
            </p:blipFill>
            <p:spPr>
              <a:xfrm>
                <a:off x="8682033" y="1130815"/>
                <a:ext cx="23220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0" name="Ink 109">
                <a:extLst>
                  <a:ext uri="{FF2B5EF4-FFF2-40B4-BE49-F238E27FC236}">
                    <a16:creationId xmlns:a16="http://schemas.microsoft.com/office/drawing/2014/main" id="{0AB5968F-14DE-4EE5-9687-C4B841CF8985}"/>
                  </a:ext>
                </a:extLst>
              </p14:cNvPr>
              <p14:cNvContentPartPr/>
              <p14:nvPr/>
            </p14:nvContentPartPr>
            <p14:xfrm>
              <a:off x="7897953" y="3480535"/>
              <a:ext cx="2800800" cy="963720"/>
            </p14:xfrm>
          </p:contentPart>
        </mc:Choice>
        <mc:Fallback xmlns="">
          <p:pic>
            <p:nvPicPr>
              <p:cNvPr id="110" name="Ink 109">
                <a:extLst>
                  <a:ext uri="{FF2B5EF4-FFF2-40B4-BE49-F238E27FC236}">
                    <a16:creationId xmlns:a16="http://schemas.microsoft.com/office/drawing/2014/main" id="{0AB5968F-14DE-4EE5-9687-C4B841CF8985}"/>
                  </a:ext>
                </a:extLst>
              </p:cNvPr>
              <p:cNvPicPr/>
              <p:nvPr/>
            </p:nvPicPr>
            <p:blipFill>
              <a:blip r:embed="rId19"/>
              <a:stretch>
                <a:fillRect/>
              </a:stretch>
            </p:blipFill>
            <p:spPr>
              <a:xfrm>
                <a:off x="7879953" y="3462535"/>
                <a:ext cx="2836440" cy="999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1" name="Ink 110">
                <a:extLst>
                  <a:ext uri="{FF2B5EF4-FFF2-40B4-BE49-F238E27FC236}">
                    <a16:creationId xmlns:a16="http://schemas.microsoft.com/office/drawing/2014/main" id="{24966B0B-6F62-4128-BEC6-F1CD51C4B63F}"/>
                  </a:ext>
                </a:extLst>
              </p14:cNvPr>
              <p14:cNvContentPartPr/>
              <p14:nvPr/>
            </p14:nvContentPartPr>
            <p14:xfrm>
              <a:off x="7547313" y="1429975"/>
              <a:ext cx="358560" cy="308880"/>
            </p14:xfrm>
          </p:contentPart>
        </mc:Choice>
        <mc:Fallback xmlns="">
          <p:pic>
            <p:nvPicPr>
              <p:cNvPr id="111" name="Ink 110">
                <a:extLst>
                  <a:ext uri="{FF2B5EF4-FFF2-40B4-BE49-F238E27FC236}">
                    <a16:creationId xmlns:a16="http://schemas.microsoft.com/office/drawing/2014/main" id="{24966B0B-6F62-4128-BEC6-F1CD51C4B63F}"/>
                  </a:ext>
                </a:extLst>
              </p:cNvPr>
              <p:cNvPicPr/>
              <p:nvPr/>
            </p:nvPicPr>
            <p:blipFill>
              <a:blip r:embed="rId21"/>
              <a:stretch>
                <a:fillRect/>
              </a:stretch>
            </p:blipFill>
            <p:spPr>
              <a:xfrm>
                <a:off x="7502313" y="1339975"/>
                <a:ext cx="448200" cy="488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4" name="Ink 113">
                <a:extLst>
                  <a:ext uri="{FF2B5EF4-FFF2-40B4-BE49-F238E27FC236}">
                    <a16:creationId xmlns:a16="http://schemas.microsoft.com/office/drawing/2014/main" id="{2EA22ED8-7C0E-4267-95D2-14596EBC29A5}"/>
                  </a:ext>
                </a:extLst>
              </p14:cNvPr>
              <p14:cNvContentPartPr/>
              <p14:nvPr/>
            </p14:nvContentPartPr>
            <p14:xfrm>
              <a:off x="7259313" y="3877255"/>
              <a:ext cx="132840" cy="289440"/>
            </p14:xfrm>
          </p:contentPart>
        </mc:Choice>
        <mc:Fallback xmlns="">
          <p:pic>
            <p:nvPicPr>
              <p:cNvPr id="114" name="Ink 113">
                <a:extLst>
                  <a:ext uri="{FF2B5EF4-FFF2-40B4-BE49-F238E27FC236}">
                    <a16:creationId xmlns:a16="http://schemas.microsoft.com/office/drawing/2014/main" id="{2EA22ED8-7C0E-4267-95D2-14596EBC29A5}"/>
                  </a:ext>
                </a:extLst>
              </p:cNvPr>
              <p:cNvPicPr/>
              <p:nvPr/>
            </p:nvPicPr>
            <p:blipFill>
              <a:blip r:embed="rId23"/>
              <a:stretch>
                <a:fillRect/>
              </a:stretch>
            </p:blipFill>
            <p:spPr>
              <a:xfrm>
                <a:off x="7241313" y="3859255"/>
                <a:ext cx="16848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E6F63EBA-36B8-4121-BB3E-001B99D0AACA}"/>
                  </a:ext>
                </a:extLst>
              </p14:cNvPr>
              <p14:cNvContentPartPr/>
              <p14:nvPr/>
            </p14:nvContentPartPr>
            <p14:xfrm>
              <a:off x="9005313" y="83575"/>
              <a:ext cx="2926440" cy="544680"/>
            </p14:xfrm>
          </p:contentPart>
        </mc:Choice>
        <mc:Fallback xmlns="">
          <p:pic>
            <p:nvPicPr>
              <p:cNvPr id="18" name="Ink 17">
                <a:extLst>
                  <a:ext uri="{FF2B5EF4-FFF2-40B4-BE49-F238E27FC236}">
                    <a16:creationId xmlns:a16="http://schemas.microsoft.com/office/drawing/2014/main" id="{E6F63EBA-36B8-4121-BB3E-001B99D0AACA}"/>
                  </a:ext>
                </a:extLst>
              </p:cNvPr>
              <p:cNvPicPr/>
              <p:nvPr/>
            </p:nvPicPr>
            <p:blipFill>
              <a:blip r:embed="rId25"/>
              <a:stretch>
                <a:fillRect/>
              </a:stretch>
            </p:blipFill>
            <p:spPr>
              <a:xfrm>
                <a:off x="8987313" y="65575"/>
                <a:ext cx="2962080" cy="580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5" name="Ink 24">
                <a:extLst>
                  <a:ext uri="{FF2B5EF4-FFF2-40B4-BE49-F238E27FC236}">
                    <a16:creationId xmlns:a16="http://schemas.microsoft.com/office/drawing/2014/main" id="{D80A284D-90AB-441E-8AAD-7D670B9DDCB7}"/>
                  </a:ext>
                </a:extLst>
              </p14:cNvPr>
              <p14:cNvContentPartPr/>
              <p14:nvPr/>
            </p14:nvContentPartPr>
            <p14:xfrm>
              <a:off x="1396353" y="4576375"/>
              <a:ext cx="4141080" cy="1189440"/>
            </p14:xfrm>
          </p:contentPart>
        </mc:Choice>
        <mc:Fallback xmlns="">
          <p:pic>
            <p:nvPicPr>
              <p:cNvPr id="25" name="Ink 24">
                <a:extLst>
                  <a:ext uri="{FF2B5EF4-FFF2-40B4-BE49-F238E27FC236}">
                    <a16:creationId xmlns:a16="http://schemas.microsoft.com/office/drawing/2014/main" id="{D80A284D-90AB-441E-8AAD-7D670B9DDCB7}"/>
                  </a:ext>
                </a:extLst>
              </p:cNvPr>
              <p:cNvPicPr/>
              <p:nvPr/>
            </p:nvPicPr>
            <p:blipFill>
              <a:blip r:embed="rId27"/>
              <a:stretch>
                <a:fillRect/>
              </a:stretch>
            </p:blipFill>
            <p:spPr>
              <a:xfrm>
                <a:off x="1378353" y="4558375"/>
                <a:ext cx="4176720" cy="1225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0" name="Ink 29">
                <a:extLst>
                  <a:ext uri="{FF2B5EF4-FFF2-40B4-BE49-F238E27FC236}">
                    <a16:creationId xmlns:a16="http://schemas.microsoft.com/office/drawing/2014/main" id="{233504C5-86C4-4084-A916-E33BE1F0125B}"/>
                  </a:ext>
                </a:extLst>
              </p14:cNvPr>
              <p14:cNvContentPartPr/>
              <p14:nvPr/>
            </p14:nvContentPartPr>
            <p14:xfrm>
              <a:off x="6916233" y="4736215"/>
              <a:ext cx="2462040" cy="1448280"/>
            </p14:xfrm>
          </p:contentPart>
        </mc:Choice>
        <mc:Fallback xmlns="">
          <p:pic>
            <p:nvPicPr>
              <p:cNvPr id="30" name="Ink 29">
                <a:extLst>
                  <a:ext uri="{FF2B5EF4-FFF2-40B4-BE49-F238E27FC236}">
                    <a16:creationId xmlns:a16="http://schemas.microsoft.com/office/drawing/2014/main" id="{233504C5-86C4-4084-A916-E33BE1F0125B}"/>
                  </a:ext>
                </a:extLst>
              </p:cNvPr>
              <p:cNvPicPr/>
              <p:nvPr/>
            </p:nvPicPr>
            <p:blipFill>
              <a:blip r:embed="rId29"/>
              <a:stretch>
                <a:fillRect/>
              </a:stretch>
            </p:blipFill>
            <p:spPr>
              <a:xfrm>
                <a:off x="6898233" y="4718215"/>
                <a:ext cx="2497680" cy="1483920"/>
              </a:xfrm>
              <a:prstGeom prst="rect">
                <a:avLst/>
              </a:prstGeom>
            </p:spPr>
          </p:pic>
        </mc:Fallback>
      </mc:AlternateContent>
    </p:spTree>
    <p:extLst>
      <p:ext uri="{BB962C8B-B14F-4D97-AF65-F5344CB8AC3E}">
        <p14:creationId xmlns:p14="http://schemas.microsoft.com/office/powerpoint/2010/main" val="609487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4" name="Ink 33">
                <a:extLst>
                  <a:ext uri="{FF2B5EF4-FFF2-40B4-BE49-F238E27FC236}">
                    <a16:creationId xmlns:a16="http://schemas.microsoft.com/office/drawing/2014/main" id="{3E9A8AC6-8605-46AF-B841-FDB4C20385A3}"/>
                  </a:ext>
                </a:extLst>
              </p14:cNvPr>
              <p14:cNvContentPartPr/>
              <p14:nvPr/>
            </p14:nvContentPartPr>
            <p14:xfrm>
              <a:off x="1347753" y="140815"/>
              <a:ext cx="776520" cy="775080"/>
            </p14:xfrm>
          </p:contentPart>
        </mc:Choice>
        <mc:Fallback xmlns="">
          <p:pic>
            <p:nvPicPr>
              <p:cNvPr id="34" name="Ink 33">
                <a:extLst>
                  <a:ext uri="{FF2B5EF4-FFF2-40B4-BE49-F238E27FC236}">
                    <a16:creationId xmlns:a16="http://schemas.microsoft.com/office/drawing/2014/main" id="{3E9A8AC6-8605-46AF-B841-FDB4C20385A3}"/>
                  </a:ext>
                </a:extLst>
              </p:cNvPr>
              <p:cNvPicPr/>
              <p:nvPr/>
            </p:nvPicPr>
            <p:blipFill>
              <a:blip r:embed="rId3"/>
              <a:stretch>
                <a:fillRect/>
              </a:stretch>
            </p:blipFill>
            <p:spPr>
              <a:xfrm>
                <a:off x="1329753" y="122815"/>
                <a:ext cx="812160" cy="8107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9" name="Ink 68">
                <a:extLst>
                  <a:ext uri="{FF2B5EF4-FFF2-40B4-BE49-F238E27FC236}">
                    <a16:creationId xmlns:a16="http://schemas.microsoft.com/office/drawing/2014/main" id="{135F74B0-840E-4B07-A95D-B308D1AFF66D}"/>
                  </a:ext>
                </a:extLst>
              </p14:cNvPr>
              <p14:cNvContentPartPr/>
              <p14:nvPr/>
            </p14:nvContentPartPr>
            <p14:xfrm>
              <a:off x="2149473" y="111295"/>
              <a:ext cx="6863760" cy="2798640"/>
            </p14:xfrm>
          </p:contentPart>
        </mc:Choice>
        <mc:Fallback xmlns="">
          <p:pic>
            <p:nvPicPr>
              <p:cNvPr id="69" name="Ink 68">
                <a:extLst>
                  <a:ext uri="{FF2B5EF4-FFF2-40B4-BE49-F238E27FC236}">
                    <a16:creationId xmlns:a16="http://schemas.microsoft.com/office/drawing/2014/main" id="{135F74B0-840E-4B07-A95D-B308D1AFF66D}"/>
                  </a:ext>
                </a:extLst>
              </p:cNvPr>
              <p:cNvPicPr/>
              <p:nvPr/>
            </p:nvPicPr>
            <p:blipFill>
              <a:blip r:embed="rId5"/>
              <a:stretch>
                <a:fillRect/>
              </a:stretch>
            </p:blipFill>
            <p:spPr>
              <a:xfrm>
                <a:off x="2131473" y="93295"/>
                <a:ext cx="6899400" cy="2834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3" name="Ink 82">
                <a:extLst>
                  <a:ext uri="{FF2B5EF4-FFF2-40B4-BE49-F238E27FC236}">
                    <a16:creationId xmlns:a16="http://schemas.microsoft.com/office/drawing/2014/main" id="{34EA0987-7055-4374-ADE2-79805894DAEF}"/>
                  </a:ext>
                </a:extLst>
              </p14:cNvPr>
              <p14:cNvContentPartPr/>
              <p14:nvPr/>
            </p14:nvContentPartPr>
            <p14:xfrm>
              <a:off x="6755673" y="828415"/>
              <a:ext cx="4472640" cy="1667160"/>
            </p14:xfrm>
          </p:contentPart>
        </mc:Choice>
        <mc:Fallback xmlns="">
          <p:pic>
            <p:nvPicPr>
              <p:cNvPr id="83" name="Ink 82">
                <a:extLst>
                  <a:ext uri="{FF2B5EF4-FFF2-40B4-BE49-F238E27FC236}">
                    <a16:creationId xmlns:a16="http://schemas.microsoft.com/office/drawing/2014/main" id="{34EA0987-7055-4374-ADE2-79805894DAEF}"/>
                  </a:ext>
                </a:extLst>
              </p:cNvPr>
              <p:cNvPicPr/>
              <p:nvPr/>
            </p:nvPicPr>
            <p:blipFill>
              <a:blip r:embed="rId7"/>
              <a:stretch>
                <a:fillRect/>
              </a:stretch>
            </p:blipFill>
            <p:spPr>
              <a:xfrm>
                <a:off x="6737673" y="810415"/>
                <a:ext cx="4508280" cy="1702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4" name="Ink 83">
                <a:extLst>
                  <a:ext uri="{FF2B5EF4-FFF2-40B4-BE49-F238E27FC236}">
                    <a16:creationId xmlns:a16="http://schemas.microsoft.com/office/drawing/2014/main" id="{9358FCEE-67BF-4E11-A5E9-0F8E8EF647E4}"/>
                  </a:ext>
                </a:extLst>
              </p14:cNvPr>
              <p14:cNvContentPartPr/>
              <p14:nvPr/>
            </p14:nvContentPartPr>
            <p14:xfrm>
              <a:off x="4210113" y="1294975"/>
              <a:ext cx="254160" cy="204480"/>
            </p14:xfrm>
          </p:contentPart>
        </mc:Choice>
        <mc:Fallback xmlns="">
          <p:pic>
            <p:nvPicPr>
              <p:cNvPr id="84" name="Ink 83">
                <a:extLst>
                  <a:ext uri="{FF2B5EF4-FFF2-40B4-BE49-F238E27FC236}">
                    <a16:creationId xmlns:a16="http://schemas.microsoft.com/office/drawing/2014/main" id="{9358FCEE-67BF-4E11-A5E9-0F8E8EF647E4}"/>
                  </a:ext>
                </a:extLst>
              </p:cNvPr>
              <p:cNvPicPr/>
              <p:nvPr/>
            </p:nvPicPr>
            <p:blipFill>
              <a:blip r:embed="rId9"/>
              <a:stretch>
                <a:fillRect/>
              </a:stretch>
            </p:blipFill>
            <p:spPr>
              <a:xfrm>
                <a:off x="4192113" y="1276975"/>
                <a:ext cx="2898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0" name="Ink 89">
                <a:extLst>
                  <a:ext uri="{FF2B5EF4-FFF2-40B4-BE49-F238E27FC236}">
                    <a16:creationId xmlns:a16="http://schemas.microsoft.com/office/drawing/2014/main" id="{A3257C9B-5578-4FB1-BDC6-8164FA64F599}"/>
                  </a:ext>
                </a:extLst>
              </p14:cNvPr>
              <p14:cNvContentPartPr/>
              <p14:nvPr/>
            </p14:nvContentPartPr>
            <p14:xfrm>
              <a:off x="5660193" y="1696735"/>
              <a:ext cx="246240" cy="255960"/>
            </p14:xfrm>
          </p:contentPart>
        </mc:Choice>
        <mc:Fallback xmlns="">
          <p:pic>
            <p:nvPicPr>
              <p:cNvPr id="90" name="Ink 89">
                <a:extLst>
                  <a:ext uri="{FF2B5EF4-FFF2-40B4-BE49-F238E27FC236}">
                    <a16:creationId xmlns:a16="http://schemas.microsoft.com/office/drawing/2014/main" id="{A3257C9B-5578-4FB1-BDC6-8164FA64F599}"/>
                  </a:ext>
                </a:extLst>
              </p:cNvPr>
              <p:cNvPicPr/>
              <p:nvPr/>
            </p:nvPicPr>
            <p:blipFill>
              <a:blip r:embed="rId11"/>
              <a:stretch>
                <a:fillRect/>
              </a:stretch>
            </p:blipFill>
            <p:spPr>
              <a:xfrm>
                <a:off x="5642193" y="1678735"/>
                <a:ext cx="28188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1" name="Ink 90">
                <a:extLst>
                  <a:ext uri="{FF2B5EF4-FFF2-40B4-BE49-F238E27FC236}">
                    <a16:creationId xmlns:a16="http://schemas.microsoft.com/office/drawing/2014/main" id="{37122B7F-B2CB-4564-AEC0-1401E93AEFC4}"/>
                  </a:ext>
                </a:extLst>
              </p14:cNvPr>
              <p14:cNvContentPartPr/>
              <p14:nvPr/>
            </p14:nvContentPartPr>
            <p14:xfrm>
              <a:off x="6639753" y="1561375"/>
              <a:ext cx="120240" cy="374040"/>
            </p14:xfrm>
          </p:contentPart>
        </mc:Choice>
        <mc:Fallback xmlns="">
          <p:pic>
            <p:nvPicPr>
              <p:cNvPr id="91" name="Ink 90">
                <a:extLst>
                  <a:ext uri="{FF2B5EF4-FFF2-40B4-BE49-F238E27FC236}">
                    <a16:creationId xmlns:a16="http://schemas.microsoft.com/office/drawing/2014/main" id="{37122B7F-B2CB-4564-AEC0-1401E93AEFC4}"/>
                  </a:ext>
                </a:extLst>
              </p:cNvPr>
              <p:cNvPicPr/>
              <p:nvPr/>
            </p:nvPicPr>
            <p:blipFill>
              <a:blip r:embed="rId13"/>
              <a:stretch>
                <a:fillRect/>
              </a:stretch>
            </p:blipFill>
            <p:spPr>
              <a:xfrm>
                <a:off x="6621753" y="1543375"/>
                <a:ext cx="155880" cy="409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2" name="Ink 91">
                <a:extLst>
                  <a:ext uri="{FF2B5EF4-FFF2-40B4-BE49-F238E27FC236}">
                    <a16:creationId xmlns:a16="http://schemas.microsoft.com/office/drawing/2014/main" id="{908B7F12-AB43-48FD-BBB5-39BA2544362A}"/>
                  </a:ext>
                </a:extLst>
              </p14:cNvPr>
              <p14:cNvContentPartPr/>
              <p14:nvPr/>
            </p14:nvContentPartPr>
            <p14:xfrm>
              <a:off x="7691673" y="1436095"/>
              <a:ext cx="24480" cy="233280"/>
            </p14:xfrm>
          </p:contentPart>
        </mc:Choice>
        <mc:Fallback xmlns="">
          <p:pic>
            <p:nvPicPr>
              <p:cNvPr id="92" name="Ink 91">
                <a:extLst>
                  <a:ext uri="{FF2B5EF4-FFF2-40B4-BE49-F238E27FC236}">
                    <a16:creationId xmlns:a16="http://schemas.microsoft.com/office/drawing/2014/main" id="{908B7F12-AB43-48FD-BBB5-39BA2544362A}"/>
                  </a:ext>
                </a:extLst>
              </p:cNvPr>
              <p:cNvPicPr/>
              <p:nvPr/>
            </p:nvPicPr>
            <p:blipFill>
              <a:blip r:embed="rId15"/>
              <a:stretch>
                <a:fillRect/>
              </a:stretch>
            </p:blipFill>
            <p:spPr>
              <a:xfrm>
                <a:off x="7673673" y="1418095"/>
                <a:ext cx="6012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5" name="Ink 94">
                <a:extLst>
                  <a:ext uri="{FF2B5EF4-FFF2-40B4-BE49-F238E27FC236}">
                    <a16:creationId xmlns:a16="http://schemas.microsoft.com/office/drawing/2014/main" id="{07120A24-2186-4777-95F3-71682205CB00}"/>
                  </a:ext>
                </a:extLst>
              </p14:cNvPr>
              <p14:cNvContentPartPr/>
              <p14:nvPr/>
            </p14:nvContentPartPr>
            <p14:xfrm>
              <a:off x="8700033" y="1148815"/>
              <a:ext cx="196560" cy="293040"/>
            </p14:xfrm>
          </p:contentPart>
        </mc:Choice>
        <mc:Fallback xmlns="">
          <p:pic>
            <p:nvPicPr>
              <p:cNvPr id="95" name="Ink 94">
                <a:extLst>
                  <a:ext uri="{FF2B5EF4-FFF2-40B4-BE49-F238E27FC236}">
                    <a16:creationId xmlns:a16="http://schemas.microsoft.com/office/drawing/2014/main" id="{07120A24-2186-4777-95F3-71682205CB00}"/>
                  </a:ext>
                </a:extLst>
              </p:cNvPr>
              <p:cNvPicPr/>
              <p:nvPr/>
            </p:nvPicPr>
            <p:blipFill>
              <a:blip r:embed="rId17"/>
              <a:stretch>
                <a:fillRect/>
              </a:stretch>
            </p:blipFill>
            <p:spPr>
              <a:xfrm>
                <a:off x="8682033" y="1130815"/>
                <a:ext cx="23220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0" name="Ink 109">
                <a:extLst>
                  <a:ext uri="{FF2B5EF4-FFF2-40B4-BE49-F238E27FC236}">
                    <a16:creationId xmlns:a16="http://schemas.microsoft.com/office/drawing/2014/main" id="{0AB5968F-14DE-4EE5-9687-C4B841CF8985}"/>
                  </a:ext>
                </a:extLst>
              </p14:cNvPr>
              <p14:cNvContentPartPr/>
              <p14:nvPr/>
            </p14:nvContentPartPr>
            <p14:xfrm>
              <a:off x="9875793" y="3888775"/>
              <a:ext cx="822960" cy="555480"/>
            </p14:xfrm>
          </p:contentPart>
        </mc:Choice>
        <mc:Fallback xmlns="">
          <p:pic>
            <p:nvPicPr>
              <p:cNvPr id="110" name="Ink 109">
                <a:extLst>
                  <a:ext uri="{FF2B5EF4-FFF2-40B4-BE49-F238E27FC236}">
                    <a16:creationId xmlns:a16="http://schemas.microsoft.com/office/drawing/2014/main" id="{0AB5968F-14DE-4EE5-9687-C4B841CF8985}"/>
                  </a:ext>
                </a:extLst>
              </p:cNvPr>
              <p:cNvPicPr/>
              <p:nvPr/>
            </p:nvPicPr>
            <p:blipFill>
              <a:blip r:embed="rId19"/>
              <a:stretch>
                <a:fillRect/>
              </a:stretch>
            </p:blipFill>
            <p:spPr>
              <a:xfrm>
                <a:off x="9857793" y="3870775"/>
                <a:ext cx="858600" cy="591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1" name="Ink 110">
                <a:extLst>
                  <a:ext uri="{FF2B5EF4-FFF2-40B4-BE49-F238E27FC236}">
                    <a16:creationId xmlns:a16="http://schemas.microsoft.com/office/drawing/2014/main" id="{24966B0B-6F62-4128-BEC6-F1CD51C4B63F}"/>
                  </a:ext>
                </a:extLst>
              </p14:cNvPr>
              <p14:cNvContentPartPr/>
              <p14:nvPr/>
            </p14:nvContentPartPr>
            <p14:xfrm>
              <a:off x="7547313" y="1429975"/>
              <a:ext cx="358560" cy="308880"/>
            </p14:xfrm>
          </p:contentPart>
        </mc:Choice>
        <mc:Fallback xmlns="">
          <p:pic>
            <p:nvPicPr>
              <p:cNvPr id="111" name="Ink 110">
                <a:extLst>
                  <a:ext uri="{FF2B5EF4-FFF2-40B4-BE49-F238E27FC236}">
                    <a16:creationId xmlns:a16="http://schemas.microsoft.com/office/drawing/2014/main" id="{24966B0B-6F62-4128-BEC6-F1CD51C4B63F}"/>
                  </a:ext>
                </a:extLst>
              </p:cNvPr>
              <p:cNvPicPr/>
              <p:nvPr/>
            </p:nvPicPr>
            <p:blipFill>
              <a:blip r:embed="rId21"/>
              <a:stretch>
                <a:fillRect/>
              </a:stretch>
            </p:blipFill>
            <p:spPr>
              <a:xfrm>
                <a:off x="7502313" y="1339975"/>
                <a:ext cx="448200" cy="488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4" name="Ink 113">
                <a:extLst>
                  <a:ext uri="{FF2B5EF4-FFF2-40B4-BE49-F238E27FC236}">
                    <a16:creationId xmlns:a16="http://schemas.microsoft.com/office/drawing/2014/main" id="{2EA22ED8-7C0E-4267-95D2-14596EBC29A5}"/>
                  </a:ext>
                </a:extLst>
              </p14:cNvPr>
              <p14:cNvContentPartPr/>
              <p14:nvPr/>
            </p14:nvContentPartPr>
            <p14:xfrm>
              <a:off x="7259313" y="3877255"/>
              <a:ext cx="132840" cy="289440"/>
            </p14:xfrm>
          </p:contentPart>
        </mc:Choice>
        <mc:Fallback xmlns="">
          <p:pic>
            <p:nvPicPr>
              <p:cNvPr id="114" name="Ink 113">
                <a:extLst>
                  <a:ext uri="{FF2B5EF4-FFF2-40B4-BE49-F238E27FC236}">
                    <a16:creationId xmlns:a16="http://schemas.microsoft.com/office/drawing/2014/main" id="{2EA22ED8-7C0E-4267-95D2-14596EBC29A5}"/>
                  </a:ext>
                </a:extLst>
              </p:cNvPr>
              <p:cNvPicPr/>
              <p:nvPr/>
            </p:nvPicPr>
            <p:blipFill>
              <a:blip r:embed="rId23"/>
              <a:stretch>
                <a:fillRect/>
              </a:stretch>
            </p:blipFill>
            <p:spPr>
              <a:xfrm>
                <a:off x="7241313" y="3859255"/>
                <a:ext cx="16848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E6F63EBA-36B8-4121-BB3E-001B99D0AACA}"/>
                  </a:ext>
                </a:extLst>
              </p14:cNvPr>
              <p14:cNvContentPartPr/>
              <p14:nvPr/>
            </p14:nvContentPartPr>
            <p14:xfrm>
              <a:off x="10824393" y="140815"/>
              <a:ext cx="1107360" cy="408600"/>
            </p14:xfrm>
          </p:contentPart>
        </mc:Choice>
        <mc:Fallback xmlns="">
          <p:pic>
            <p:nvPicPr>
              <p:cNvPr id="18" name="Ink 17">
                <a:extLst>
                  <a:ext uri="{FF2B5EF4-FFF2-40B4-BE49-F238E27FC236}">
                    <a16:creationId xmlns:a16="http://schemas.microsoft.com/office/drawing/2014/main" id="{E6F63EBA-36B8-4121-BB3E-001B99D0AACA}"/>
                  </a:ext>
                </a:extLst>
              </p:cNvPr>
              <p:cNvPicPr/>
              <p:nvPr/>
            </p:nvPicPr>
            <p:blipFill>
              <a:blip r:embed="rId25"/>
              <a:stretch>
                <a:fillRect/>
              </a:stretch>
            </p:blipFill>
            <p:spPr>
              <a:xfrm>
                <a:off x="10806393" y="122815"/>
                <a:ext cx="1143000" cy="444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5" name="Ink 24">
                <a:extLst>
                  <a:ext uri="{FF2B5EF4-FFF2-40B4-BE49-F238E27FC236}">
                    <a16:creationId xmlns:a16="http://schemas.microsoft.com/office/drawing/2014/main" id="{D80A284D-90AB-441E-8AAD-7D670B9DDCB7}"/>
                  </a:ext>
                </a:extLst>
              </p14:cNvPr>
              <p14:cNvContentPartPr/>
              <p14:nvPr/>
            </p14:nvContentPartPr>
            <p14:xfrm>
              <a:off x="1396353" y="4576375"/>
              <a:ext cx="4141080" cy="1189440"/>
            </p14:xfrm>
          </p:contentPart>
        </mc:Choice>
        <mc:Fallback xmlns="">
          <p:pic>
            <p:nvPicPr>
              <p:cNvPr id="25" name="Ink 24">
                <a:extLst>
                  <a:ext uri="{FF2B5EF4-FFF2-40B4-BE49-F238E27FC236}">
                    <a16:creationId xmlns:a16="http://schemas.microsoft.com/office/drawing/2014/main" id="{D80A284D-90AB-441E-8AAD-7D670B9DDCB7}"/>
                  </a:ext>
                </a:extLst>
              </p:cNvPr>
              <p:cNvPicPr/>
              <p:nvPr/>
            </p:nvPicPr>
            <p:blipFill>
              <a:blip r:embed="rId27"/>
              <a:stretch>
                <a:fillRect/>
              </a:stretch>
            </p:blipFill>
            <p:spPr>
              <a:xfrm>
                <a:off x="1378353" y="4558375"/>
                <a:ext cx="4176720" cy="1225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 name="Ink 6">
                <a:extLst>
                  <a:ext uri="{FF2B5EF4-FFF2-40B4-BE49-F238E27FC236}">
                    <a16:creationId xmlns:a16="http://schemas.microsoft.com/office/drawing/2014/main" id="{D0350976-F678-44D5-BB24-84B9C1DB7FDF}"/>
                  </a:ext>
                </a:extLst>
              </p14:cNvPr>
              <p14:cNvContentPartPr/>
              <p14:nvPr/>
            </p14:nvContentPartPr>
            <p14:xfrm>
              <a:off x="9009993" y="45055"/>
              <a:ext cx="1507320" cy="496440"/>
            </p14:xfrm>
          </p:contentPart>
        </mc:Choice>
        <mc:Fallback xmlns="">
          <p:pic>
            <p:nvPicPr>
              <p:cNvPr id="7" name="Ink 6">
                <a:extLst>
                  <a:ext uri="{FF2B5EF4-FFF2-40B4-BE49-F238E27FC236}">
                    <a16:creationId xmlns:a16="http://schemas.microsoft.com/office/drawing/2014/main" id="{D0350976-F678-44D5-BB24-84B9C1DB7FDF}"/>
                  </a:ext>
                </a:extLst>
              </p:cNvPr>
              <p:cNvPicPr/>
              <p:nvPr/>
            </p:nvPicPr>
            <p:blipFill>
              <a:blip r:embed="rId29"/>
              <a:stretch>
                <a:fillRect/>
              </a:stretch>
            </p:blipFill>
            <p:spPr>
              <a:xfrm>
                <a:off x="8991993" y="27055"/>
                <a:ext cx="1542960" cy="532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3" name="Ink 12">
                <a:extLst>
                  <a:ext uri="{FF2B5EF4-FFF2-40B4-BE49-F238E27FC236}">
                    <a16:creationId xmlns:a16="http://schemas.microsoft.com/office/drawing/2014/main" id="{AA10D224-54AF-42FF-ADF3-F7D97A9DE818}"/>
                  </a:ext>
                </a:extLst>
              </p14:cNvPr>
              <p14:cNvContentPartPr/>
              <p14:nvPr/>
            </p14:nvContentPartPr>
            <p14:xfrm>
              <a:off x="3072873" y="2532295"/>
              <a:ext cx="356760" cy="295560"/>
            </p14:xfrm>
          </p:contentPart>
        </mc:Choice>
        <mc:Fallback xmlns="">
          <p:pic>
            <p:nvPicPr>
              <p:cNvPr id="13" name="Ink 12">
                <a:extLst>
                  <a:ext uri="{FF2B5EF4-FFF2-40B4-BE49-F238E27FC236}">
                    <a16:creationId xmlns:a16="http://schemas.microsoft.com/office/drawing/2014/main" id="{AA10D224-54AF-42FF-ADF3-F7D97A9DE818}"/>
                  </a:ext>
                </a:extLst>
              </p:cNvPr>
              <p:cNvPicPr/>
              <p:nvPr/>
            </p:nvPicPr>
            <p:blipFill>
              <a:blip r:embed="rId31"/>
              <a:stretch>
                <a:fillRect/>
              </a:stretch>
            </p:blipFill>
            <p:spPr>
              <a:xfrm>
                <a:off x="3054873" y="2514295"/>
                <a:ext cx="39240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4" name="Ink 13">
                <a:extLst>
                  <a:ext uri="{FF2B5EF4-FFF2-40B4-BE49-F238E27FC236}">
                    <a16:creationId xmlns:a16="http://schemas.microsoft.com/office/drawing/2014/main" id="{E96CFA7C-24BB-4663-A0F8-C08B1533E7CE}"/>
                  </a:ext>
                </a:extLst>
              </p14:cNvPr>
              <p14:cNvContentPartPr/>
              <p14:nvPr/>
            </p14:nvContentPartPr>
            <p14:xfrm>
              <a:off x="4865313" y="2652535"/>
              <a:ext cx="113760" cy="221760"/>
            </p14:xfrm>
          </p:contentPart>
        </mc:Choice>
        <mc:Fallback xmlns="">
          <p:pic>
            <p:nvPicPr>
              <p:cNvPr id="14" name="Ink 13">
                <a:extLst>
                  <a:ext uri="{FF2B5EF4-FFF2-40B4-BE49-F238E27FC236}">
                    <a16:creationId xmlns:a16="http://schemas.microsoft.com/office/drawing/2014/main" id="{E96CFA7C-24BB-4663-A0F8-C08B1533E7CE}"/>
                  </a:ext>
                </a:extLst>
              </p:cNvPr>
              <p:cNvPicPr/>
              <p:nvPr/>
            </p:nvPicPr>
            <p:blipFill>
              <a:blip r:embed="rId33"/>
              <a:stretch>
                <a:fillRect/>
              </a:stretch>
            </p:blipFill>
            <p:spPr>
              <a:xfrm>
                <a:off x="4847313" y="2634535"/>
                <a:ext cx="14940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Ink 23">
                <a:extLst>
                  <a:ext uri="{FF2B5EF4-FFF2-40B4-BE49-F238E27FC236}">
                    <a16:creationId xmlns:a16="http://schemas.microsoft.com/office/drawing/2014/main" id="{183F8549-FA38-4CD7-A4B4-9AB26BF91A24}"/>
                  </a:ext>
                </a:extLst>
              </p14:cNvPr>
              <p14:cNvContentPartPr/>
              <p14:nvPr/>
            </p14:nvContentPartPr>
            <p14:xfrm>
              <a:off x="6657393" y="2473615"/>
              <a:ext cx="522000" cy="425880"/>
            </p14:xfrm>
          </p:contentPart>
        </mc:Choice>
        <mc:Fallback xmlns="">
          <p:pic>
            <p:nvPicPr>
              <p:cNvPr id="24" name="Ink 23">
                <a:extLst>
                  <a:ext uri="{FF2B5EF4-FFF2-40B4-BE49-F238E27FC236}">
                    <a16:creationId xmlns:a16="http://schemas.microsoft.com/office/drawing/2014/main" id="{183F8549-FA38-4CD7-A4B4-9AB26BF91A24}"/>
                  </a:ext>
                </a:extLst>
              </p:cNvPr>
              <p:cNvPicPr/>
              <p:nvPr/>
            </p:nvPicPr>
            <p:blipFill>
              <a:blip r:embed="rId35"/>
              <a:stretch>
                <a:fillRect/>
              </a:stretch>
            </p:blipFill>
            <p:spPr>
              <a:xfrm>
                <a:off x="6639393" y="2455615"/>
                <a:ext cx="557640" cy="461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Ink 27">
                <a:extLst>
                  <a:ext uri="{FF2B5EF4-FFF2-40B4-BE49-F238E27FC236}">
                    <a16:creationId xmlns:a16="http://schemas.microsoft.com/office/drawing/2014/main" id="{510A0C9F-2B53-4404-BE0E-A0EB98BDF1A0}"/>
                  </a:ext>
                </a:extLst>
              </p14:cNvPr>
              <p14:cNvContentPartPr/>
              <p14:nvPr/>
            </p14:nvContentPartPr>
            <p14:xfrm>
              <a:off x="8574753" y="2381815"/>
              <a:ext cx="266400" cy="316800"/>
            </p14:xfrm>
          </p:contentPart>
        </mc:Choice>
        <mc:Fallback xmlns="">
          <p:pic>
            <p:nvPicPr>
              <p:cNvPr id="28" name="Ink 27">
                <a:extLst>
                  <a:ext uri="{FF2B5EF4-FFF2-40B4-BE49-F238E27FC236}">
                    <a16:creationId xmlns:a16="http://schemas.microsoft.com/office/drawing/2014/main" id="{510A0C9F-2B53-4404-BE0E-A0EB98BDF1A0}"/>
                  </a:ext>
                </a:extLst>
              </p:cNvPr>
              <p:cNvPicPr/>
              <p:nvPr/>
            </p:nvPicPr>
            <p:blipFill>
              <a:blip r:embed="rId37"/>
              <a:stretch>
                <a:fillRect/>
              </a:stretch>
            </p:blipFill>
            <p:spPr>
              <a:xfrm>
                <a:off x="8556753" y="2363815"/>
                <a:ext cx="30204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Ink 28">
                <a:extLst>
                  <a:ext uri="{FF2B5EF4-FFF2-40B4-BE49-F238E27FC236}">
                    <a16:creationId xmlns:a16="http://schemas.microsoft.com/office/drawing/2014/main" id="{78602F2E-8B3B-4245-A8EC-1084B30C70D6}"/>
                  </a:ext>
                </a:extLst>
              </p14:cNvPr>
              <p14:cNvContentPartPr/>
              <p14:nvPr/>
            </p14:nvContentPartPr>
            <p14:xfrm>
              <a:off x="10601913" y="2436535"/>
              <a:ext cx="244080" cy="327240"/>
            </p14:xfrm>
          </p:contentPart>
        </mc:Choice>
        <mc:Fallback xmlns="">
          <p:pic>
            <p:nvPicPr>
              <p:cNvPr id="29" name="Ink 28">
                <a:extLst>
                  <a:ext uri="{FF2B5EF4-FFF2-40B4-BE49-F238E27FC236}">
                    <a16:creationId xmlns:a16="http://schemas.microsoft.com/office/drawing/2014/main" id="{78602F2E-8B3B-4245-A8EC-1084B30C70D6}"/>
                  </a:ext>
                </a:extLst>
              </p:cNvPr>
              <p:cNvPicPr/>
              <p:nvPr/>
            </p:nvPicPr>
            <p:blipFill>
              <a:blip r:embed="rId39"/>
              <a:stretch>
                <a:fillRect/>
              </a:stretch>
            </p:blipFill>
            <p:spPr>
              <a:xfrm>
                <a:off x="10583913" y="2418535"/>
                <a:ext cx="27972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7" name="Ink 36">
                <a:extLst>
                  <a:ext uri="{FF2B5EF4-FFF2-40B4-BE49-F238E27FC236}">
                    <a16:creationId xmlns:a16="http://schemas.microsoft.com/office/drawing/2014/main" id="{D48545DF-96DD-4D54-8F76-7B867BC46833}"/>
                  </a:ext>
                </a:extLst>
              </p14:cNvPr>
              <p14:cNvContentPartPr/>
              <p14:nvPr/>
            </p14:nvContentPartPr>
            <p14:xfrm>
              <a:off x="7883193" y="3679615"/>
              <a:ext cx="1583640" cy="571320"/>
            </p14:xfrm>
          </p:contentPart>
        </mc:Choice>
        <mc:Fallback xmlns="">
          <p:pic>
            <p:nvPicPr>
              <p:cNvPr id="37" name="Ink 36">
                <a:extLst>
                  <a:ext uri="{FF2B5EF4-FFF2-40B4-BE49-F238E27FC236}">
                    <a16:creationId xmlns:a16="http://schemas.microsoft.com/office/drawing/2014/main" id="{D48545DF-96DD-4D54-8F76-7B867BC46833}"/>
                  </a:ext>
                </a:extLst>
              </p:cNvPr>
              <p:cNvPicPr/>
              <p:nvPr/>
            </p:nvPicPr>
            <p:blipFill>
              <a:blip r:embed="rId41"/>
              <a:stretch>
                <a:fillRect/>
              </a:stretch>
            </p:blipFill>
            <p:spPr>
              <a:xfrm>
                <a:off x="7865193" y="3661615"/>
                <a:ext cx="1619280" cy="606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3" name="Ink 42">
                <a:extLst>
                  <a:ext uri="{FF2B5EF4-FFF2-40B4-BE49-F238E27FC236}">
                    <a16:creationId xmlns:a16="http://schemas.microsoft.com/office/drawing/2014/main" id="{4708CAA9-06B3-44B1-A490-A5DB6B0C9020}"/>
                  </a:ext>
                </a:extLst>
              </p14:cNvPr>
              <p14:cNvContentPartPr/>
              <p14:nvPr/>
            </p14:nvContentPartPr>
            <p14:xfrm>
              <a:off x="6450393" y="4750615"/>
              <a:ext cx="2453400" cy="1008720"/>
            </p14:xfrm>
          </p:contentPart>
        </mc:Choice>
        <mc:Fallback xmlns="">
          <p:pic>
            <p:nvPicPr>
              <p:cNvPr id="43" name="Ink 42">
                <a:extLst>
                  <a:ext uri="{FF2B5EF4-FFF2-40B4-BE49-F238E27FC236}">
                    <a16:creationId xmlns:a16="http://schemas.microsoft.com/office/drawing/2014/main" id="{4708CAA9-06B3-44B1-A490-A5DB6B0C9020}"/>
                  </a:ext>
                </a:extLst>
              </p:cNvPr>
              <p:cNvPicPr/>
              <p:nvPr/>
            </p:nvPicPr>
            <p:blipFill>
              <a:blip r:embed="rId43"/>
              <a:stretch>
                <a:fillRect/>
              </a:stretch>
            </p:blipFill>
            <p:spPr>
              <a:xfrm>
                <a:off x="6432393" y="4732615"/>
                <a:ext cx="2489040" cy="1044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62" name="Ink 61">
                <a:extLst>
                  <a:ext uri="{FF2B5EF4-FFF2-40B4-BE49-F238E27FC236}">
                    <a16:creationId xmlns:a16="http://schemas.microsoft.com/office/drawing/2014/main" id="{6190279B-311A-46FA-9655-5200E555D7F1}"/>
                  </a:ext>
                </a:extLst>
              </p14:cNvPr>
              <p14:cNvContentPartPr/>
              <p14:nvPr/>
            </p14:nvContentPartPr>
            <p14:xfrm>
              <a:off x="2498673" y="3277135"/>
              <a:ext cx="3792240" cy="981720"/>
            </p14:xfrm>
          </p:contentPart>
        </mc:Choice>
        <mc:Fallback xmlns="">
          <p:pic>
            <p:nvPicPr>
              <p:cNvPr id="62" name="Ink 61">
                <a:extLst>
                  <a:ext uri="{FF2B5EF4-FFF2-40B4-BE49-F238E27FC236}">
                    <a16:creationId xmlns:a16="http://schemas.microsoft.com/office/drawing/2014/main" id="{6190279B-311A-46FA-9655-5200E555D7F1}"/>
                  </a:ext>
                </a:extLst>
              </p:cNvPr>
              <p:cNvPicPr/>
              <p:nvPr/>
            </p:nvPicPr>
            <p:blipFill>
              <a:blip r:embed="rId45"/>
              <a:stretch>
                <a:fillRect/>
              </a:stretch>
            </p:blipFill>
            <p:spPr>
              <a:xfrm>
                <a:off x="2480673" y="3259135"/>
                <a:ext cx="3827880" cy="1017360"/>
              </a:xfrm>
              <a:prstGeom prst="rect">
                <a:avLst/>
              </a:prstGeom>
            </p:spPr>
          </p:pic>
        </mc:Fallback>
      </mc:AlternateContent>
    </p:spTree>
    <p:extLst>
      <p:ext uri="{BB962C8B-B14F-4D97-AF65-F5344CB8AC3E}">
        <p14:creationId xmlns:p14="http://schemas.microsoft.com/office/powerpoint/2010/main" val="2084439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8077200" y="6248400"/>
            <a:ext cx="1905000" cy="457200"/>
          </a:xfrm>
        </p:spPr>
        <p:txBody>
          <a:bodyPr/>
          <a:lstStyle/>
          <a:p>
            <a:pPr>
              <a:defRPr/>
            </a:pPr>
            <a:fld id="{E907E216-0203-4A60-950E-6D7D4B90A8A6}" type="slidenum">
              <a:rPr lang="fa-IR" sz="1400"/>
              <a:pPr>
                <a:defRPr/>
              </a:pPr>
              <a:t>2</a:t>
            </a:fld>
            <a:endParaRPr lang="en-US" sz="1400"/>
          </a:p>
        </p:txBody>
      </p:sp>
      <p:sp>
        <p:nvSpPr>
          <p:cNvPr id="119811"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19812" name="Text Box 3"/>
          <p:cNvSpPr txBox="1">
            <a:spLocks noChangeArrowheads="1"/>
          </p:cNvSpPr>
          <p:nvPr/>
        </p:nvSpPr>
        <p:spPr bwMode="auto">
          <a:xfrm>
            <a:off x="2178050" y="2133600"/>
            <a:ext cx="7416800" cy="762000"/>
          </a:xfrm>
          <a:prstGeom prst="rect">
            <a:avLst/>
          </a:prstGeom>
          <a:noFill/>
          <a:ln w="9525">
            <a:noFill/>
            <a:miter lim="800000"/>
            <a:headEnd/>
            <a:tailEnd/>
          </a:ln>
        </p:spPr>
        <p:txBody>
          <a:bodyPr>
            <a:spAutoFit/>
          </a:bodyPr>
          <a:lstStyle/>
          <a:p>
            <a:pPr algn="ctr" rtl="1" eaLnBrk="0" hangingPunct="0">
              <a:spcBef>
                <a:spcPct val="50000"/>
              </a:spcBef>
            </a:pPr>
            <a:r>
              <a:rPr lang="fa-IR" sz="4400" dirty="0">
                <a:solidFill>
                  <a:schemeClr val="accent2"/>
                </a:solidFill>
                <a:cs typeface="Lotus" pitchFamily="2" charset="-78"/>
              </a:rPr>
              <a:t>متدهای جستجوی آگاهانه</a:t>
            </a:r>
            <a:endParaRPr lang="en-US" sz="4400" dirty="0">
              <a:solidFill>
                <a:schemeClr val="accent2"/>
              </a:solidFill>
              <a:cs typeface="Lotus" pitchFamily="2" charset="-78"/>
            </a:endParaRPr>
          </a:p>
        </p:txBody>
      </p:sp>
      <p:sp>
        <p:nvSpPr>
          <p:cNvPr id="119813" name="Text Box 4"/>
          <p:cNvSpPr txBox="1">
            <a:spLocks noChangeArrowheads="1"/>
          </p:cNvSpPr>
          <p:nvPr/>
        </p:nvSpPr>
        <p:spPr bwMode="auto">
          <a:xfrm>
            <a:off x="5591176" y="3213101"/>
            <a:ext cx="3959225" cy="4537075"/>
          </a:xfrm>
          <a:prstGeom prst="rect">
            <a:avLst/>
          </a:prstGeom>
          <a:noFill/>
          <a:ln w="9525">
            <a:noFill/>
            <a:miter lim="800000"/>
            <a:headEnd/>
            <a:tailEnd/>
          </a:ln>
        </p:spPr>
        <p:txBody>
          <a:bodyPr>
            <a:spAutoFit/>
          </a:bodyPr>
          <a:lstStyle/>
          <a:p>
            <a:pPr marL="88900" algn="justLow" rtl="1" eaLnBrk="0" hangingPunct="0">
              <a:lnSpc>
                <a:spcPct val="95000"/>
              </a:lnSpc>
              <a:buClr>
                <a:srgbClr val="00D600"/>
              </a:buClr>
              <a:buFont typeface="Wingdings" pitchFamily="2" charset="2"/>
              <a:buChar char="Ã"/>
            </a:pPr>
            <a:r>
              <a:rPr lang="fa-IR" sz="3200" dirty="0">
                <a:solidFill>
                  <a:schemeClr val="accent2"/>
                </a:solidFill>
                <a:cs typeface="Homa" pitchFamily="2" charset="-78"/>
              </a:rPr>
              <a:t>بهترين جستجو</a:t>
            </a:r>
          </a:p>
          <a:p>
            <a:pPr marL="801688" lvl="1" algn="justLow" rtl="1" eaLnBrk="0" hangingPunct="0">
              <a:lnSpc>
                <a:spcPct val="95000"/>
              </a:lnSpc>
              <a:spcBef>
                <a:spcPct val="30000"/>
              </a:spcBef>
              <a:buClr>
                <a:srgbClr val="00D600"/>
              </a:buClr>
              <a:buFont typeface="Wingdings" pitchFamily="2" charset="2"/>
              <a:buChar char="×"/>
            </a:pPr>
            <a:r>
              <a:rPr lang="fa-IR" sz="2800" dirty="0">
                <a:solidFill>
                  <a:srgbClr val="CC3300"/>
                </a:solidFill>
                <a:cs typeface="Homa" pitchFamily="2" charset="-78"/>
              </a:rPr>
              <a:t>حريصانه</a:t>
            </a:r>
          </a:p>
          <a:p>
            <a:pPr marL="801688" lvl="1" algn="justLow" rtl="1" eaLnBrk="0" hangingPunct="0">
              <a:lnSpc>
                <a:spcPct val="95000"/>
              </a:lnSpc>
              <a:spcBef>
                <a:spcPct val="30000"/>
              </a:spcBef>
              <a:buClr>
                <a:srgbClr val="00D600"/>
              </a:buClr>
              <a:buFont typeface="Wingdings" pitchFamily="2" charset="2"/>
              <a:buChar char="×"/>
            </a:pPr>
            <a:r>
              <a:rPr lang="en-US" sz="2400" dirty="0">
                <a:solidFill>
                  <a:srgbClr val="CC3300"/>
                </a:solidFill>
                <a:cs typeface="Lotus" pitchFamily="2" charset="-78"/>
              </a:rPr>
              <a:t>A*</a:t>
            </a:r>
            <a:endParaRPr lang="fa-IR" sz="2400" dirty="0">
              <a:solidFill>
                <a:srgbClr val="CC3300"/>
              </a:solidFill>
              <a:cs typeface="Lotus" pitchFamily="2" charset="-78"/>
            </a:endParaRPr>
          </a:p>
          <a:p>
            <a:pPr marL="801688" lvl="1" algn="justLow" rtl="1" eaLnBrk="0" hangingPunct="0">
              <a:lnSpc>
                <a:spcPct val="95000"/>
              </a:lnSpc>
              <a:spcBef>
                <a:spcPct val="30000"/>
              </a:spcBef>
              <a:buClr>
                <a:srgbClr val="00D600"/>
              </a:buClr>
              <a:buFont typeface="Wingdings" pitchFamily="2" charset="2"/>
              <a:buChar char="×"/>
            </a:pPr>
            <a:r>
              <a:rPr lang="en-US" sz="2400" dirty="0">
                <a:solidFill>
                  <a:srgbClr val="CC3300"/>
                </a:solidFill>
                <a:cs typeface="Lotus" pitchFamily="2" charset="-78"/>
              </a:rPr>
              <a:t>IDA*</a:t>
            </a:r>
            <a:endParaRPr lang="fa-IR" sz="2400" dirty="0">
              <a:solidFill>
                <a:srgbClr val="CC3300"/>
              </a:solidFill>
              <a:cs typeface="Lotus" pitchFamily="2" charset="-78"/>
            </a:endParaRPr>
          </a:p>
          <a:p>
            <a:pPr marL="801688" lvl="1" algn="justLow" rtl="1" eaLnBrk="0" hangingPunct="0">
              <a:lnSpc>
                <a:spcPct val="95000"/>
              </a:lnSpc>
              <a:spcBef>
                <a:spcPct val="30000"/>
              </a:spcBef>
              <a:buClr>
                <a:srgbClr val="00D600"/>
              </a:buClr>
              <a:buFont typeface="Wingdings" pitchFamily="2" charset="2"/>
              <a:buChar char="×"/>
            </a:pPr>
            <a:r>
              <a:rPr lang="en-US" sz="2400" dirty="0">
                <a:solidFill>
                  <a:srgbClr val="CC3300"/>
                </a:solidFill>
                <a:cs typeface="Lotus" pitchFamily="2" charset="-78"/>
              </a:rPr>
              <a:t>RBFS</a:t>
            </a:r>
            <a:endParaRPr lang="fa-IR" sz="2400" dirty="0">
              <a:solidFill>
                <a:srgbClr val="CC3300"/>
              </a:solidFill>
              <a:cs typeface="Lotus" pitchFamily="2" charset="-78"/>
            </a:endParaRPr>
          </a:p>
          <a:p>
            <a:pPr marL="801688" lvl="1" algn="justLow" rtl="1" eaLnBrk="0" hangingPunct="0">
              <a:lnSpc>
                <a:spcPct val="95000"/>
              </a:lnSpc>
              <a:spcBef>
                <a:spcPct val="30000"/>
              </a:spcBef>
              <a:buClr>
                <a:srgbClr val="00D600"/>
              </a:buClr>
              <a:buFont typeface="Wingdings" pitchFamily="2" charset="2"/>
              <a:buChar char="×"/>
            </a:pPr>
            <a:r>
              <a:rPr lang="en-US" sz="2400" dirty="0">
                <a:solidFill>
                  <a:srgbClr val="CC3300"/>
                </a:solidFill>
                <a:cs typeface="Lotus" pitchFamily="2" charset="-78"/>
              </a:rPr>
              <a:t>MA* </a:t>
            </a:r>
            <a:r>
              <a:rPr lang="fa-IR" sz="2400" dirty="0">
                <a:solidFill>
                  <a:srgbClr val="CC3300"/>
                </a:solidFill>
                <a:cs typeface="Lotus" pitchFamily="2" charset="-78"/>
              </a:rPr>
              <a:t> و</a:t>
            </a:r>
            <a:r>
              <a:rPr lang="en-US" sz="2400" dirty="0">
                <a:solidFill>
                  <a:srgbClr val="CC3300"/>
                </a:solidFill>
                <a:cs typeface="Lotus" pitchFamily="2" charset="-78"/>
              </a:rPr>
              <a:t> SMA*</a:t>
            </a:r>
            <a:endParaRPr lang="fa-IR" dirty="0">
              <a:solidFill>
                <a:srgbClr val="CC3300"/>
              </a:solidFill>
              <a:cs typeface="Homa" pitchFamily="2" charset="-78"/>
            </a:endParaRPr>
          </a:p>
          <a:p>
            <a:pPr marL="981075" lvl="2" rtl="1">
              <a:lnSpc>
                <a:spcPct val="90000"/>
              </a:lnSpc>
              <a:spcBef>
                <a:spcPct val="20000"/>
              </a:spcBef>
              <a:buClr>
                <a:schemeClr val="accent1"/>
              </a:buClr>
              <a:buSzPct val="70000"/>
            </a:pPr>
            <a:endParaRPr lang="en-US" sz="2000" dirty="0">
              <a:solidFill>
                <a:schemeClr val="accent2"/>
              </a:solidFill>
              <a:cs typeface="Lotus" pitchFamily="2" charset="-78"/>
            </a:endParaRPr>
          </a:p>
          <a:p>
            <a:pPr marL="88900" algn="justLow" rtl="1" eaLnBrk="0" hangingPunct="0">
              <a:spcBef>
                <a:spcPct val="50000"/>
              </a:spcBef>
              <a:buClr>
                <a:srgbClr val="00D600"/>
              </a:buClr>
            </a:pPr>
            <a:endParaRPr lang="fa-IR" sz="2800" dirty="0">
              <a:solidFill>
                <a:schemeClr val="accent2"/>
              </a:solidFill>
              <a:cs typeface="Homa" pitchFamily="2" charset="-78"/>
            </a:endParaRPr>
          </a:p>
          <a:p>
            <a:pPr marL="88900" algn="justLow" rtl="1" eaLnBrk="0" hangingPunct="0">
              <a:spcBef>
                <a:spcPct val="50000"/>
              </a:spcBef>
            </a:pPr>
            <a:endParaRPr lang="en-US" sz="2800" dirty="0">
              <a:solidFill>
                <a:schemeClr val="accent2"/>
              </a:solidFill>
              <a:cs typeface="Homa" pitchFamily="2" charset="-78"/>
            </a:endParaRPr>
          </a:p>
        </p:txBody>
      </p:sp>
      <p:sp>
        <p:nvSpPr>
          <p:cNvPr id="119814" name="Text Box 5"/>
          <p:cNvSpPr txBox="1">
            <a:spLocks noChangeArrowheads="1"/>
          </p:cNvSpPr>
          <p:nvPr/>
        </p:nvSpPr>
        <p:spPr bwMode="auto">
          <a:xfrm>
            <a:off x="982663" y="2932113"/>
            <a:ext cx="5111751" cy="2911566"/>
          </a:xfrm>
          <a:prstGeom prst="rect">
            <a:avLst/>
          </a:prstGeom>
          <a:noFill/>
          <a:ln w="9525" algn="ctr">
            <a:noFill/>
            <a:miter lim="800000"/>
            <a:headEnd/>
            <a:tailEnd/>
          </a:ln>
        </p:spPr>
        <p:txBody>
          <a:bodyPr>
            <a:spAutoFit/>
          </a:bodyPr>
          <a:lstStyle/>
          <a:p>
            <a:pPr algn="r" rtl="1" eaLnBrk="0" hangingPunct="0">
              <a:spcBef>
                <a:spcPct val="50000"/>
              </a:spcBef>
              <a:buClr>
                <a:srgbClr val="00D600"/>
              </a:buClr>
              <a:buFont typeface="Wingdings" pitchFamily="2" charset="2"/>
              <a:buChar char="Ã"/>
            </a:pPr>
            <a:r>
              <a:rPr lang="fa-IR" sz="3200" dirty="0">
                <a:solidFill>
                  <a:schemeClr val="accent2"/>
                </a:solidFill>
                <a:cs typeface="Homa" pitchFamily="2" charset="-78"/>
              </a:rPr>
              <a:t>جستجوی محلی  و بهينه سازی</a:t>
            </a:r>
          </a:p>
          <a:p>
            <a:pPr lvl="2" algn="r" rtl="1" eaLnBrk="0" hangingPunct="0">
              <a:lnSpc>
                <a:spcPct val="95000"/>
              </a:lnSpc>
              <a:spcBef>
                <a:spcPct val="40000"/>
              </a:spcBef>
              <a:buClr>
                <a:srgbClr val="00D600"/>
              </a:buClr>
              <a:buFont typeface="Wingdings" pitchFamily="2" charset="2"/>
              <a:buChar char="×"/>
            </a:pPr>
            <a:r>
              <a:rPr lang="fa-IR" sz="2800" dirty="0">
                <a:solidFill>
                  <a:srgbClr val="CC3300"/>
                </a:solidFill>
                <a:cs typeface="Homa" pitchFamily="2" charset="-78"/>
              </a:rPr>
              <a:t>تپه نوردی</a:t>
            </a:r>
          </a:p>
          <a:p>
            <a:pPr lvl="2" algn="r" rtl="1" eaLnBrk="0" hangingPunct="0">
              <a:lnSpc>
                <a:spcPct val="95000"/>
              </a:lnSpc>
              <a:spcBef>
                <a:spcPct val="40000"/>
              </a:spcBef>
              <a:buClr>
                <a:srgbClr val="00D600"/>
              </a:buClr>
              <a:buFont typeface="Wingdings" pitchFamily="2" charset="2"/>
              <a:buChar char="×"/>
            </a:pPr>
            <a:r>
              <a:rPr lang="fa-IR" sz="2800" dirty="0">
                <a:solidFill>
                  <a:srgbClr val="CC3300"/>
                </a:solidFill>
                <a:cs typeface="Homa" pitchFamily="2" charset="-78"/>
              </a:rPr>
              <a:t>شبيه سازی حرارت</a:t>
            </a:r>
          </a:p>
          <a:p>
            <a:pPr lvl="2" algn="r" rtl="1" eaLnBrk="0" hangingPunct="0">
              <a:lnSpc>
                <a:spcPct val="95000"/>
              </a:lnSpc>
              <a:spcBef>
                <a:spcPct val="40000"/>
              </a:spcBef>
              <a:buClr>
                <a:srgbClr val="00D600"/>
              </a:buClr>
              <a:buFont typeface="Wingdings" pitchFamily="2" charset="2"/>
              <a:buChar char="×"/>
            </a:pPr>
            <a:r>
              <a:rPr lang="fa-IR" sz="2800" dirty="0">
                <a:solidFill>
                  <a:srgbClr val="CC3300"/>
                </a:solidFill>
                <a:cs typeface="Homa" pitchFamily="2" charset="-78"/>
              </a:rPr>
              <a:t>پرتو محلی</a:t>
            </a:r>
          </a:p>
          <a:p>
            <a:pPr lvl="2" algn="r" rtl="1" eaLnBrk="0" hangingPunct="0">
              <a:lnSpc>
                <a:spcPct val="95000"/>
              </a:lnSpc>
              <a:spcBef>
                <a:spcPct val="40000"/>
              </a:spcBef>
              <a:buClr>
                <a:srgbClr val="00D600"/>
              </a:buClr>
              <a:buFont typeface="Wingdings" pitchFamily="2" charset="2"/>
              <a:buChar char="×"/>
            </a:pPr>
            <a:r>
              <a:rPr lang="fa-IR" sz="2800" dirty="0">
                <a:solidFill>
                  <a:srgbClr val="CC3300"/>
                </a:solidFill>
                <a:cs typeface="Homa" pitchFamily="2" charset="-78"/>
              </a:rPr>
              <a:t>الگوريتمهای ژنتيک</a:t>
            </a:r>
            <a:endParaRPr lang="en-US" sz="2800" dirty="0">
              <a:solidFill>
                <a:srgbClr val="CC3300"/>
              </a:solidFill>
              <a:cs typeface="Homa" pitchFamily="2" charset="-78"/>
            </a:endParaRPr>
          </a:p>
        </p:txBody>
      </p:sp>
    </p:spTree>
    <p:extLst>
      <p:ext uri="{BB962C8B-B14F-4D97-AF65-F5344CB8AC3E}">
        <p14:creationId xmlns:p14="http://schemas.microsoft.com/office/powerpoint/2010/main" val="1756423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A212F7C7-C8CF-43F2-BF97-6197EBA9746A}"/>
                  </a:ext>
                </a:extLst>
              </p14:cNvPr>
              <p14:cNvContentPartPr/>
              <p14:nvPr/>
            </p14:nvContentPartPr>
            <p14:xfrm>
              <a:off x="11628633" y="719335"/>
              <a:ext cx="28800" cy="21600"/>
            </p14:xfrm>
          </p:contentPart>
        </mc:Choice>
        <mc:Fallback xmlns="">
          <p:pic>
            <p:nvPicPr>
              <p:cNvPr id="2" name="Ink 1">
                <a:extLst>
                  <a:ext uri="{FF2B5EF4-FFF2-40B4-BE49-F238E27FC236}">
                    <a16:creationId xmlns:a16="http://schemas.microsoft.com/office/drawing/2014/main" id="{A212F7C7-C8CF-43F2-BF97-6197EBA9746A}"/>
                  </a:ext>
                </a:extLst>
              </p:cNvPr>
              <p:cNvPicPr/>
              <p:nvPr/>
            </p:nvPicPr>
            <p:blipFill>
              <a:blip r:embed="rId3"/>
              <a:stretch>
                <a:fillRect/>
              </a:stretch>
            </p:blipFill>
            <p:spPr>
              <a:xfrm>
                <a:off x="11610633" y="701335"/>
                <a:ext cx="644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9" name="Ink 18">
                <a:extLst>
                  <a:ext uri="{FF2B5EF4-FFF2-40B4-BE49-F238E27FC236}">
                    <a16:creationId xmlns:a16="http://schemas.microsoft.com/office/drawing/2014/main" id="{4A7125B8-7DAA-4EC9-B204-8EA8438499D8}"/>
                  </a:ext>
                </a:extLst>
              </p14:cNvPr>
              <p14:cNvContentPartPr/>
              <p14:nvPr/>
            </p14:nvContentPartPr>
            <p14:xfrm>
              <a:off x="9687513" y="126055"/>
              <a:ext cx="2140200" cy="797040"/>
            </p14:xfrm>
          </p:contentPart>
        </mc:Choice>
        <mc:Fallback xmlns="">
          <p:pic>
            <p:nvPicPr>
              <p:cNvPr id="19" name="Ink 18">
                <a:extLst>
                  <a:ext uri="{FF2B5EF4-FFF2-40B4-BE49-F238E27FC236}">
                    <a16:creationId xmlns:a16="http://schemas.microsoft.com/office/drawing/2014/main" id="{4A7125B8-7DAA-4EC9-B204-8EA8438499D8}"/>
                  </a:ext>
                </a:extLst>
              </p:cNvPr>
              <p:cNvPicPr/>
              <p:nvPr/>
            </p:nvPicPr>
            <p:blipFill>
              <a:blip r:embed="rId5"/>
              <a:stretch>
                <a:fillRect/>
              </a:stretch>
            </p:blipFill>
            <p:spPr>
              <a:xfrm>
                <a:off x="9669513" y="108055"/>
                <a:ext cx="2175840" cy="832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1" name="Ink 30">
                <a:extLst>
                  <a:ext uri="{FF2B5EF4-FFF2-40B4-BE49-F238E27FC236}">
                    <a16:creationId xmlns:a16="http://schemas.microsoft.com/office/drawing/2014/main" id="{08A5C092-4782-4FC7-A7C3-BE8023FB2BB1}"/>
                  </a:ext>
                </a:extLst>
              </p14:cNvPr>
              <p14:cNvContentPartPr/>
              <p14:nvPr/>
            </p14:nvContentPartPr>
            <p14:xfrm>
              <a:off x="2501193" y="191215"/>
              <a:ext cx="125280" cy="461880"/>
            </p14:xfrm>
          </p:contentPart>
        </mc:Choice>
        <mc:Fallback xmlns="">
          <p:pic>
            <p:nvPicPr>
              <p:cNvPr id="31" name="Ink 30">
                <a:extLst>
                  <a:ext uri="{FF2B5EF4-FFF2-40B4-BE49-F238E27FC236}">
                    <a16:creationId xmlns:a16="http://schemas.microsoft.com/office/drawing/2014/main" id="{08A5C092-4782-4FC7-A7C3-BE8023FB2BB1}"/>
                  </a:ext>
                </a:extLst>
              </p:cNvPr>
              <p:cNvPicPr/>
              <p:nvPr/>
            </p:nvPicPr>
            <p:blipFill>
              <a:blip r:embed="rId7"/>
              <a:stretch>
                <a:fillRect/>
              </a:stretch>
            </p:blipFill>
            <p:spPr>
              <a:xfrm>
                <a:off x="2483193" y="173215"/>
                <a:ext cx="160920" cy="497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2" name="Ink 31">
                <a:extLst>
                  <a:ext uri="{FF2B5EF4-FFF2-40B4-BE49-F238E27FC236}">
                    <a16:creationId xmlns:a16="http://schemas.microsoft.com/office/drawing/2014/main" id="{2D5CB100-6673-4615-993A-4662848D7818}"/>
                  </a:ext>
                </a:extLst>
              </p14:cNvPr>
              <p14:cNvContentPartPr/>
              <p14:nvPr/>
            </p14:nvContentPartPr>
            <p14:xfrm>
              <a:off x="2982153" y="416215"/>
              <a:ext cx="270000" cy="127080"/>
            </p14:xfrm>
          </p:contentPart>
        </mc:Choice>
        <mc:Fallback xmlns="">
          <p:pic>
            <p:nvPicPr>
              <p:cNvPr id="32" name="Ink 31">
                <a:extLst>
                  <a:ext uri="{FF2B5EF4-FFF2-40B4-BE49-F238E27FC236}">
                    <a16:creationId xmlns:a16="http://schemas.microsoft.com/office/drawing/2014/main" id="{2D5CB100-6673-4615-993A-4662848D7818}"/>
                  </a:ext>
                </a:extLst>
              </p:cNvPr>
              <p:cNvPicPr/>
              <p:nvPr/>
            </p:nvPicPr>
            <p:blipFill>
              <a:blip r:embed="rId9"/>
              <a:stretch>
                <a:fillRect/>
              </a:stretch>
            </p:blipFill>
            <p:spPr>
              <a:xfrm>
                <a:off x="2964153" y="398215"/>
                <a:ext cx="3056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3A9D4B3F-B24F-4213-99E9-D43B1C55FE71}"/>
                  </a:ext>
                </a:extLst>
              </p14:cNvPr>
              <p14:cNvContentPartPr/>
              <p14:nvPr/>
            </p14:nvContentPartPr>
            <p14:xfrm>
              <a:off x="3634473" y="140815"/>
              <a:ext cx="1356840" cy="666360"/>
            </p14:xfrm>
          </p:contentPart>
        </mc:Choice>
        <mc:Fallback xmlns="">
          <p:pic>
            <p:nvPicPr>
              <p:cNvPr id="37" name="Ink 36">
                <a:extLst>
                  <a:ext uri="{FF2B5EF4-FFF2-40B4-BE49-F238E27FC236}">
                    <a16:creationId xmlns:a16="http://schemas.microsoft.com/office/drawing/2014/main" id="{3A9D4B3F-B24F-4213-99E9-D43B1C55FE71}"/>
                  </a:ext>
                </a:extLst>
              </p:cNvPr>
              <p:cNvPicPr/>
              <p:nvPr/>
            </p:nvPicPr>
            <p:blipFill>
              <a:blip r:embed="rId11"/>
              <a:stretch>
                <a:fillRect/>
              </a:stretch>
            </p:blipFill>
            <p:spPr>
              <a:xfrm>
                <a:off x="3616473" y="122815"/>
                <a:ext cx="1392480" cy="702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4F337593-7DEE-4ED9-AB02-63AF9EB57979}"/>
                  </a:ext>
                </a:extLst>
              </p14:cNvPr>
              <p14:cNvContentPartPr/>
              <p14:nvPr/>
            </p14:nvContentPartPr>
            <p14:xfrm>
              <a:off x="1432713" y="141175"/>
              <a:ext cx="788040" cy="550440"/>
            </p14:xfrm>
          </p:contentPart>
        </mc:Choice>
        <mc:Fallback xmlns="">
          <p:pic>
            <p:nvPicPr>
              <p:cNvPr id="38" name="Ink 37">
                <a:extLst>
                  <a:ext uri="{FF2B5EF4-FFF2-40B4-BE49-F238E27FC236}">
                    <a16:creationId xmlns:a16="http://schemas.microsoft.com/office/drawing/2014/main" id="{4F337593-7DEE-4ED9-AB02-63AF9EB57979}"/>
                  </a:ext>
                </a:extLst>
              </p:cNvPr>
              <p:cNvPicPr/>
              <p:nvPr/>
            </p:nvPicPr>
            <p:blipFill>
              <a:blip r:embed="rId13"/>
              <a:stretch>
                <a:fillRect/>
              </a:stretch>
            </p:blipFill>
            <p:spPr>
              <a:xfrm>
                <a:off x="1414713" y="123175"/>
                <a:ext cx="823680" cy="586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a:extLst>
                  <a:ext uri="{FF2B5EF4-FFF2-40B4-BE49-F238E27FC236}">
                    <a16:creationId xmlns:a16="http://schemas.microsoft.com/office/drawing/2014/main" id="{DD9F3EA8-B0B8-4A37-9171-4665AD5FD1E1}"/>
                  </a:ext>
                </a:extLst>
              </p14:cNvPr>
              <p14:cNvContentPartPr/>
              <p14:nvPr/>
            </p14:nvContentPartPr>
            <p14:xfrm>
              <a:off x="6295953" y="34255"/>
              <a:ext cx="2824920" cy="926280"/>
            </p14:xfrm>
          </p:contentPart>
        </mc:Choice>
        <mc:Fallback xmlns="">
          <p:pic>
            <p:nvPicPr>
              <p:cNvPr id="39" name="Ink 38">
                <a:extLst>
                  <a:ext uri="{FF2B5EF4-FFF2-40B4-BE49-F238E27FC236}">
                    <a16:creationId xmlns:a16="http://schemas.microsoft.com/office/drawing/2014/main" id="{DD9F3EA8-B0B8-4A37-9171-4665AD5FD1E1}"/>
                  </a:ext>
                </a:extLst>
              </p:cNvPr>
              <p:cNvPicPr/>
              <p:nvPr/>
            </p:nvPicPr>
            <p:blipFill>
              <a:blip r:embed="rId15"/>
              <a:stretch>
                <a:fillRect/>
              </a:stretch>
            </p:blipFill>
            <p:spPr>
              <a:xfrm>
                <a:off x="6277953" y="16255"/>
                <a:ext cx="2860560" cy="961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1" name="Ink 50">
                <a:extLst>
                  <a:ext uri="{FF2B5EF4-FFF2-40B4-BE49-F238E27FC236}">
                    <a16:creationId xmlns:a16="http://schemas.microsoft.com/office/drawing/2014/main" id="{AE8BF26A-A1E8-475F-B9EF-09C11C5E3F63}"/>
                  </a:ext>
                </a:extLst>
              </p14:cNvPr>
              <p14:cNvContentPartPr/>
              <p14:nvPr/>
            </p14:nvContentPartPr>
            <p14:xfrm>
              <a:off x="9927993" y="1634455"/>
              <a:ext cx="1755360" cy="626040"/>
            </p14:xfrm>
          </p:contentPart>
        </mc:Choice>
        <mc:Fallback xmlns="">
          <p:pic>
            <p:nvPicPr>
              <p:cNvPr id="51" name="Ink 50">
                <a:extLst>
                  <a:ext uri="{FF2B5EF4-FFF2-40B4-BE49-F238E27FC236}">
                    <a16:creationId xmlns:a16="http://schemas.microsoft.com/office/drawing/2014/main" id="{AE8BF26A-A1E8-475F-B9EF-09C11C5E3F63}"/>
                  </a:ext>
                </a:extLst>
              </p:cNvPr>
              <p:cNvPicPr/>
              <p:nvPr/>
            </p:nvPicPr>
            <p:blipFill>
              <a:blip r:embed="rId17"/>
              <a:stretch>
                <a:fillRect/>
              </a:stretch>
            </p:blipFill>
            <p:spPr>
              <a:xfrm>
                <a:off x="9909993" y="1616455"/>
                <a:ext cx="1791000" cy="661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6" name="Ink 55">
                <a:extLst>
                  <a:ext uri="{FF2B5EF4-FFF2-40B4-BE49-F238E27FC236}">
                    <a16:creationId xmlns:a16="http://schemas.microsoft.com/office/drawing/2014/main" id="{AA35DC45-04DD-44BA-8F75-A1D5B99882AF}"/>
                  </a:ext>
                </a:extLst>
              </p14:cNvPr>
              <p14:cNvContentPartPr/>
              <p14:nvPr/>
            </p14:nvContentPartPr>
            <p14:xfrm>
              <a:off x="6208833" y="1244935"/>
              <a:ext cx="2976120" cy="955080"/>
            </p14:xfrm>
          </p:contentPart>
        </mc:Choice>
        <mc:Fallback xmlns="">
          <p:pic>
            <p:nvPicPr>
              <p:cNvPr id="56" name="Ink 55">
                <a:extLst>
                  <a:ext uri="{FF2B5EF4-FFF2-40B4-BE49-F238E27FC236}">
                    <a16:creationId xmlns:a16="http://schemas.microsoft.com/office/drawing/2014/main" id="{AA35DC45-04DD-44BA-8F75-A1D5B99882AF}"/>
                  </a:ext>
                </a:extLst>
              </p:cNvPr>
              <p:cNvPicPr/>
              <p:nvPr/>
            </p:nvPicPr>
            <p:blipFill>
              <a:blip r:embed="rId19"/>
              <a:stretch>
                <a:fillRect/>
              </a:stretch>
            </p:blipFill>
            <p:spPr>
              <a:xfrm>
                <a:off x="6190833" y="1226935"/>
                <a:ext cx="3011760" cy="990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4" name="Ink 63">
                <a:extLst>
                  <a:ext uri="{FF2B5EF4-FFF2-40B4-BE49-F238E27FC236}">
                    <a16:creationId xmlns:a16="http://schemas.microsoft.com/office/drawing/2014/main" id="{120E2F8B-D265-434E-8A4B-D5625F7112D4}"/>
                  </a:ext>
                </a:extLst>
              </p14:cNvPr>
              <p14:cNvContentPartPr/>
              <p14:nvPr/>
            </p14:nvContentPartPr>
            <p14:xfrm>
              <a:off x="3720513" y="1247455"/>
              <a:ext cx="333720" cy="573480"/>
            </p14:xfrm>
          </p:contentPart>
        </mc:Choice>
        <mc:Fallback xmlns="">
          <p:pic>
            <p:nvPicPr>
              <p:cNvPr id="64" name="Ink 63">
                <a:extLst>
                  <a:ext uri="{FF2B5EF4-FFF2-40B4-BE49-F238E27FC236}">
                    <a16:creationId xmlns:a16="http://schemas.microsoft.com/office/drawing/2014/main" id="{120E2F8B-D265-434E-8A4B-D5625F7112D4}"/>
                  </a:ext>
                </a:extLst>
              </p:cNvPr>
              <p:cNvPicPr/>
              <p:nvPr/>
            </p:nvPicPr>
            <p:blipFill>
              <a:blip r:embed="rId21"/>
              <a:stretch>
                <a:fillRect/>
              </a:stretch>
            </p:blipFill>
            <p:spPr>
              <a:xfrm>
                <a:off x="3702513" y="1229455"/>
                <a:ext cx="369360" cy="609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8" name="Ink 67">
                <a:extLst>
                  <a:ext uri="{FF2B5EF4-FFF2-40B4-BE49-F238E27FC236}">
                    <a16:creationId xmlns:a16="http://schemas.microsoft.com/office/drawing/2014/main" id="{AC14EE0B-8EBD-4E20-ACC4-844FC5AAF011}"/>
                  </a:ext>
                </a:extLst>
              </p14:cNvPr>
              <p14:cNvContentPartPr/>
              <p14:nvPr/>
            </p14:nvContentPartPr>
            <p14:xfrm>
              <a:off x="4520433" y="1302895"/>
              <a:ext cx="867960" cy="652320"/>
            </p14:xfrm>
          </p:contentPart>
        </mc:Choice>
        <mc:Fallback xmlns="">
          <p:pic>
            <p:nvPicPr>
              <p:cNvPr id="68" name="Ink 67">
                <a:extLst>
                  <a:ext uri="{FF2B5EF4-FFF2-40B4-BE49-F238E27FC236}">
                    <a16:creationId xmlns:a16="http://schemas.microsoft.com/office/drawing/2014/main" id="{AC14EE0B-8EBD-4E20-ACC4-844FC5AAF011}"/>
                  </a:ext>
                </a:extLst>
              </p:cNvPr>
              <p:cNvPicPr/>
              <p:nvPr/>
            </p:nvPicPr>
            <p:blipFill>
              <a:blip r:embed="rId23"/>
              <a:stretch>
                <a:fillRect/>
              </a:stretch>
            </p:blipFill>
            <p:spPr>
              <a:xfrm>
                <a:off x="4502433" y="1284895"/>
                <a:ext cx="903600" cy="687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9" name="Ink 68">
                <a:extLst>
                  <a:ext uri="{FF2B5EF4-FFF2-40B4-BE49-F238E27FC236}">
                    <a16:creationId xmlns:a16="http://schemas.microsoft.com/office/drawing/2014/main" id="{4DD2EA0C-1127-4E2D-88D2-AC1A4EF338B7}"/>
                  </a:ext>
                </a:extLst>
              </p14:cNvPr>
              <p14:cNvContentPartPr/>
              <p14:nvPr/>
            </p14:nvContentPartPr>
            <p14:xfrm>
              <a:off x="2911233" y="1381735"/>
              <a:ext cx="534960" cy="424440"/>
            </p14:xfrm>
          </p:contentPart>
        </mc:Choice>
        <mc:Fallback xmlns="">
          <p:pic>
            <p:nvPicPr>
              <p:cNvPr id="69" name="Ink 68">
                <a:extLst>
                  <a:ext uri="{FF2B5EF4-FFF2-40B4-BE49-F238E27FC236}">
                    <a16:creationId xmlns:a16="http://schemas.microsoft.com/office/drawing/2014/main" id="{4DD2EA0C-1127-4E2D-88D2-AC1A4EF338B7}"/>
                  </a:ext>
                </a:extLst>
              </p:cNvPr>
              <p:cNvPicPr/>
              <p:nvPr/>
            </p:nvPicPr>
            <p:blipFill>
              <a:blip r:embed="rId25"/>
              <a:stretch>
                <a:fillRect/>
              </a:stretch>
            </p:blipFill>
            <p:spPr>
              <a:xfrm>
                <a:off x="2893233" y="1363735"/>
                <a:ext cx="570600" cy="460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0" name="Ink 69">
                <a:extLst>
                  <a:ext uri="{FF2B5EF4-FFF2-40B4-BE49-F238E27FC236}">
                    <a16:creationId xmlns:a16="http://schemas.microsoft.com/office/drawing/2014/main" id="{D51E2F66-1DA6-4C1F-88AD-0038F3F63898}"/>
                  </a:ext>
                </a:extLst>
              </p14:cNvPr>
              <p14:cNvContentPartPr/>
              <p14:nvPr/>
            </p14:nvContentPartPr>
            <p14:xfrm>
              <a:off x="1531713" y="1365895"/>
              <a:ext cx="1107720" cy="548280"/>
            </p14:xfrm>
          </p:contentPart>
        </mc:Choice>
        <mc:Fallback xmlns="">
          <p:pic>
            <p:nvPicPr>
              <p:cNvPr id="70" name="Ink 69">
                <a:extLst>
                  <a:ext uri="{FF2B5EF4-FFF2-40B4-BE49-F238E27FC236}">
                    <a16:creationId xmlns:a16="http://schemas.microsoft.com/office/drawing/2014/main" id="{D51E2F66-1DA6-4C1F-88AD-0038F3F63898}"/>
                  </a:ext>
                </a:extLst>
              </p:cNvPr>
              <p:cNvPicPr/>
              <p:nvPr/>
            </p:nvPicPr>
            <p:blipFill>
              <a:blip r:embed="rId27"/>
              <a:stretch>
                <a:fillRect/>
              </a:stretch>
            </p:blipFill>
            <p:spPr>
              <a:xfrm>
                <a:off x="1513713" y="1347895"/>
                <a:ext cx="1143360" cy="583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3" name="Ink 72">
                <a:extLst>
                  <a:ext uri="{FF2B5EF4-FFF2-40B4-BE49-F238E27FC236}">
                    <a16:creationId xmlns:a16="http://schemas.microsoft.com/office/drawing/2014/main" id="{14FADB19-0714-4621-907E-934B2848F0B4}"/>
                  </a:ext>
                </a:extLst>
              </p14:cNvPr>
              <p14:cNvContentPartPr/>
              <p14:nvPr/>
            </p14:nvContentPartPr>
            <p14:xfrm>
              <a:off x="535593" y="135415"/>
              <a:ext cx="474120" cy="321840"/>
            </p14:xfrm>
          </p:contentPart>
        </mc:Choice>
        <mc:Fallback xmlns="">
          <p:pic>
            <p:nvPicPr>
              <p:cNvPr id="73" name="Ink 72">
                <a:extLst>
                  <a:ext uri="{FF2B5EF4-FFF2-40B4-BE49-F238E27FC236}">
                    <a16:creationId xmlns:a16="http://schemas.microsoft.com/office/drawing/2014/main" id="{14FADB19-0714-4621-907E-934B2848F0B4}"/>
                  </a:ext>
                </a:extLst>
              </p:cNvPr>
              <p:cNvPicPr/>
              <p:nvPr/>
            </p:nvPicPr>
            <p:blipFill>
              <a:blip r:embed="rId29"/>
              <a:stretch>
                <a:fillRect/>
              </a:stretch>
            </p:blipFill>
            <p:spPr>
              <a:xfrm>
                <a:off x="517593" y="117415"/>
                <a:ext cx="50976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0" name="Ink 79">
                <a:extLst>
                  <a:ext uri="{FF2B5EF4-FFF2-40B4-BE49-F238E27FC236}">
                    <a16:creationId xmlns:a16="http://schemas.microsoft.com/office/drawing/2014/main" id="{A41F43D7-91A7-446C-B520-6242EC4526A3}"/>
                  </a:ext>
                </a:extLst>
              </p14:cNvPr>
              <p14:cNvContentPartPr/>
              <p14:nvPr/>
            </p14:nvContentPartPr>
            <p14:xfrm>
              <a:off x="484113" y="1355095"/>
              <a:ext cx="733680" cy="625320"/>
            </p14:xfrm>
          </p:contentPart>
        </mc:Choice>
        <mc:Fallback xmlns="">
          <p:pic>
            <p:nvPicPr>
              <p:cNvPr id="80" name="Ink 79">
                <a:extLst>
                  <a:ext uri="{FF2B5EF4-FFF2-40B4-BE49-F238E27FC236}">
                    <a16:creationId xmlns:a16="http://schemas.microsoft.com/office/drawing/2014/main" id="{A41F43D7-91A7-446C-B520-6242EC4526A3}"/>
                  </a:ext>
                </a:extLst>
              </p:cNvPr>
              <p:cNvPicPr/>
              <p:nvPr/>
            </p:nvPicPr>
            <p:blipFill>
              <a:blip r:embed="rId31"/>
              <a:stretch>
                <a:fillRect/>
              </a:stretch>
            </p:blipFill>
            <p:spPr>
              <a:xfrm>
                <a:off x="466113" y="1337095"/>
                <a:ext cx="769320" cy="660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5" name="Ink 84">
                <a:extLst>
                  <a:ext uri="{FF2B5EF4-FFF2-40B4-BE49-F238E27FC236}">
                    <a16:creationId xmlns:a16="http://schemas.microsoft.com/office/drawing/2014/main" id="{81913FFE-1BEC-49A2-ABB1-65C9D5BC1851}"/>
                  </a:ext>
                </a:extLst>
              </p14:cNvPr>
              <p14:cNvContentPartPr/>
              <p14:nvPr/>
            </p14:nvContentPartPr>
            <p14:xfrm>
              <a:off x="9002793" y="3044215"/>
              <a:ext cx="490320" cy="942120"/>
            </p14:xfrm>
          </p:contentPart>
        </mc:Choice>
        <mc:Fallback xmlns="">
          <p:pic>
            <p:nvPicPr>
              <p:cNvPr id="85" name="Ink 84">
                <a:extLst>
                  <a:ext uri="{FF2B5EF4-FFF2-40B4-BE49-F238E27FC236}">
                    <a16:creationId xmlns:a16="http://schemas.microsoft.com/office/drawing/2014/main" id="{81913FFE-1BEC-49A2-ABB1-65C9D5BC1851}"/>
                  </a:ext>
                </a:extLst>
              </p:cNvPr>
              <p:cNvPicPr/>
              <p:nvPr/>
            </p:nvPicPr>
            <p:blipFill>
              <a:blip r:embed="rId33"/>
              <a:stretch>
                <a:fillRect/>
              </a:stretch>
            </p:blipFill>
            <p:spPr>
              <a:xfrm>
                <a:off x="8984793" y="3026215"/>
                <a:ext cx="525960" cy="977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93" name="Ink 92">
                <a:extLst>
                  <a:ext uri="{FF2B5EF4-FFF2-40B4-BE49-F238E27FC236}">
                    <a16:creationId xmlns:a16="http://schemas.microsoft.com/office/drawing/2014/main" id="{4ECF31F4-54BE-47A6-80C1-7D4DC23356A7}"/>
                  </a:ext>
                </a:extLst>
              </p14:cNvPr>
              <p14:cNvContentPartPr/>
              <p14:nvPr/>
            </p14:nvContentPartPr>
            <p14:xfrm>
              <a:off x="6421233" y="3133495"/>
              <a:ext cx="145440" cy="753120"/>
            </p14:xfrm>
          </p:contentPart>
        </mc:Choice>
        <mc:Fallback xmlns="">
          <p:pic>
            <p:nvPicPr>
              <p:cNvPr id="93" name="Ink 92">
                <a:extLst>
                  <a:ext uri="{FF2B5EF4-FFF2-40B4-BE49-F238E27FC236}">
                    <a16:creationId xmlns:a16="http://schemas.microsoft.com/office/drawing/2014/main" id="{4ECF31F4-54BE-47A6-80C1-7D4DC23356A7}"/>
                  </a:ext>
                </a:extLst>
              </p:cNvPr>
              <p:cNvPicPr/>
              <p:nvPr/>
            </p:nvPicPr>
            <p:blipFill>
              <a:blip r:embed="rId35"/>
              <a:stretch>
                <a:fillRect/>
              </a:stretch>
            </p:blipFill>
            <p:spPr>
              <a:xfrm>
                <a:off x="6403233" y="3115495"/>
                <a:ext cx="181080" cy="788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94" name="Ink 93">
                <a:extLst>
                  <a:ext uri="{FF2B5EF4-FFF2-40B4-BE49-F238E27FC236}">
                    <a16:creationId xmlns:a16="http://schemas.microsoft.com/office/drawing/2014/main" id="{A393CF16-4E48-415D-B637-92B876FE8FBF}"/>
                  </a:ext>
                </a:extLst>
              </p14:cNvPr>
              <p14:cNvContentPartPr/>
              <p14:nvPr/>
            </p14:nvContentPartPr>
            <p14:xfrm>
              <a:off x="7013073" y="2705095"/>
              <a:ext cx="1666080" cy="1060200"/>
            </p14:xfrm>
          </p:contentPart>
        </mc:Choice>
        <mc:Fallback xmlns="">
          <p:pic>
            <p:nvPicPr>
              <p:cNvPr id="94" name="Ink 93">
                <a:extLst>
                  <a:ext uri="{FF2B5EF4-FFF2-40B4-BE49-F238E27FC236}">
                    <a16:creationId xmlns:a16="http://schemas.microsoft.com/office/drawing/2014/main" id="{A393CF16-4E48-415D-B637-92B876FE8FBF}"/>
                  </a:ext>
                </a:extLst>
              </p:cNvPr>
              <p:cNvPicPr/>
              <p:nvPr/>
            </p:nvPicPr>
            <p:blipFill>
              <a:blip r:embed="rId37"/>
              <a:stretch>
                <a:fillRect/>
              </a:stretch>
            </p:blipFill>
            <p:spPr>
              <a:xfrm>
                <a:off x="6995073" y="2687095"/>
                <a:ext cx="1701720" cy="1095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95" name="Ink 94">
                <a:extLst>
                  <a:ext uri="{FF2B5EF4-FFF2-40B4-BE49-F238E27FC236}">
                    <a16:creationId xmlns:a16="http://schemas.microsoft.com/office/drawing/2014/main" id="{E8DC5427-B488-40AC-AC48-4D987EC17834}"/>
                  </a:ext>
                </a:extLst>
              </p14:cNvPr>
              <p14:cNvContentPartPr/>
              <p14:nvPr/>
            </p14:nvContentPartPr>
            <p14:xfrm>
              <a:off x="11075313" y="2868535"/>
              <a:ext cx="423720" cy="365040"/>
            </p14:xfrm>
          </p:contentPart>
        </mc:Choice>
        <mc:Fallback xmlns="">
          <p:pic>
            <p:nvPicPr>
              <p:cNvPr id="95" name="Ink 94">
                <a:extLst>
                  <a:ext uri="{FF2B5EF4-FFF2-40B4-BE49-F238E27FC236}">
                    <a16:creationId xmlns:a16="http://schemas.microsoft.com/office/drawing/2014/main" id="{E8DC5427-B488-40AC-AC48-4D987EC17834}"/>
                  </a:ext>
                </a:extLst>
              </p:cNvPr>
              <p:cNvPicPr/>
              <p:nvPr/>
            </p:nvPicPr>
            <p:blipFill>
              <a:blip r:embed="rId39"/>
              <a:stretch>
                <a:fillRect/>
              </a:stretch>
            </p:blipFill>
            <p:spPr>
              <a:xfrm>
                <a:off x="11057313" y="2850535"/>
                <a:ext cx="459360" cy="400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6" name="Ink 95">
                <a:extLst>
                  <a:ext uri="{FF2B5EF4-FFF2-40B4-BE49-F238E27FC236}">
                    <a16:creationId xmlns:a16="http://schemas.microsoft.com/office/drawing/2014/main" id="{C3D7FDDA-FEAE-4441-AB92-8AAE70840514}"/>
                  </a:ext>
                </a:extLst>
              </p14:cNvPr>
              <p14:cNvContentPartPr/>
              <p14:nvPr/>
            </p14:nvContentPartPr>
            <p14:xfrm>
              <a:off x="10214193" y="3009655"/>
              <a:ext cx="473400" cy="669240"/>
            </p14:xfrm>
          </p:contentPart>
        </mc:Choice>
        <mc:Fallback xmlns="">
          <p:pic>
            <p:nvPicPr>
              <p:cNvPr id="96" name="Ink 95">
                <a:extLst>
                  <a:ext uri="{FF2B5EF4-FFF2-40B4-BE49-F238E27FC236}">
                    <a16:creationId xmlns:a16="http://schemas.microsoft.com/office/drawing/2014/main" id="{C3D7FDDA-FEAE-4441-AB92-8AAE70840514}"/>
                  </a:ext>
                </a:extLst>
              </p:cNvPr>
              <p:cNvPicPr/>
              <p:nvPr/>
            </p:nvPicPr>
            <p:blipFill>
              <a:blip r:embed="rId41"/>
              <a:stretch>
                <a:fillRect/>
              </a:stretch>
            </p:blipFill>
            <p:spPr>
              <a:xfrm>
                <a:off x="10196193" y="2991655"/>
                <a:ext cx="509040" cy="704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04" name="Ink 103">
                <a:extLst>
                  <a:ext uri="{FF2B5EF4-FFF2-40B4-BE49-F238E27FC236}">
                    <a16:creationId xmlns:a16="http://schemas.microsoft.com/office/drawing/2014/main" id="{28C8B409-345D-4FFC-BA64-D7BFA713C25B}"/>
                  </a:ext>
                </a:extLst>
              </p14:cNvPr>
              <p14:cNvContentPartPr/>
              <p14:nvPr/>
            </p14:nvContentPartPr>
            <p14:xfrm>
              <a:off x="2328393" y="3248695"/>
              <a:ext cx="233640" cy="684360"/>
            </p14:xfrm>
          </p:contentPart>
        </mc:Choice>
        <mc:Fallback xmlns="">
          <p:pic>
            <p:nvPicPr>
              <p:cNvPr id="104" name="Ink 103">
                <a:extLst>
                  <a:ext uri="{FF2B5EF4-FFF2-40B4-BE49-F238E27FC236}">
                    <a16:creationId xmlns:a16="http://schemas.microsoft.com/office/drawing/2014/main" id="{28C8B409-345D-4FFC-BA64-D7BFA713C25B}"/>
                  </a:ext>
                </a:extLst>
              </p:cNvPr>
              <p:cNvPicPr/>
              <p:nvPr/>
            </p:nvPicPr>
            <p:blipFill>
              <a:blip r:embed="rId43"/>
              <a:stretch>
                <a:fillRect/>
              </a:stretch>
            </p:blipFill>
            <p:spPr>
              <a:xfrm>
                <a:off x="2310393" y="3230695"/>
                <a:ext cx="269280" cy="720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14" name="Ink 113">
                <a:extLst>
                  <a:ext uri="{FF2B5EF4-FFF2-40B4-BE49-F238E27FC236}">
                    <a16:creationId xmlns:a16="http://schemas.microsoft.com/office/drawing/2014/main" id="{08541695-CA76-40E1-AFC6-670BB42433B9}"/>
                  </a:ext>
                </a:extLst>
              </p14:cNvPr>
              <p14:cNvContentPartPr/>
              <p14:nvPr/>
            </p14:nvContentPartPr>
            <p14:xfrm>
              <a:off x="4754073" y="2977615"/>
              <a:ext cx="1155240" cy="702720"/>
            </p14:xfrm>
          </p:contentPart>
        </mc:Choice>
        <mc:Fallback xmlns="">
          <p:pic>
            <p:nvPicPr>
              <p:cNvPr id="114" name="Ink 113">
                <a:extLst>
                  <a:ext uri="{FF2B5EF4-FFF2-40B4-BE49-F238E27FC236}">
                    <a16:creationId xmlns:a16="http://schemas.microsoft.com/office/drawing/2014/main" id="{08541695-CA76-40E1-AFC6-670BB42433B9}"/>
                  </a:ext>
                </a:extLst>
              </p:cNvPr>
              <p:cNvPicPr/>
              <p:nvPr/>
            </p:nvPicPr>
            <p:blipFill>
              <a:blip r:embed="rId45"/>
              <a:stretch>
                <a:fillRect/>
              </a:stretch>
            </p:blipFill>
            <p:spPr>
              <a:xfrm>
                <a:off x="4736073" y="2959615"/>
                <a:ext cx="1190880" cy="738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15" name="Ink 114">
                <a:extLst>
                  <a:ext uri="{FF2B5EF4-FFF2-40B4-BE49-F238E27FC236}">
                    <a16:creationId xmlns:a16="http://schemas.microsoft.com/office/drawing/2014/main" id="{DFE61AB8-C91D-4C1A-8D93-9BA5923A368C}"/>
                  </a:ext>
                </a:extLst>
              </p14:cNvPr>
              <p14:cNvContentPartPr/>
              <p14:nvPr/>
            </p14:nvContentPartPr>
            <p14:xfrm>
              <a:off x="4108233" y="3291535"/>
              <a:ext cx="367200" cy="355680"/>
            </p14:xfrm>
          </p:contentPart>
        </mc:Choice>
        <mc:Fallback xmlns="">
          <p:pic>
            <p:nvPicPr>
              <p:cNvPr id="115" name="Ink 114">
                <a:extLst>
                  <a:ext uri="{FF2B5EF4-FFF2-40B4-BE49-F238E27FC236}">
                    <a16:creationId xmlns:a16="http://schemas.microsoft.com/office/drawing/2014/main" id="{DFE61AB8-C91D-4C1A-8D93-9BA5923A368C}"/>
                  </a:ext>
                </a:extLst>
              </p:cNvPr>
              <p:cNvPicPr/>
              <p:nvPr/>
            </p:nvPicPr>
            <p:blipFill>
              <a:blip r:embed="rId47"/>
              <a:stretch>
                <a:fillRect/>
              </a:stretch>
            </p:blipFill>
            <p:spPr>
              <a:xfrm>
                <a:off x="4090233" y="3273535"/>
                <a:ext cx="402840" cy="391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16" name="Ink 115">
                <a:extLst>
                  <a:ext uri="{FF2B5EF4-FFF2-40B4-BE49-F238E27FC236}">
                    <a16:creationId xmlns:a16="http://schemas.microsoft.com/office/drawing/2014/main" id="{50DC1F9F-3C35-47E1-8C95-0928AC78B1DF}"/>
                  </a:ext>
                </a:extLst>
              </p14:cNvPr>
              <p14:cNvContentPartPr/>
              <p14:nvPr/>
            </p14:nvContentPartPr>
            <p14:xfrm>
              <a:off x="2825913" y="3007135"/>
              <a:ext cx="839880" cy="710280"/>
            </p14:xfrm>
          </p:contentPart>
        </mc:Choice>
        <mc:Fallback xmlns="">
          <p:pic>
            <p:nvPicPr>
              <p:cNvPr id="116" name="Ink 115">
                <a:extLst>
                  <a:ext uri="{FF2B5EF4-FFF2-40B4-BE49-F238E27FC236}">
                    <a16:creationId xmlns:a16="http://schemas.microsoft.com/office/drawing/2014/main" id="{50DC1F9F-3C35-47E1-8C95-0928AC78B1DF}"/>
                  </a:ext>
                </a:extLst>
              </p:cNvPr>
              <p:cNvPicPr/>
              <p:nvPr/>
            </p:nvPicPr>
            <p:blipFill>
              <a:blip r:embed="rId49"/>
              <a:stretch>
                <a:fillRect/>
              </a:stretch>
            </p:blipFill>
            <p:spPr>
              <a:xfrm>
                <a:off x="2807913" y="2989135"/>
                <a:ext cx="875520" cy="7459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17" name="Ink 116">
                <a:extLst>
                  <a:ext uri="{FF2B5EF4-FFF2-40B4-BE49-F238E27FC236}">
                    <a16:creationId xmlns:a16="http://schemas.microsoft.com/office/drawing/2014/main" id="{E8D6BCDD-E944-46CD-A8F7-C134ADA24581}"/>
                  </a:ext>
                </a:extLst>
              </p14:cNvPr>
              <p14:cNvContentPartPr/>
              <p14:nvPr/>
            </p14:nvContentPartPr>
            <p14:xfrm>
              <a:off x="547833" y="3134575"/>
              <a:ext cx="1478880" cy="580320"/>
            </p14:xfrm>
          </p:contentPart>
        </mc:Choice>
        <mc:Fallback xmlns="">
          <p:pic>
            <p:nvPicPr>
              <p:cNvPr id="117" name="Ink 116">
                <a:extLst>
                  <a:ext uri="{FF2B5EF4-FFF2-40B4-BE49-F238E27FC236}">
                    <a16:creationId xmlns:a16="http://schemas.microsoft.com/office/drawing/2014/main" id="{E8D6BCDD-E944-46CD-A8F7-C134ADA24581}"/>
                  </a:ext>
                </a:extLst>
              </p:cNvPr>
              <p:cNvPicPr/>
              <p:nvPr/>
            </p:nvPicPr>
            <p:blipFill>
              <a:blip r:embed="rId51"/>
              <a:stretch>
                <a:fillRect/>
              </a:stretch>
            </p:blipFill>
            <p:spPr>
              <a:xfrm>
                <a:off x="529833" y="3116575"/>
                <a:ext cx="1514520" cy="6159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20" name="Ink 119">
                <a:extLst>
                  <a:ext uri="{FF2B5EF4-FFF2-40B4-BE49-F238E27FC236}">
                    <a16:creationId xmlns:a16="http://schemas.microsoft.com/office/drawing/2014/main" id="{C50AFC90-911D-4A19-8E1C-CB27F0F1F8E4}"/>
                  </a:ext>
                </a:extLst>
              </p14:cNvPr>
              <p14:cNvContentPartPr/>
              <p14:nvPr/>
            </p14:nvContentPartPr>
            <p14:xfrm>
              <a:off x="2862633" y="3876895"/>
              <a:ext cx="647640" cy="558720"/>
            </p14:xfrm>
          </p:contentPart>
        </mc:Choice>
        <mc:Fallback xmlns="">
          <p:pic>
            <p:nvPicPr>
              <p:cNvPr id="120" name="Ink 119">
                <a:extLst>
                  <a:ext uri="{FF2B5EF4-FFF2-40B4-BE49-F238E27FC236}">
                    <a16:creationId xmlns:a16="http://schemas.microsoft.com/office/drawing/2014/main" id="{C50AFC90-911D-4A19-8E1C-CB27F0F1F8E4}"/>
                  </a:ext>
                </a:extLst>
              </p:cNvPr>
              <p:cNvPicPr/>
              <p:nvPr/>
            </p:nvPicPr>
            <p:blipFill>
              <a:blip r:embed="rId53"/>
              <a:stretch>
                <a:fillRect/>
              </a:stretch>
            </p:blipFill>
            <p:spPr>
              <a:xfrm>
                <a:off x="2844633" y="3858895"/>
                <a:ext cx="683280" cy="594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24" name="Ink 123">
                <a:extLst>
                  <a:ext uri="{FF2B5EF4-FFF2-40B4-BE49-F238E27FC236}">
                    <a16:creationId xmlns:a16="http://schemas.microsoft.com/office/drawing/2014/main" id="{31BB293D-CE50-4E5D-80F9-5F6118651B59}"/>
                  </a:ext>
                </a:extLst>
              </p14:cNvPr>
              <p14:cNvContentPartPr/>
              <p14:nvPr/>
            </p14:nvContentPartPr>
            <p14:xfrm>
              <a:off x="5116233" y="4423375"/>
              <a:ext cx="262800" cy="37800"/>
            </p14:xfrm>
          </p:contentPart>
        </mc:Choice>
        <mc:Fallback xmlns="">
          <p:pic>
            <p:nvPicPr>
              <p:cNvPr id="124" name="Ink 123">
                <a:extLst>
                  <a:ext uri="{FF2B5EF4-FFF2-40B4-BE49-F238E27FC236}">
                    <a16:creationId xmlns:a16="http://schemas.microsoft.com/office/drawing/2014/main" id="{31BB293D-CE50-4E5D-80F9-5F6118651B59}"/>
                  </a:ext>
                </a:extLst>
              </p:cNvPr>
              <p:cNvPicPr/>
              <p:nvPr/>
            </p:nvPicPr>
            <p:blipFill>
              <a:blip r:embed="rId55"/>
              <a:stretch>
                <a:fillRect/>
              </a:stretch>
            </p:blipFill>
            <p:spPr>
              <a:xfrm>
                <a:off x="5098233" y="4405375"/>
                <a:ext cx="2984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27" name="Ink 126">
                <a:extLst>
                  <a:ext uri="{FF2B5EF4-FFF2-40B4-BE49-F238E27FC236}">
                    <a16:creationId xmlns:a16="http://schemas.microsoft.com/office/drawing/2014/main" id="{5F88F297-1F26-4B9F-88FB-61380CE0BFDD}"/>
                  </a:ext>
                </a:extLst>
              </p14:cNvPr>
              <p14:cNvContentPartPr/>
              <p14:nvPr/>
            </p14:nvContentPartPr>
            <p14:xfrm>
              <a:off x="4725633" y="3778255"/>
              <a:ext cx="1114560" cy="455400"/>
            </p14:xfrm>
          </p:contentPart>
        </mc:Choice>
        <mc:Fallback xmlns="">
          <p:pic>
            <p:nvPicPr>
              <p:cNvPr id="127" name="Ink 126">
                <a:extLst>
                  <a:ext uri="{FF2B5EF4-FFF2-40B4-BE49-F238E27FC236}">
                    <a16:creationId xmlns:a16="http://schemas.microsoft.com/office/drawing/2014/main" id="{5F88F297-1F26-4B9F-88FB-61380CE0BFDD}"/>
                  </a:ext>
                </a:extLst>
              </p:cNvPr>
              <p:cNvPicPr/>
              <p:nvPr/>
            </p:nvPicPr>
            <p:blipFill>
              <a:blip r:embed="rId57"/>
              <a:stretch>
                <a:fillRect/>
              </a:stretch>
            </p:blipFill>
            <p:spPr>
              <a:xfrm>
                <a:off x="4707633" y="3760255"/>
                <a:ext cx="1150200" cy="491040"/>
              </a:xfrm>
              <a:prstGeom prst="rect">
                <a:avLst/>
              </a:prstGeom>
            </p:spPr>
          </p:pic>
        </mc:Fallback>
      </mc:AlternateContent>
    </p:spTree>
    <p:extLst>
      <p:ext uri="{BB962C8B-B14F-4D97-AF65-F5344CB8AC3E}">
        <p14:creationId xmlns:p14="http://schemas.microsoft.com/office/powerpoint/2010/main" val="3576842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0" name="Ink 19">
                <a:extLst>
                  <a:ext uri="{FF2B5EF4-FFF2-40B4-BE49-F238E27FC236}">
                    <a16:creationId xmlns:a16="http://schemas.microsoft.com/office/drawing/2014/main" id="{C3C4CB0E-81B7-471B-B6BB-52613788CDE3}"/>
                  </a:ext>
                </a:extLst>
              </p14:cNvPr>
              <p14:cNvContentPartPr/>
              <p14:nvPr/>
            </p14:nvContentPartPr>
            <p14:xfrm>
              <a:off x="2937153" y="843175"/>
              <a:ext cx="5388840" cy="2971440"/>
            </p14:xfrm>
          </p:contentPart>
        </mc:Choice>
        <mc:Fallback xmlns="">
          <p:pic>
            <p:nvPicPr>
              <p:cNvPr id="20" name="Ink 19">
                <a:extLst>
                  <a:ext uri="{FF2B5EF4-FFF2-40B4-BE49-F238E27FC236}">
                    <a16:creationId xmlns:a16="http://schemas.microsoft.com/office/drawing/2014/main" id="{C3C4CB0E-81B7-471B-B6BB-52613788CDE3}"/>
                  </a:ext>
                </a:extLst>
              </p:cNvPr>
              <p:cNvPicPr/>
              <p:nvPr/>
            </p:nvPicPr>
            <p:blipFill>
              <a:blip r:embed="rId3"/>
              <a:stretch>
                <a:fillRect/>
              </a:stretch>
            </p:blipFill>
            <p:spPr>
              <a:xfrm>
                <a:off x="2919153" y="825175"/>
                <a:ext cx="5424480" cy="3007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3" name="Ink 22">
                <a:extLst>
                  <a:ext uri="{FF2B5EF4-FFF2-40B4-BE49-F238E27FC236}">
                    <a16:creationId xmlns:a16="http://schemas.microsoft.com/office/drawing/2014/main" id="{A7BEC221-5F38-4DE4-81E4-F04C5EEE109B}"/>
                  </a:ext>
                </a:extLst>
              </p14:cNvPr>
              <p14:cNvContentPartPr/>
              <p14:nvPr/>
            </p14:nvContentPartPr>
            <p14:xfrm>
              <a:off x="4756593" y="1762255"/>
              <a:ext cx="291240" cy="468360"/>
            </p14:xfrm>
          </p:contentPart>
        </mc:Choice>
        <mc:Fallback xmlns="">
          <p:pic>
            <p:nvPicPr>
              <p:cNvPr id="23" name="Ink 22">
                <a:extLst>
                  <a:ext uri="{FF2B5EF4-FFF2-40B4-BE49-F238E27FC236}">
                    <a16:creationId xmlns:a16="http://schemas.microsoft.com/office/drawing/2014/main" id="{A7BEC221-5F38-4DE4-81E4-F04C5EEE109B}"/>
                  </a:ext>
                </a:extLst>
              </p:cNvPr>
              <p:cNvPicPr/>
              <p:nvPr/>
            </p:nvPicPr>
            <p:blipFill>
              <a:blip r:embed="rId5"/>
              <a:stretch>
                <a:fillRect/>
              </a:stretch>
            </p:blipFill>
            <p:spPr>
              <a:xfrm>
                <a:off x="4738593" y="1744255"/>
                <a:ext cx="326880" cy="504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9" name="Ink 28">
                <a:extLst>
                  <a:ext uri="{FF2B5EF4-FFF2-40B4-BE49-F238E27FC236}">
                    <a16:creationId xmlns:a16="http://schemas.microsoft.com/office/drawing/2014/main" id="{BC1173A0-1B65-4E5E-8028-4891A879A367}"/>
                  </a:ext>
                </a:extLst>
              </p14:cNvPr>
              <p14:cNvContentPartPr/>
              <p14:nvPr/>
            </p14:nvContentPartPr>
            <p14:xfrm>
              <a:off x="3332433" y="3733255"/>
              <a:ext cx="338760" cy="414000"/>
            </p14:xfrm>
          </p:contentPart>
        </mc:Choice>
        <mc:Fallback xmlns="">
          <p:pic>
            <p:nvPicPr>
              <p:cNvPr id="29" name="Ink 28">
                <a:extLst>
                  <a:ext uri="{FF2B5EF4-FFF2-40B4-BE49-F238E27FC236}">
                    <a16:creationId xmlns:a16="http://schemas.microsoft.com/office/drawing/2014/main" id="{BC1173A0-1B65-4E5E-8028-4891A879A367}"/>
                  </a:ext>
                </a:extLst>
              </p:cNvPr>
              <p:cNvPicPr/>
              <p:nvPr/>
            </p:nvPicPr>
            <p:blipFill>
              <a:blip r:embed="rId7"/>
              <a:stretch>
                <a:fillRect/>
              </a:stretch>
            </p:blipFill>
            <p:spPr>
              <a:xfrm>
                <a:off x="3314433" y="3715255"/>
                <a:ext cx="374400" cy="449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2" name="Ink 31">
                <a:extLst>
                  <a:ext uri="{FF2B5EF4-FFF2-40B4-BE49-F238E27FC236}">
                    <a16:creationId xmlns:a16="http://schemas.microsoft.com/office/drawing/2014/main" id="{B1BD9CD4-4D10-4B08-8AB6-4FFD0D103192}"/>
                  </a:ext>
                </a:extLst>
              </p14:cNvPr>
              <p14:cNvContentPartPr/>
              <p14:nvPr/>
            </p14:nvContentPartPr>
            <p14:xfrm>
              <a:off x="1471233" y="208495"/>
              <a:ext cx="643320" cy="507240"/>
            </p14:xfrm>
          </p:contentPart>
        </mc:Choice>
        <mc:Fallback xmlns="">
          <p:pic>
            <p:nvPicPr>
              <p:cNvPr id="32" name="Ink 31">
                <a:extLst>
                  <a:ext uri="{FF2B5EF4-FFF2-40B4-BE49-F238E27FC236}">
                    <a16:creationId xmlns:a16="http://schemas.microsoft.com/office/drawing/2014/main" id="{B1BD9CD4-4D10-4B08-8AB6-4FFD0D103192}"/>
                  </a:ext>
                </a:extLst>
              </p:cNvPr>
              <p:cNvPicPr/>
              <p:nvPr/>
            </p:nvPicPr>
            <p:blipFill>
              <a:blip r:embed="rId9"/>
              <a:stretch>
                <a:fillRect/>
              </a:stretch>
            </p:blipFill>
            <p:spPr>
              <a:xfrm>
                <a:off x="1453233" y="190495"/>
                <a:ext cx="678960" cy="542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6" name="Ink 35">
                <a:extLst>
                  <a:ext uri="{FF2B5EF4-FFF2-40B4-BE49-F238E27FC236}">
                    <a16:creationId xmlns:a16="http://schemas.microsoft.com/office/drawing/2014/main" id="{016B3227-2C0E-4011-9066-A6615E955387}"/>
                  </a:ext>
                </a:extLst>
              </p14:cNvPr>
              <p14:cNvContentPartPr/>
              <p14:nvPr/>
            </p14:nvContentPartPr>
            <p14:xfrm>
              <a:off x="2671833" y="95455"/>
              <a:ext cx="750960" cy="652320"/>
            </p14:xfrm>
          </p:contentPart>
        </mc:Choice>
        <mc:Fallback xmlns="">
          <p:pic>
            <p:nvPicPr>
              <p:cNvPr id="36" name="Ink 35">
                <a:extLst>
                  <a:ext uri="{FF2B5EF4-FFF2-40B4-BE49-F238E27FC236}">
                    <a16:creationId xmlns:a16="http://schemas.microsoft.com/office/drawing/2014/main" id="{016B3227-2C0E-4011-9066-A6615E955387}"/>
                  </a:ext>
                </a:extLst>
              </p:cNvPr>
              <p:cNvPicPr/>
              <p:nvPr/>
            </p:nvPicPr>
            <p:blipFill>
              <a:blip r:embed="rId11"/>
              <a:stretch>
                <a:fillRect/>
              </a:stretch>
            </p:blipFill>
            <p:spPr>
              <a:xfrm>
                <a:off x="2653833" y="77455"/>
                <a:ext cx="786600" cy="687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0" name="Ink 49">
                <a:extLst>
                  <a:ext uri="{FF2B5EF4-FFF2-40B4-BE49-F238E27FC236}">
                    <a16:creationId xmlns:a16="http://schemas.microsoft.com/office/drawing/2014/main" id="{00A5159B-6710-4ABF-B1E3-24C8DEA4C7BC}"/>
                  </a:ext>
                </a:extLst>
              </p14:cNvPr>
              <p14:cNvContentPartPr/>
              <p14:nvPr/>
            </p14:nvContentPartPr>
            <p14:xfrm>
              <a:off x="6523833" y="3894175"/>
              <a:ext cx="222480" cy="23760"/>
            </p14:xfrm>
          </p:contentPart>
        </mc:Choice>
        <mc:Fallback xmlns="">
          <p:pic>
            <p:nvPicPr>
              <p:cNvPr id="50" name="Ink 49">
                <a:extLst>
                  <a:ext uri="{FF2B5EF4-FFF2-40B4-BE49-F238E27FC236}">
                    <a16:creationId xmlns:a16="http://schemas.microsoft.com/office/drawing/2014/main" id="{00A5159B-6710-4ABF-B1E3-24C8DEA4C7BC}"/>
                  </a:ext>
                </a:extLst>
              </p:cNvPr>
              <p:cNvPicPr/>
              <p:nvPr/>
            </p:nvPicPr>
            <p:blipFill>
              <a:blip r:embed="rId13"/>
              <a:stretch>
                <a:fillRect/>
              </a:stretch>
            </p:blipFill>
            <p:spPr>
              <a:xfrm>
                <a:off x="6505833" y="3876175"/>
                <a:ext cx="2581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2" name="Ink 51">
                <a:extLst>
                  <a:ext uri="{FF2B5EF4-FFF2-40B4-BE49-F238E27FC236}">
                    <a16:creationId xmlns:a16="http://schemas.microsoft.com/office/drawing/2014/main" id="{6BF67D48-348D-4FB1-BDA1-E58A3D56595D}"/>
                  </a:ext>
                </a:extLst>
              </p14:cNvPr>
              <p14:cNvContentPartPr/>
              <p14:nvPr/>
            </p14:nvContentPartPr>
            <p14:xfrm>
              <a:off x="6083553" y="2437615"/>
              <a:ext cx="5486400" cy="1284120"/>
            </p14:xfrm>
          </p:contentPart>
        </mc:Choice>
        <mc:Fallback xmlns="">
          <p:pic>
            <p:nvPicPr>
              <p:cNvPr id="52" name="Ink 51">
                <a:extLst>
                  <a:ext uri="{FF2B5EF4-FFF2-40B4-BE49-F238E27FC236}">
                    <a16:creationId xmlns:a16="http://schemas.microsoft.com/office/drawing/2014/main" id="{6BF67D48-348D-4FB1-BDA1-E58A3D56595D}"/>
                  </a:ext>
                </a:extLst>
              </p:cNvPr>
              <p:cNvPicPr/>
              <p:nvPr/>
            </p:nvPicPr>
            <p:blipFill>
              <a:blip r:embed="rId15"/>
              <a:stretch>
                <a:fillRect/>
              </a:stretch>
            </p:blipFill>
            <p:spPr>
              <a:xfrm>
                <a:off x="6065553" y="2419615"/>
                <a:ext cx="5522040" cy="1319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9" name="Ink 58">
                <a:extLst>
                  <a:ext uri="{FF2B5EF4-FFF2-40B4-BE49-F238E27FC236}">
                    <a16:creationId xmlns:a16="http://schemas.microsoft.com/office/drawing/2014/main" id="{F7157EB1-B735-46B4-AA54-C4A9F326D01D}"/>
                  </a:ext>
                </a:extLst>
              </p14:cNvPr>
              <p14:cNvContentPartPr/>
              <p14:nvPr/>
            </p14:nvContentPartPr>
            <p14:xfrm>
              <a:off x="10127793" y="4250575"/>
              <a:ext cx="1172520" cy="915480"/>
            </p14:xfrm>
          </p:contentPart>
        </mc:Choice>
        <mc:Fallback xmlns="">
          <p:pic>
            <p:nvPicPr>
              <p:cNvPr id="59" name="Ink 58">
                <a:extLst>
                  <a:ext uri="{FF2B5EF4-FFF2-40B4-BE49-F238E27FC236}">
                    <a16:creationId xmlns:a16="http://schemas.microsoft.com/office/drawing/2014/main" id="{F7157EB1-B735-46B4-AA54-C4A9F326D01D}"/>
                  </a:ext>
                </a:extLst>
              </p:cNvPr>
              <p:cNvPicPr/>
              <p:nvPr/>
            </p:nvPicPr>
            <p:blipFill>
              <a:blip r:embed="rId17"/>
              <a:stretch>
                <a:fillRect/>
              </a:stretch>
            </p:blipFill>
            <p:spPr>
              <a:xfrm>
                <a:off x="10109793" y="4232575"/>
                <a:ext cx="1208160" cy="951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0" name="Ink 59">
                <a:extLst>
                  <a:ext uri="{FF2B5EF4-FFF2-40B4-BE49-F238E27FC236}">
                    <a16:creationId xmlns:a16="http://schemas.microsoft.com/office/drawing/2014/main" id="{1D4C5712-CAEF-4D92-B9EF-599EE3BB0179}"/>
                  </a:ext>
                </a:extLst>
              </p14:cNvPr>
              <p14:cNvContentPartPr/>
              <p14:nvPr/>
            </p14:nvContentPartPr>
            <p14:xfrm>
              <a:off x="8245713" y="4532455"/>
              <a:ext cx="1221480" cy="612360"/>
            </p14:xfrm>
          </p:contentPart>
        </mc:Choice>
        <mc:Fallback xmlns="">
          <p:pic>
            <p:nvPicPr>
              <p:cNvPr id="60" name="Ink 59">
                <a:extLst>
                  <a:ext uri="{FF2B5EF4-FFF2-40B4-BE49-F238E27FC236}">
                    <a16:creationId xmlns:a16="http://schemas.microsoft.com/office/drawing/2014/main" id="{1D4C5712-CAEF-4D92-B9EF-599EE3BB0179}"/>
                  </a:ext>
                </a:extLst>
              </p:cNvPr>
              <p:cNvPicPr/>
              <p:nvPr/>
            </p:nvPicPr>
            <p:blipFill>
              <a:blip r:embed="rId19"/>
              <a:stretch>
                <a:fillRect/>
              </a:stretch>
            </p:blipFill>
            <p:spPr>
              <a:xfrm>
                <a:off x="8227713" y="4514455"/>
                <a:ext cx="1257120" cy="648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1" name="Ink 70">
                <a:extLst>
                  <a:ext uri="{FF2B5EF4-FFF2-40B4-BE49-F238E27FC236}">
                    <a16:creationId xmlns:a16="http://schemas.microsoft.com/office/drawing/2014/main" id="{0B8B3C3B-E956-4D22-930B-6D4F0904769D}"/>
                  </a:ext>
                </a:extLst>
              </p14:cNvPr>
              <p14:cNvContentPartPr/>
              <p14:nvPr/>
            </p14:nvContentPartPr>
            <p14:xfrm>
              <a:off x="7673313" y="5447575"/>
              <a:ext cx="2986560" cy="892800"/>
            </p14:xfrm>
          </p:contentPart>
        </mc:Choice>
        <mc:Fallback xmlns="">
          <p:pic>
            <p:nvPicPr>
              <p:cNvPr id="71" name="Ink 70">
                <a:extLst>
                  <a:ext uri="{FF2B5EF4-FFF2-40B4-BE49-F238E27FC236}">
                    <a16:creationId xmlns:a16="http://schemas.microsoft.com/office/drawing/2014/main" id="{0B8B3C3B-E956-4D22-930B-6D4F0904769D}"/>
                  </a:ext>
                </a:extLst>
              </p:cNvPr>
              <p:cNvPicPr/>
              <p:nvPr/>
            </p:nvPicPr>
            <p:blipFill>
              <a:blip r:embed="rId21"/>
              <a:stretch>
                <a:fillRect/>
              </a:stretch>
            </p:blipFill>
            <p:spPr>
              <a:xfrm>
                <a:off x="7655313" y="5429575"/>
                <a:ext cx="3022200" cy="928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9" name="Ink 78">
                <a:extLst>
                  <a:ext uri="{FF2B5EF4-FFF2-40B4-BE49-F238E27FC236}">
                    <a16:creationId xmlns:a16="http://schemas.microsoft.com/office/drawing/2014/main" id="{D13A71FC-F83E-4B57-9693-7395EB60C213}"/>
                  </a:ext>
                </a:extLst>
              </p14:cNvPr>
              <p14:cNvContentPartPr/>
              <p14:nvPr/>
            </p14:nvContentPartPr>
            <p14:xfrm>
              <a:off x="4455633" y="4848895"/>
              <a:ext cx="1926360" cy="1045800"/>
            </p14:xfrm>
          </p:contentPart>
        </mc:Choice>
        <mc:Fallback xmlns="">
          <p:pic>
            <p:nvPicPr>
              <p:cNvPr id="79" name="Ink 78">
                <a:extLst>
                  <a:ext uri="{FF2B5EF4-FFF2-40B4-BE49-F238E27FC236}">
                    <a16:creationId xmlns:a16="http://schemas.microsoft.com/office/drawing/2014/main" id="{D13A71FC-F83E-4B57-9693-7395EB60C213}"/>
                  </a:ext>
                </a:extLst>
              </p:cNvPr>
              <p:cNvPicPr/>
              <p:nvPr/>
            </p:nvPicPr>
            <p:blipFill>
              <a:blip r:embed="rId23"/>
              <a:stretch>
                <a:fillRect/>
              </a:stretch>
            </p:blipFill>
            <p:spPr>
              <a:xfrm>
                <a:off x="4437633" y="4830895"/>
                <a:ext cx="1962000" cy="1081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89" name="Ink 88">
                <a:extLst>
                  <a:ext uri="{FF2B5EF4-FFF2-40B4-BE49-F238E27FC236}">
                    <a16:creationId xmlns:a16="http://schemas.microsoft.com/office/drawing/2014/main" id="{4E77984E-FC78-47B8-8F7A-0AA017DF111C}"/>
                  </a:ext>
                </a:extLst>
              </p14:cNvPr>
              <p14:cNvContentPartPr/>
              <p14:nvPr/>
            </p14:nvContentPartPr>
            <p14:xfrm>
              <a:off x="1508313" y="4912975"/>
              <a:ext cx="2103480" cy="916560"/>
            </p14:xfrm>
          </p:contentPart>
        </mc:Choice>
        <mc:Fallback xmlns="">
          <p:pic>
            <p:nvPicPr>
              <p:cNvPr id="89" name="Ink 88">
                <a:extLst>
                  <a:ext uri="{FF2B5EF4-FFF2-40B4-BE49-F238E27FC236}">
                    <a16:creationId xmlns:a16="http://schemas.microsoft.com/office/drawing/2014/main" id="{4E77984E-FC78-47B8-8F7A-0AA017DF111C}"/>
                  </a:ext>
                </a:extLst>
              </p:cNvPr>
              <p:cNvPicPr/>
              <p:nvPr/>
            </p:nvPicPr>
            <p:blipFill>
              <a:blip r:embed="rId25"/>
              <a:stretch>
                <a:fillRect/>
              </a:stretch>
            </p:blipFill>
            <p:spPr>
              <a:xfrm>
                <a:off x="1490313" y="4894975"/>
                <a:ext cx="2139120" cy="952200"/>
              </a:xfrm>
              <a:prstGeom prst="rect">
                <a:avLst/>
              </a:prstGeom>
            </p:spPr>
          </p:pic>
        </mc:Fallback>
      </mc:AlternateContent>
    </p:spTree>
    <p:extLst>
      <p:ext uri="{BB962C8B-B14F-4D97-AF65-F5344CB8AC3E}">
        <p14:creationId xmlns:p14="http://schemas.microsoft.com/office/powerpoint/2010/main" val="3257727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lide Number Placeholder 5"/>
          <p:cNvSpPr>
            <a:spLocks noGrp="1"/>
          </p:cNvSpPr>
          <p:nvPr>
            <p:ph type="sldNum" sz="quarter" idx="12"/>
          </p:nvPr>
        </p:nvSpPr>
        <p:spPr>
          <a:xfrm>
            <a:off x="8077200" y="6248400"/>
            <a:ext cx="1905000" cy="457200"/>
          </a:xfrm>
        </p:spPr>
        <p:txBody>
          <a:bodyPr/>
          <a:lstStyle/>
          <a:p>
            <a:pPr>
              <a:defRPr/>
            </a:pPr>
            <a:fld id="{467A1301-825D-47AD-BED8-2DC3C86F2AF5}" type="slidenum">
              <a:rPr lang="fa-IR" sz="1400"/>
              <a:pPr>
                <a:defRPr/>
              </a:pPr>
              <a:t>22</a:t>
            </a:fld>
            <a:endParaRPr lang="en-US" sz="1400"/>
          </a:p>
        </p:txBody>
      </p:sp>
      <p:sp>
        <p:nvSpPr>
          <p:cNvPr id="129027"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29028" name="Rectangle 3"/>
          <p:cNvSpPr>
            <a:spLocks noChangeArrowheads="1"/>
          </p:cNvSpPr>
          <p:nvPr/>
        </p:nvSpPr>
        <p:spPr bwMode="auto">
          <a:xfrm>
            <a:off x="2127251" y="1851025"/>
            <a:ext cx="7777163" cy="641350"/>
          </a:xfrm>
          <a:prstGeom prst="rect">
            <a:avLst/>
          </a:prstGeom>
          <a:noFill/>
          <a:ln w="9525" algn="ctr">
            <a:noFill/>
            <a:miter lim="800000"/>
            <a:headEnd/>
            <a:tailEnd/>
          </a:ln>
        </p:spPr>
        <p:txBody>
          <a:bodyPr>
            <a:spAutoFit/>
          </a:bodyPr>
          <a:lstStyle/>
          <a:p>
            <a:pPr algn="ctr" rtl="1" eaLnBrk="0" hangingPunct="0">
              <a:spcBef>
                <a:spcPct val="50000"/>
              </a:spcBef>
            </a:pPr>
            <a:r>
              <a:rPr lang="fa-IR" sz="3600">
                <a:solidFill>
                  <a:schemeClr val="accent2"/>
                </a:solidFill>
                <a:cs typeface="Lotus" pitchFamily="2" charset="-78"/>
              </a:rPr>
              <a:t>جستجوی </a:t>
            </a:r>
            <a:r>
              <a:rPr lang="en-US" sz="3600">
                <a:solidFill>
                  <a:schemeClr val="accent2"/>
                </a:solidFill>
                <a:cs typeface="Lotus" pitchFamily="2" charset="-78"/>
              </a:rPr>
              <a:t>A*</a:t>
            </a:r>
          </a:p>
        </p:txBody>
      </p:sp>
      <p:sp>
        <p:nvSpPr>
          <p:cNvPr id="129029" name="Oval 4"/>
          <p:cNvSpPr>
            <a:spLocks noChangeArrowheads="1"/>
          </p:cNvSpPr>
          <p:nvPr/>
        </p:nvSpPr>
        <p:spPr bwMode="auto">
          <a:xfrm>
            <a:off x="6096000" y="26511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A/5</a:t>
            </a:r>
          </a:p>
        </p:txBody>
      </p:sp>
      <p:sp>
        <p:nvSpPr>
          <p:cNvPr id="129030" name="Oval 5"/>
          <p:cNvSpPr>
            <a:spLocks noChangeArrowheads="1"/>
          </p:cNvSpPr>
          <p:nvPr/>
        </p:nvSpPr>
        <p:spPr bwMode="auto">
          <a:xfrm>
            <a:off x="4267200" y="34131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B/4</a:t>
            </a:r>
          </a:p>
        </p:txBody>
      </p:sp>
      <p:sp>
        <p:nvSpPr>
          <p:cNvPr id="129031" name="Oval 6"/>
          <p:cNvSpPr>
            <a:spLocks noChangeArrowheads="1"/>
          </p:cNvSpPr>
          <p:nvPr/>
        </p:nvSpPr>
        <p:spPr bwMode="auto">
          <a:xfrm>
            <a:off x="7772400" y="34131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C/4</a:t>
            </a:r>
          </a:p>
        </p:txBody>
      </p:sp>
      <p:sp>
        <p:nvSpPr>
          <p:cNvPr id="129032" name="Oval 7"/>
          <p:cNvSpPr>
            <a:spLocks noChangeArrowheads="1"/>
          </p:cNvSpPr>
          <p:nvPr/>
        </p:nvSpPr>
        <p:spPr bwMode="auto">
          <a:xfrm>
            <a:off x="3276600" y="415925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D/5</a:t>
            </a:r>
          </a:p>
        </p:txBody>
      </p:sp>
      <p:sp>
        <p:nvSpPr>
          <p:cNvPr id="129033" name="Oval 8"/>
          <p:cNvSpPr>
            <a:spLocks noChangeArrowheads="1"/>
          </p:cNvSpPr>
          <p:nvPr/>
        </p:nvSpPr>
        <p:spPr bwMode="auto">
          <a:xfrm>
            <a:off x="5181600" y="415925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E/1</a:t>
            </a:r>
          </a:p>
        </p:txBody>
      </p:sp>
      <p:sp>
        <p:nvSpPr>
          <p:cNvPr id="129034" name="Oval 9"/>
          <p:cNvSpPr>
            <a:spLocks noChangeArrowheads="1"/>
          </p:cNvSpPr>
          <p:nvPr/>
        </p:nvSpPr>
        <p:spPr bwMode="auto">
          <a:xfrm>
            <a:off x="6934200" y="415925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F/3</a:t>
            </a:r>
          </a:p>
        </p:txBody>
      </p:sp>
      <p:sp>
        <p:nvSpPr>
          <p:cNvPr id="129035" name="Oval 10"/>
          <p:cNvSpPr>
            <a:spLocks noChangeArrowheads="1"/>
          </p:cNvSpPr>
          <p:nvPr/>
        </p:nvSpPr>
        <p:spPr bwMode="auto">
          <a:xfrm>
            <a:off x="8534400" y="415925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G/2</a:t>
            </a:r>
          </a:p>
        </p:txBody>
      </p:sp>
      <p:sp>
        <p:nvSpPr>
          <p:cNvPr id="129036" name="Oval 11"/>
          <p:cNvSpPr>
            <a:spLocks noChangeArrowheads="1"/>
          </p:cNvSpPr>
          <p:nvPr/>
        </p:nvSpPr>
        <p:spPr bwMode="auto">
          <a:xfrm>
            <a:off x="2819400" y="497840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H/2</a:t>
            </a:r>
          </a:p>
        </p:txBody>
      </p:sp>
      <p:sp>
        <p:nvSpPr>
          <p:cNvPr id="129037" name="Oval 12"/>
          <p:cNvSpPr>
            <a:spLocks noChangeArrowheads="1"/>
          </p:cNvSpPr>
          <p:nvPr/>
        </p:nvSpPr>
        <p:spPr bwMode="auto">
          <a:xfrm>
            <a:off x="3581400" y="497840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I/3</a:t>
            </a:r>
          </a:p>
        </p:txBody>
      </p:sp>
      <p:sp>
        <p:nvSpPr>
          <p:cNvPr id="129038" name="Oval 13"/>
          <p:cNvSpPr>
            <a:spLocks noChangeArrowheads="1"/>
          </p:cNvSpPr>
          <p:nvPr/>
        </p:nvSpPr>
        <p:spPr bwMode="auto">
          <a:xfrm>
            <a:off x="5486400" y="497840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K/0</a:t>
            </a:r>
          </a:p>
        </p:txBody>
      </p:sp>
      <p:sp>
        <p:nvSpPr>
          <p:cNvPr id="129039" name="Oval 14"/>
          <p:cNvSpPr>
            <a:spLocks noChangeArrowheads="1"/>
          </p:cNvSpPr>
          <p:nvPr/>
        </p:nvSpPr>
        <p:spPr bwMode="auto">
          <a:xfrm>
            <a:off x="7315200" y="497840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M/2</a:t>
            </a:r>
          </a:p>
        </p:txBody>
      </p:sp>
      <p:sp>
        <p:nvSpPr>
          <p:cNvPr id="129040" name="Oval 15"/>
          <p:cNvSpPr>
            <a:spLocks noChangeArrowheads="1"/>
          </p:cNvSpPr>
          <p:nvPr/>
        </p:nvSpPr>
        <p:spPr bwMode="auto">
          <a:xfrm>
            <a:off x="6477000" y="497840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L/3</a:t>
            </a:r>
          </a:p>
        </p:txBody>
      </p:sp>
      <p:sp>
        <p:nvSpPr>
          <p:cNvPr id="129041" name="Oval 16"/>
          <p:cNvSpPr>
            <a:spLocks noChangeArrowheads="1"/>
          </p:cNvSpPr>
          <p:nvPr/>
        </p:nvSpPr>
        <p:spPr bwMode="auto">
          <a:xfrm>
            <a:off x="8153400" y="497840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N/1</a:t>
            </a:r>
          </a:p>
        </p:txBody>
      </p:sp>
      <p:sp>
        <p:nvSpPr>
          <p:cNvPr id="129042" name="Oval 17"/>
          <p:cNvSpPr>
            <a:spLocks noChangeArrowheads="1"/>
          </p:cNvSpPr>
          <p:nvPr/>
        </p:nvSpPr>
        <p:spPr bwMode="auto">
          <a:xfrm>
            <a:off x="8915400" y="497840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O/3</a:t>
            </a:r>
          </a:p>
        </p:txBody>
      </p:sp>
      <p:cxnSp>
        <p:nvCxnSpPr>
          <p:cNvPr id="129043" name="AutoShape 18"/>
          <p:cNvCxnSpPr>
            <a:cxnSpLocks noChangeShapeType="1"/>
            <a:stCxn id="129029" idx="4"/>
            <a:endCxn id="129030" idx="0"/>
          </p:cNvCxnSpPr>
          <p:nvPr/>
        </p:nvCxnSpPr>
        <p:spPr bwMode="auto">
          <a:xfrm flipH="1">
            <a:off x="4457700" y="3032125"/>
            <a:ext cx="1828800" cy="381000"/>
          </a:xfrm>
          <a:prstGeom prst="straightConnector1">
            <a:avLst/>
          </a:prstGeom>
          <a:noFill/>
          <a:ln w="9525">
            <a:solidFill>
              <a:schemeClr val="tx1"/>
            </a:solidFill>
            <a:round/>
            <a:headEnd/>
            <a:tailEnd/>
          </a:ln>
        </p:spPr>
      </p:cxnSp>
      <p:cxnSp>
        <p:nvCxnSpPr>
          <p:cNvPr id="129044" name="AutoShape 19"/>
          <p:cNvCxnSpPr>
            <a:cxnSpLocks noChangeShapeType="1"/>
            <a:stCxn id="129029" idx="4"/>
            <a:endCxn id="129031" idx="0"/>
          </p:cNvCxnSpPr>
          <p:nvPr/>
        </p:nvCxnSpPr>
        <p:spPr bwMode="auto">
          <a:xfrm>
            <a:off x="6286500" y="3032125"/>
            <a:ext cx="1676400" cy="381000"/>
          </a:xfrm>
          <a:prstGeom prst="straightConnector1">
            <a:avLst/>
          </a:prstGeom>
          <a:noFill/>
          <a:ln w="9525">
            <a:solidFill>
              <a:schemeClr val="tx1"/>
            </a:solidFill>
            <a:round/>
            <a:headEnd/>
            <a:tailEnd/>
          </a:ln>
        </p:spPr>
      </p:cxnSp>
      <p:cxnSp>
        <p:nvCxnSpPr>
          <p:cNvPr id="129045" name="AutoShape 20"/>
          <p:cNvCxnSpPr>
            <a:cxnSpLocks noChangeShapeType="1"/>
            <a:stCxn id="129030" idx="4"/>
            <a:endCxn id="129032" idx="0"/>
          </p:cNvCxnSpPr>
          <p:nvPr/>
        </p:nvCxnSpPr>
        <p:spPr bwMode="auto">
          <a:xfrm flipH="1">
            <a:off x="3467100" y="3794126"/>
            <a:ext cx="990600" cy="365125"/>
          </a:xfrm>
          <a:prstGeom prst="straightConnector1">
            <a:avLst/>
          </a:prstGeom>
          <a:noFill/>
          <a:ln w="9525">
            <a:solidFill>
              <a:schemeClr val="tx1"/>
            </a:solidFill>
            <a:round/>
            <a:headEnd/>
            <a:tailEnd/>
          </a:ln>
        </p:spPr>
      </p:cxnSp>
      <p:cxnSp>
        <p:nvCxnSpPr>
          <p:cNvPr id="129046" name="AutoShape 21"/>
          <p:cNvCxnSpPr>
            <a:cxnSpLocks noChangeShapeType="1"/>
            <a:stCxn id="129030" idx="4"/>
            <a:endCxn id="129033" idx="0"/>
          </p:cNvCxnSpPr>
          <p:nvPr/>
        </p:nvCxnSpPr>
        <p:spPr bwMode="auto">
          <a:xfrm>
            <a:off x="4457700" y="3794126"/>
            <a:ext cx="914400" cy="365125"/>
          </a:xfrm>
          <a:prstGeom prst="straightConnector1">
            <a:avLst/>
          </a:prstGeom>
          <a:noFill/>
          <a:ln w="9525">
            <a:solidFill>
              <a:schemeClr val="tx1"/>
            </a:solidFill>
            <a:round/>
            <a:headEnd/>
            <a:tailEnd/>
          </a:ln>
        </p:spPr>
      </p:cxnSp>
      <p:cxnSp>
        <p:nvCxnSpPr>
          <p:cNvPr id="129047" name="AutoShape 22"/>
          <p:cNvCxnSpPr>
            <a:cxnSpLocks noChangeShapeType="1"/>
            <a:stCxn id="129031" idx="4"/>
            <a:endCxn id="129034" idx="0"/>
          </p:cNvCxnSpPr>
          <p:nvPr/>
        </p:nvCxnSpPr>
        <p:spPr bwMode="auto">
          <a:xfrm flipH="1">
            <a:off x="7124700" y="3794126"/>
            <a:ext cx="838200" cy="365125"/>
          </a:xfrm>
          <a:prstGeom prst="straightConnector1">
            <a:avLst/>
          </a:prstGeom>
          <a:noFill/>
          <a:ln w="9525">
            <a:solidFill>
              <a:schemeClr val="tx1"/>
            </a:solidFill>
            <a:round/>
            <a:headEnd/>
            <a:tailEnd/>
          </a:ln>
        </p:spPr>
      </p:cxnSp>
      <p:cxnSp>
        <p:nvCxnSpPr>
          <p:cNvPr id="129048" name="AutoShape 23"/>
          <p:cNvCxnSpPr>
            <a:cxnSpLocks noChangeShapeType="1"/>
            <a:stCxn id="129031" idx="4"/>
            <a:endCxn id="129035" idx="0"/>
          </p:cNvCxnSpPr>
          <p:nvPr/>
        </p:nvCxnSpPr>
        <p:spPr bwMode="auto">
          <a:xfrm>
            <a:off x="7962900" y="3794126"/>
            <a:ext cx="762000" cy="365125"/>
          </a:xfrm>
          <a:prstGeom prst="straightConnector1">
            <a:avLst/>
          </a:prstGeom>
          <a:noFill/>
          <a:ln w="9525">
            <a:solidFill>
              <a:schemeClr val="tx1"/>
            </a:solidFill>
            <a:round/>
            <a:headEnd/>
            <a:tailEnd/>
          </a:ln>
        </p:spPr>
      </p:cxnSp>
      <p:cxnSp>
        <p:nvCxnSpPr>
          <p:cNvPr id="129049" name="AutoShape 24"/>
          <p:cNvCxnSpPr>
            <a:cxnSpLocks noChangeShapeType="1"/>
            <a:stCxn id="129032" idx="4"/>
            <a:endCxn id="129036" idx="0"/>
          </p:cNvCxnSpPr>
          <p:nvPr/>
        </p:nvCxnSpPr>
        <p:spPr bwMode="auto">
          <a:xfrm flipH="1">
            <a:off x="3009900" y="4540250"/>
            <a:ext cx="457200" cy="438150"/>
          </a:xfrm>
          <a:prstGeom prst="straightConnector1">
            <a:avLst/>
          </a:prstGeom>
          <a:noFill/>
          <a:ln w="9525">
            <a:solidFill>
              <a:schemeClr val="tx1"/>
            </a:solidFill>
            <a:round/>
            <a:headEnd/>
            <a:tailEnd/>
          </a:ln>
        </p:spPr>
      </p:cxnSp>
      <p:cxnSp>
        <p:nvCxnSpPr>
          <p:cNvPr id="129050" name="AutoShape 25"/>
          <p:cNvCxnSpPr>
            <a:cxnSpLocks noChangeShapeType="1"/>
            <a:stCxn id="129032" idx="4"/>
            <a:endCxn id="129037" idx="0"/>
          </p:cNvCxnSpPr>
          <p:nvPr/>
        </p:nvCxnSpPr>
        <p:spPr bwMode="auto">
          <a:xfrm>
            <a:off x="3467100" y="4540250"/>
            <a:ext cx="304800" cy="438150"/>
          </a:xfrm>
          <a:prstGeom prst="straightConnector1">
            <a:avLst/>
          </a:prstGeom>
          <a:noFill/>
          <a:ln w="9525">
            <a:solidFill>
              <a:schemeClr val="tx1"/>
            </a:solidFill>
            <a:round/>
            <a:headEnd/>
            <a:tailEnd/>
          </a:ln>
        </p:spPr>
      </p:cxnSp>
      <p:cxnSp>
        <p:nvCxnSpPr>
          <p:cNvPr id="129051" name="AutoShape 26"/>
          <p:cNvCxnSpPr>
            <a:cxnSpLocks noChangeShapeType="1"/>
            <a:stCxn id="129033" idx="4"/>
            <a:endCxn id="129038" idx="0"/>
          </p:cNvCxnSpPr>
          <p:nvPr/>
        </p:nvCxnSpPr>
        <p:spPr bwMode="auto">
          <a:xfrm>
            <a:off x="5372100" y="4540250"/>
            <a:ext cx="304800" cy="438150"/>
          </a:xfrm>
          <a:prstGeom prst="straightConnector1">
            <a:avLst/>
          </a:prstGeom>
          <a:noFill/>
          <a:ln w="9525">
            <a:solidFill>
              <a:schemeClr val="tx1"/>
            </a:solidFill>
            <a:round/>
            <a:headEnd/>
            <a:tailEnd/>
          </a:ln>
        </p:spPr>
      </p:cxnSp>
      <p:cxnSp>
        <p:nvCxnSpPr>
          <p:cNvPr id="129052" name="AutoShape 27"/>
          <p:cNvCxnSpPr>
            <a:cxnSpLocks noChangeShapeType="1"/>
            <a:stCxn id="129034" idx="4"/>
            <a:endCxn id="129040" idx="0"/>
          </p:cNvCxnSpPr>
          <p:nvPr/>
        </p:nvCxnSpPr>
        <p:spPr bwMode="auto">
          <a:xfrm flipH="1">
            <a:off x="6667500" y="4540250"/>
            <a:ext cx="457200" cy="438150"/>
          </a:xfrm>
          <a:prstGeom prst="straightConnector1">
            <a:avLst/>
          </a:prstGeom>
          <a:noFill/>
          <a:ln w="9525">
            <a:solidFill>
              <a:schemeClr val="tx1"/>
            </a:solidFill>
            <a:round/>
            <a:headEnd/>
            <a:tailEnd/>
          </a:ln>
        </p:spPr>
      </p:cxnSp>
      <p:cxnSp>
        <p:nvCxnSpPr>
          <p:cNvPr id="129053" name="AutoShape 28"/>
          <p:cNvCxnSpPr>
            <a:cxnSpLocks noChangeShapeType="1"/>
            <a:stCxn id="129035" idx="4"/>
            <a:endCxn id="129041" idx="0"/>
          </p:cNvCxnSpPr>
          <p:nvPr/>
        </p:nvCxnSpPr>
        <p:spPr bwMode="auto">
          <a:xfrm flipH="1">
            <a:off x="8343900" y="4540250"/>
            <a:ext cx="381000" cy="438150"/>
          </a:xfrm>
          <a:prstGeom prst="straightConnector1">
            <a:avLst/>
          </a:prstGeom>
          <a:noFill/>
          <a:ln w="9525">
            <a:solidFill>
              <a:schemeClr val="tx1"/>
            </a:solidFill>
            <a:round/>
            <a:headEnd/>
            <a:tailEnd/>
          </a:ln>
        </p:spPr>
      </p:cxnSp>
      <p:cxnSp>
        <p:nvCxnSpPr>
          <p:cNvPr id="129054" name="AutoShape 29"/>
          <p:cNvCxnSpPr>
            <a:cxnSpLocks noChangeShapeType="1"/>
            <a:stCxn id="129035" idx="4"/>
            <a:endCxn id="129042" idx="0"/>
          </p:cNvCxnSpPr>
          <p:nvPr/>
        </p:nvCxnSpPr>
        <p:spPr bwMode="auto">
          <a:xfrm>
            <a:off x="8724900" y="4540250"/>
            <a:ext cx="381000" cy="438150"/>
          </a:xfrm>
          <a:prstGeom prst="straightConnector1">
            <a:avLst/>
          </a:prstGeom>
          <a:noFill/>
          <a:ln w="9525">
            <a:solidFill>
              <a:schemeClr val="tx1"/>
            </a:solidFill>
            <a:round/>
            <a:headEnd/>
            <a:tailEnd/>
          </a:ln>
        </p:spPr>
      </p:cxnSp>
      <p:cxnSp>
        <p:nvCxnSpPr>
          <p:cNvPr id="129055" name="AutoShape 30"/>
          <p:cNvCxnSpPr>
            <a:cxnSpLocks noChangeShapeType="1"/>
            <a:stCxn id="129034" idx="4"/>
            <a:endCxn id="129039" idx="0"/>
          </p:cNvCxnSpPr>
          <p:nvPr/>
        </p:nvCxnSpPr>
        <p:spPr bwMode="auto">
          <a:xfrm>
            <a:off x="7124700" y="4540250"/>
            <a:ext cx="381000" cy="438150"/>
          </a:xfrm>
          <a:prstGeom prst="straightConnector1">
            <a:avLst/>
          </a:prstGeom>
          <a:noFill/>
          <a:ln w="9525">
            <a:solidFill>
              <a:schemeClr val="tx1"/>
            </a:solidFill>
            <a:round/>
            <a:headEnd/>
            <a:tailEnd/>
          </a:ln>
        </p:spPr>
      </p:cxnSp>
      <p:sp>
        <p:nvSpPr>
          <p:cNvPr id="129056" name="Rectangle 31"/>
          <p:cNvSpPr>
            <a:spLocks noChangeArrowheads="1"/>
          </p:cNvSpPr>
          <p:nvPr/>
        </p:nvSpPr>
        <p:spPr bwMode="auto">
          <a:xfrm>
            <a:off x="5486400" y="4978400"/>
            <a:ext cx="381000" cy="38100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sp>
        <p:nvSpPr>
          <p:cNvPr id="129057" name="Text Box 32"/>
          <p:cNvSpPr txBox="1">
            <a:spLocks noChangeArrowheads="1"/>
          </p:cNvSpPr>
          <p:nvPr/>
        </p:nvSpPr>
        <p:spPr bwMode="auto">
          <a:xfrm>
            <a:off x="5181600" y="2986089"/>
            <a:ext cx="76200" cy="274637"/>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29058" name="Oval 33"/>
          <p:cNvSpPr>
            <a:spLocks noChangeArrowheads="1"/>
          </p:cNvSpPr>
          <p:nvPr/>
        </p:nvSpPr>
        <p:spPr bwMode="auto">
          <a:xfrm>
            <a:off x="24384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P/3</a:t>
            </a:r>
          </a:p>
        </p:txBody>
      </p:sp>
      <p:sp>
        <p:nvSpPr>
          <p:cNvPr id="129059" name="Oval 34"/>
          <p:cNvSpPr>
            <a:spLocks noChangeArrowheads="1"/>
          </p:cNvSpPr>
          <p:nvPr/>
        </p:nvSpPr>
        <p:spPr bwMode="auto">
          <a:xfrm>
            <a:off x="30480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Q/1</a:t>
            </a:r>
          </a:p>
        </p:txBody>
      </p:sp>
      <p:sp>
        <p:nvSpPr>
          <p:cNvPr id="129060" name="Oval 35"/>
          <p:cNvSpPr>
            <a:spLocks noChangeArrowheads="1"/>
          </p:cNvSpPr>
          <p:nvPr/>
        </p:nvSpPr>
        <p:spPr bwMode="auto">
          <a:xfrm>
            <a:off x="4724400" y="4967288"/>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J/1</a:t>
            </a:r>
          </a:p>
        </p:txBody>
      </p:sp>
      <p:sp>
        <p:nvSpPr>
          <p:cNvPr id="129061" name="Oval 36"/>
          <p:cNvSpPr>
            <a:spLocks noChangeArrowheads="1"/>
          </p:cNvSpPr>
          <p:nvPr/>
        </p:nvSpPr>
        <p:spPr bwMode="auto">
          <a:xfrm>
            <a:off x="73914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W/1</a:t>
            </a:r>
          </a:p>
        </p:txBody>
      </p:sp>
      <p:sp>
        <p:nvSpPr>
          <p:cNvPr id="129062" name="Oval 37"/>
          <p:cNvSpPr>
            <a:spLocks noChangeArrowheads="1"/>
          </p:cNvSpPr>
          <p:nvPr/>
        </p:nvSpPr>
        <p:spPr bwMode="auto">
          <a:xfrm>
            <a:off x="67056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V/2</a:t>
            </a:r>
          </a:p>
        </p:txBody>
      </p:sp>
      <p:sp>
        <p:nvSpPr>
          <p:cNvPr id="129063" name="Oval 38"/>
          <p:cNvSpPr>
            <a:spLocks noChangeArrowheads="1"/>
          </p:cNvSpPr>
          <p:nvPr/>
        </p:nvSpPr>
        <p:spPr bwMode="auto">
          <a:xfrm>
            <a:off x="80010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X/0</a:t>
            </a:r>
          </a:p>
        </p:txBody>
      </p:sp>
      <p:sp>
        <p:nvSpPr>
          <p:cNvPr id="129064" name="Oval 39"/>
          <p:cNvSpPr>
            <a:spLocks noChangeArrowheads="1"/>
          </p:cNvSpPr>
          <p:nvPr/>
        </p:nvSpPr>
        <p:spPr bwMode="auto">
          <a:xfrm>
            <a:off x="86106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Y/2</a:t>
            </a:r>
          </a:p>
        </p:txBody>
      </p:sp>
      <p:sp>
        <p:nvSpPr>
          <p:cNvPr id="129065" name="Oval 40"/>
          <p:cNvSpPr>
            <a:spLocks noChangeArrowheads="1"/>
          </p:cNvSpPr>
          <p:nvPr/>
        </p:nvSpPr>
        <p:spPr bwMode="auto">
          <a:xfrm>
            <a:off x="92202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Z/1</a:t>
            </a:r>
          </a:p>
        </p:txBody>
      </p:sp>
      <p:sp>
        <p:nvSpPr>
          <p:cNvPr id="129066" name="Oval 41"/>
          <p:cNvSpPr>
            <a:spLocks noChangeArrowheads="1"/>
          </p:cNvSpPr>
          <p:nvPr/>
        </p:nvSpPr>
        <p:spPr bwMode="auto">
          <a:xfrm>
            <a:off x="37338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R/2</a:t>
            </a:r>
          </a:p>
        </p:txBody>
      </p:sp>
      <p:sp>
        <p:nvSpPr>
          <p:cNvPr id="129067" name="Oval 42"/>
          <p:cNvSpPr>
            <a:spLocks noChangeArrowheads="1"/>
          </p:cNvSpPr>
          <p:nvPr/>
        </p:nvSpPr>
        <p:spPr bwMode="auto">
          <a:xfrm>
            <a:off x="43434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S/2</a:t>
            </a:r>
          </a:p>
        </p:txBody>
      </p:sp>
      <p:sp>
        <p:nvSpPr>
          <p:cNvPr id="129068" name="Oval 43"/>
          <p:cNvSpPr>
            <a:spLocks noChangeArrowheads="1"/>
          </p:cNvSpPr>
          <p:nvPr/>
        </p:nvSpPr>
        <p:spPr bwMode="auto">
          <a:xfrm>
            <a:off x="50292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T/1</a:t>
            </a:r>
          </a:p>
        </p:txBody>
      </p:sp>
      <p:sp>
        <p:nvSpPr>
          <p:cNvPr id="129069" name="Oval 44"/>
          <p:cNvSpPr>
            <a:spLocks noChangeArrowheads="1"/>
          </p:cNvSpPr>
          <p:nvPr/>
        </p:nvSpPr>
        <p:spPr bwMode="auto">
          <a:xfrm>
            <a:off x="60960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U/1</a:t>
            </a:r>
          </a:p>
        </p:txBody>
      </p:sp>
      <p:cxnSp>
        <p:nvCxnSpPr>
          <p:cNvPr id="129070" name="AutoShape 45"/>
          <p:cNvCxnSpPr>
            <a:cxnSpLocks noChangeShapeType="1"/>
            <a:stCxn id="129033" idx="4"/>
            <a:endCxn id="129060" idx="0"/>
          </p:cNvCxnSpPr>
          <p:nvPr/>
        </p:nvCxnSpPr>
        <p:spPr bwMode="auto">
          <a:xfrm flipH="1">
            <a:off x="4914900" y="4540250"/>
            <a:ext cx="457200" cy="427038"/>
          </a:xfrm>
          <a:prstGeom prst="straightConnector1">
            <a:avLst/>
          </a:prstGeom>
          <a:noFill/>
          <a:ln w="9525">
            <a:solidFill>
              <a:schemeClr val="tx1"/>
            </a:solidFill>
            <a:round/>
            <a:headEnd/>
            <a:tailEnd/>
          </a:ln>
        </p:spPr>
      </p:cxnSp>
      <p:cxnSp>
        <p:nvCxnSpPr>
          <p:cNvPr id="129071" name="AutoShape 46"/>
          <p:cNvCxnSpPr>
            <a:cxnSpLocks noChangeShapeType="1"/>
            <a:stCxn id="129036" idx="4"/>
            <a:endCxn id="129058" idx="0"/>
          </p:cNvCxnSpPr>
          <p:nvPr/>
        </p:nvCxnSpPr>
        <p:spPr bwMode="auto">
          <a:xfrm flipH="1">
            <a:off x="2628900" y="5359401"/>
            <a:ext cx="381000" cy="568325"/>
          </a:xfrm>
          <a:prstGeom prst="straightConnector1">
            <a:avLst/>
          </a:prstGeom>
          <a:noFill/>
          <a:ln w="9525">
            <a:solidFill>
              <a:schemeClr val="tx1"/>
            </a:solidFill>
            <a:round/>
            <a:headEnd/>
            <a:tailEnd/>
          </a:ln>
        </p:spPr>
      </p:cxnSp>
      <p:cxnSp>
        <p:nvCxnSpPr>
          <p:cNvPr id="129072" name="AutoShape 47"/>
          <p:cNvCxnSpPr>
            <a:cxnSpLocks noChangeShapeType="1"/>
            <a:stCxn id="129036" idx="4"/>
            <a:endCxn id="129059" idx="0"/>
          </p:cNvCxnSpPr>
          <p:nvPr/>
        </p:nvCxnSpPr>
        <p:spPr bwMode="auto">
          <a:xfrm>
            <a:off x="3009900" y="5359401"/>
            <a:ext cx="228600" cy="568325"/>
          </a:xfrm>
          <a:prstGeom prst="straightConnector1">
            <a:avLst/>
          </a:prstGeom>
          <a:noFill/>
          <a:ln w="9525">
            <a:solidFill>
              <a:schemeClr val="tx1"/>
            </a:solidFill>
            <a:round/>
            <a:headEnd/>
            <a:tailEnd/>
          </a:ln>
        </p:spPr>
      </p:cxnSp>
      <p:cxnSp>
        <p:nvCxnSpPr>
          <p:cNvPr id="129073" name="AutoShape 48"/>
          <p:cNvCxnSpPr>
            <a:cxnSpLocks noChangeShapeType="1"/>
            <a:stCxn id="129037" idx="4"/>
            <a:endCxn id="129066" idx="0"/>
          </p:cNvCxnSpPr>
          <p:nvPr/>
        </p:nvCxnSpPr>
        <p:spPr bwMode="auto">
          <a:xfrm>
            <a:off x="3771900" y="5359401"/>
            <a:ext cx="152400" cy="568325"/>
          </a:xfrm>
          <a:prstGeom prst="straightConnector1">
            <a:avLst/>
          </a:prstGeom>
          <a:noFill/>
          <a:ln w="9525">
            <a:solidFill>
              <a:schemeClr val="tx1"/>
            </a:solidFill>
            <a:round/>
            <a:headEnd/>
            <a:tailEnd/>
          </a:ln>
        </p:spPr>
      </p:cxnSp>
      <p:cxnSp>
        <p:nvCxnSpPr>
          <p:cNvPr id="129074" name="AutoShape 49"/>
          <p:cNvCxnSpPr>
            <a:cxnSpLocks noChangeShapeType="1"/>
            <a:stCxn id="129060" idx="4"/>
            <a:endCxn id="129067" idx="0"/>
          </p:cNvCxnSpPr>
          <p:nvPr/>
        </p:nvCxnSpPr>
        <p:spPr bwMode="auto">
          <a:xfrm flipH="1">
            <a:off x="4533900" y="5348289"/>
            <a:ext cx="381000" cy="579437"/>
          </a:xfrm>
          <a:prstGeom prst="straightConnector1">
            <a:avLst/>
          </a:prstGeom>
          <a:noFill/>
          <a:ln w="9525">
            <a:solidFill>
              <a:schemeClr val="tx1"/>
            </a:solidFill>
            <a:round/>
            <a:headEnd/>
            <a:tailEnd/>
          </a:ln>
        </p:spPr>
      </p:cxnSp>
      <p:cxnSp>
        <p:nvCxnSpPr>
          <p:cNvPr id="129075" name="AutoShape 50"/>
          <p:cNvCxnSpPr>
            <a:cxnSpLocks noChangeShapeType="1"/>
            <a:stCxn id="129060" idx="4"/>
            <a:endCxn id="129068" idx="0"/>
          </p:cNvCxnSpPr>
          <p:nvPr/>
        </p:nvCxnSpPr>
        <p:spPr bwMode="auto">
          <a:xfrm>
            <a:off x="4914900" y="5348289"/>
            <a:ext cx="304800" cy="579437"/>
          </a:xfrm>
          <a:prstGeom prst="straightConnector1">
            <a:avLst/>
          </a:prstGeom>
          <a:noFill/>
          <a:ln w="9525">
            <a:solidFill>
              <a:schemeClr val="tx1"/>
            </a:solidFill>
            <a:round/>
            <a:headEnd/>
            <a:tailEnd/>
          </a:ln>
        </p:spPr>
      </p:cxnSp>
      <p:cxnSp>
        <p:nvCxnSpPr>
          <p:cNvPr id="129076" name="AutoShape 51"/>
          <p:cNvCxnSpPr>
            <a:cxnSpLocks noChangeShapeType="1"/>
            <a:stCxn id="129040" idx="4"/>
            <a:endCxn id="129069" idx="0"/>
          </p:cNvCxnSpPr>
          <p:nvPr/>
        </p:nvCxnSpPr>
        <p:spPr bwMode="auto">
          <a:xfrm flipH="1">
            <a:off x="6286500" y="5359401"/>
            <a:ext cx="381000" cy="568325"/>
          </a:xfrm>
          <a:prstGeom prst="straightConnector1">
            <a:avLst/>
          </a:prstGeom>
          <a:noFill/>
          <a:ln w="9525">
            <a:solidFill>
              <a:schemeClr val="tx1"/>
            </a:solidFill>
            <a:round/>
            <a:headEnd/>
            <a:tailEnd/>
          </a:ln>
        </p:spPr>
      </p:cxnSp>
      <p:cxnSp>
        <p:nvCxnSpPr>
          <p:cNvPr id="129077" name="AutoShape 52"/>
          <p:cNvCxnSpPr>
            <a:cxnSpLocks noChangeShapeType="1"/>
            <a:stCxn id="129040" idx="4"/>
            <a:endCxn id="129062" idx="0"/>
          </p:cNvCxnSpPr>
          <p:nvPr/>
        </p:nvCxnSpPr>
        <p:spPr bwMode="auto">
          <a:xfrm>
            <a:off x="6667500" y="5359401"/>
            <a:ext cx="228600" cy="568325"/>
          </a:xfrm>
          <a:prstGeom prst="straightConnector1">
            <a:avLst/>
          </a:prstGeom>
          <a:noFill/>
          <a:ln w="9525">
            <a:solidFill>
              <a:schemeClr val="tx1"/>
            </a:solidFill>
            <a:round/>
            <a:headEnd/>
            <a:tailEnd/>
          </a:ln>
        </p:spPr>
      </p:cxnSp>
      <p:cxnSp>
        <p:nvCxnSpPr>
          <p:cNvPr id="129078" name="AutoShape 53"/>
          <p:cNvCxnSpPr>
            <a:cxnSpLocks noChangeShapeType="1"/>
            <a:stCxn id="129039" idx="4"/>
            <a:endCxn id="129061" idx="0"/>
          </p:cNvCxnSpPr>
          <p:nvPr/>
        </p:nvCxnSpPr>
        <p:spPr bwMode="auto">
          <a:xfrm>
            <a:off x="7505700" y="5359401"/>
            <a:ext cx="76200" cy="568325"/>
          </a:xfrm>
          <a:prstGeom prst="straightConnector1">
            <a:avLst/>
          </a:prstGeom>
          <a:noFill/>
          <a:ln w="9525">
            <a:solidFill>
              <a:schemeClr val="tx1"/>
            </a:solidFill>
            <a:round/>
            <a:headEnd/>
            <a:tailEnd/>
          </a:ln>
        </p:spPr>
      </p:cxnSp>
      <p:cxnSp>
        <p:nvCxnSpPr>
          <p:cNvPr id="129079" name="AutoShape 54"/>
          <p:cNvCxnSpPr>
            <a:cxnSpLocks noChangeShapeType="1"/>
            <a:stCxn id="129041" idx="4"/>
            <a:endCxn id="129063" idx="0"/>
          </p:cNvCxnSpPr>
          <p:nvPr/>
        </p:nvCxnSpPr>
        <p:spPr bwMode="auto">
          <a:xfrm flipH="1">
            <a:off x="8191500" y="5359401"/>
            <a:ext cx="152400" cy="568325"/>
          </a:xfrm>
          <a:prstGeom prst="straightConnector1">
            <a:avLst/>
          </a:prstGeom>
          <a:noFill/>
          <a:ln w="9525">
            <a:solidFill>
              <a:schemeClr val="tx1"/>
            </a:solidFill>
            <a:round/>
            <a:headEnd/>
            <a:tailEnd/>
          </a:ln>
        </p:spPr>
      </p:cxnSp>
      <p:cxnSp>
        <p:nvCxnSpPr>
          <p:cNvPr id="129080" name="AutoShape 55"/>
          <p:cNvCxnSpPr>
            <a:cxnSpLocks noChangeShapeType="1"/>
            <a:stCxn id="129042" idx="4"/>
            <a:endCxn id="129064" idx="0"/>
          </p:cNvCxnSpPr>
          <p:nvPr/>
        </p:nvCxnSpPr>
        <p:spPr bwMode="auto">
          <a:xfrm flipH="1">
            <a:off x="8801100" y="5359401"/>
            <a:ext cx="304800" cy="568325"/>
          </a:xfrm>
          <a:prstGeom prst="straightConnector1">
            <a:avLst/>
          </a:prstGeom>
          <a:noFill/>
          <a:ln w="9525">
            <a:solidFill>
              <a:schemeClr val="tx1"/>
            </a:solidFill>
            <a:round/>
            <a:headEnd/>
            <a:tailEnd/>
          </a:ln>
        </p:spPr>
      </p:cxnSp>
      <p:cxnSp>
        <p:nvCxnSpPr>
          <p:cNvPr id="129081" name="AutoShape 56"/>
          <p:cNvCxnSpPr>
            <a:cxnSpLocks noChangeShapeType="1"/>
            <a:stCxn id="129042" idx="4"/>
            <a:endCxn id="129065" idx="0"/>
          </p:cNvCxnSpPr>
          <p:nvPr/>
        </p:nvCxnSpPr>
        <p:spPr bwMode="auto">
          <a:xfrm>
            <a:off x="9105900" y="5359401"/>
            <a:ext cx="304800" cy="568325"/>
          </a:xfrm>
          <a:prstGeom prst="straightConnector1">
            <a:avLst/>
          </a:prstGeom>
          <a:noFill/>
          <a:ln w="9525">
            <a:solidFill>
              <a:schemeClr val="tx1"/>
            </a:solidFill>
            <a:round/>
            <a:headEnd/>
            <a:tailEnd/>
          </a:ln>
        </p:spPr>
      </p:cxnSp>
      <p:sp>
        <p:nvSpPr>
          <p:cNvPr id="129082" name="Rectangle 57"/>
          <p:cNvSpPr>
            <a:spLocks noChangeArrowheads="1"/>
          </p:cNvSpPr>
          <p:nvPr/>
        </p:nvSpPr>
        <p:spPr bwMode="auto">
          <a:xfrm>
            <a:off x="8001000" y="5927725"/>
            <a:ext cx="381000" cy="38100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sp>
        <p:nvSpPr>
          <p:cNvPr id="129083" name="Text Box 58"/>
          <p:cNvSpPr txBox="1">
            <a:spLocks noChangeArrowheads="1"/>
          </p:cNvSpPr>
          <p:nvPr/>
        </p:nvSpPr>
        <p:spPr bwMode="auto">
          <a:xfrm>
            <a:off x="7162800" y="2986089"/>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9084" name="Text Box 59"/>
          <p:cNvSpPr txBox="1">
            <a:spLocks noChangeArrowheads="1"/>
          </p:cNvSpPr>
          <p:nvPr/>
        </p:nvSpPr>
        <p:spPr bwMode="auto">
          <a:xfrm>
            <a:off x="3810000" y="3717925"/>
            <a:ext cx="76200" cy="274638"/>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9085" name="Text Box 60"/>
          <p:cNvSpPr txBox="1">
            <a:spLocks noChangeArrowheads="1"/>
          </p:cNvSpPr>
          <p:nvPr/>
        </p:nvSpPr>
        <p:spPr bwMode="auto">
          <a:xfrm>
            <a:off x="4876800" y="3748089"/>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9086" name="Text Box 61"/>
          <p:cNvSpPr txBox="1">
            <a:spLocks noChangeArrowheads="1"/>
          </p:cNvSpPr>
          <p:nvPr/>
        </p:nvSpPr>
        <p:spPr bwMode="auto">
          <a:xfrm>
            <a:off x="3048000" y="4433889"/>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9087" name="Text Box 62"/>
          <p:cNvSpPr txBox="1">
            <a:spLocks noChangeArrowheads="1"/>
          </p:cNvSpPr>
          <p:nvPr/>
        </p:nvSpPr>
        <p:spPr bwMode="auto">
          <a:xfrm>
            <a:off x="3657600" y="4433889"/>
            <a:ext cx="76200" cy="274637"/>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9088" name="Text Box 63"/>
          <p:cNvSpPr txBox="1">
            <a:spLocks noChangeArrowheads="1"/>
          </p:cNvSpPr>
          <p:nvPr/>
        </p:nvSpPr>
        <p:spPr bwMode="auto">
          <a:xfrm>
            <a:off x="4953000" y="4433889"/>
            <a:ext cx="76200" cy="274637"/>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9089" name="Text Box 64"/>
          <p:cNvSpPr txBox="1">
            <a:spLocks noChangeArrowheads="1"/>
          </p:cNvSpPr>
          <p:nvPr/>
        </p:nvSpPr>
        <p:spPr bwMode="auto">
          <a:xfrm>
            <a:off x="5562600" y="4433889"/>
            <a:ext cx="76200" cy="274637"/>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9090" name="Text Box 65"/>
          <p:cNvSpPr txBox="1">
            <a:spLocks noChangeArrowheads="1"/>
          </p:cNvSpPr>
          <p:nvPr/>
        </p:nvSpPr>
        <p:spPr bwMode="auto">
          <a:xfrm>
            <a:off x="2667000" y="5378450"/>
            <a:ext cx="76200" cy="274638"/>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9091" name="Text Box 66"/>
          <p:cNvSpPr txBox="1">
            <a:spLocks noChangeArrowheads="1"/>
          </p:cNvSpPr>
          <p:nvPr/>
        </p:nvSpPr>
        <p:spPr bwMode="auto">
          <a:xfrm>
            <a:off x="3124200" y="5348289"/>
            <a:ext cx="76200" cy="274637"/>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29092" name="Text Box 67"/>
          <p:cNvSpPr txBox="1">
            <a:spLocks noChangeArrowheads="1"/>
          </p:cNvSpPr>
          <p:nvPr/>
        </p:nvSpPr>
        <p:spPr bwMode="auto">
          <a:xfrm>
            <a:off x="3886200" y="5378450"/>
            <a:ext cx="76200" cy="274638"/>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9093" name="Text Box 68"/>
          <p:cNvSpPr txBox="1">
            <a:spLocks noChangeArrowheads="1"/>
          </p:cNvSpPr>
          <p:nvPr/>
        </p:nvSpPr>
        <p:spPr bwMode="auto">
          <a:xfrm>
            <a:off x="4572000" y="5348289"/>
            <a:ext cx="76200" cy="274637"/>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29094" name="Text Box 69"/>
          <p:cNvSpPr txBox="1">
            <a:spLocks noChangeArrowheads="1"/>
          </p:cNvSpPr>
          <p:nvPr/>
        </p:nvSpPr>
        <p:spPr bwMode="auto">
          <a:xfrm>
            <a:off x="5105400" y="5348289"/>
            <a:ext cx="76200" cy="274637"/>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9095" name="Text Box 70"/>
          <p:cNvSpPr txBox="1">
            <a:spLocks noChangeArrowheads="1"/>
          </p:cNvSpPr>
          <p:nvPr/>
        </p:nvSpPr>
        <p:spPr bwMode="auto">
          <a:xfrm>
            <a:off x="7467600" y="3717925"/>
            <a:ext cx="76200" cy="274638"/>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9096" name="Text Box 71"/>
          <p:cNvSpPr txBox="1">
            <a:spLocks noChangeArrowheads="1"/>
          </p:cNvSpPr>
          <p:nvPr/>
        </p:nvSpPr>
        <p:spPr bwMode="auto">
          <a:xfrm>
            <a:off x="8305800" y="3748089"/>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9097" name="Text Box 72"/>
          <p:cNvSpPr txBox="1">
            <a:spLocks noChangeArrowheads="1"/>
          </p:cNvSpPr>
          <p:nvPr/>
        </p:nvSpPr>
        <p:spPr bwMode="auto">
          <a:xfrm>
            <a:off x="6705600" y="4433889"/>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9098" name="Text Box 73"/>
          <p:cNvSpPr txBox="1">
            <a:spLocks noChangeArrowheads="1"/>
          </p:cNvSpPr>
          <p:nvPr/>
        </p:nvSpPr>
        <p:spPr bwMode="auto">
          <a:xfrm>
            <a:off x="7315200" y="4433889"/>
            <a:ext cx="76200" cy="274637"/>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29099" name="Text Box 74"/>
          <p:cNvSpPr txBox="1">
            <a:spLocks noChangeArrowheads="1"/>
          </p:cNvSpPr>
          <p:nvPr/>
        </p:nvSpPr>
        <p:spPr bwMode="auto">
          <a:xfrm>
            <a:off x="6324600" y="5378450"/>
            <a:ext cx="76200" cy="274638"/>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9100" name="Text Box 75"/>
          <p:cNvSpPr txBox="1">
            <a:spLocks noChangeArrowheads="1"/>
          </p:cNvSpPr>
          <p:nvPr/>
        </p:nvSpPr>
        <p:spPr bwMode="auto">
          <a:xfrm>
            <a:off x="6781800" y="5378450"/>
            <a:ext cx="76200" cy="274638"/>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29101" name="Text Box 76"/>
          <p:cNvSpPr txBox="1">
            <a:spLocks noChangeArrowheads="1"/>
          </p:cNvSpPr>
          <p:nvPr/>
        </p:nvSpPr>
        <p:spPr bwMode="auto">
          <a:xfrm>
            <a:off x="7391400" y="5424489"/>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9102" name="Text Box 77"/>
          <p:cNvSpPr txBox="1">
            <a:spLocks noChangeArrowheads="1"/>
          </p:cNvSpPr>
          <p:nvPr/>
        </p:nvSpPr>
        <p:spPr bwMode="auto">
          <a:xfrm>
            <a:off x="8153400" y="5378450"/>
            <a:ext cx="76200" cy="274638"/>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9103" name="Text Box 78"/>
          <p:cNvSpPr txBox="1">
            <a:spLocks noChangeArrowheads="1"/>
          </p:cNvSpPr>
          <p:nvPr/>
        </p:nvSpPr>
        <p:spPr bwMode="auto">
          <a:xfrm>
            <a:off x="8382000" y="4433889"/>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29104" name="Text Box 79"/>
          <p:cNvSpPr txBox="1">
            <a:spLocks noChangeArrowheads="1"/>
          </p:cNvSpPr>
          <p:nvPr/>
        </p:nvSpPr>
        <p:spPr bwMode="auto">
          <a:xfrm>
            <a:off x="8915400" y="4433889"/>
            <a:ext cx="76200" cy="274637"/>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29105" name="Text Box 80"/>
          <p:cNvSpPr txBox="1">
            <a:spLocks noChangeArrowheads="1"/>
          </p:cNvSpPr>
          <p:nvPr/>
        </p:nvSpPr>
        <p:spPr bwMode="auto">
          <a:xfrm>
            <a:off x="8839200" y="5348289"/>
            <a:ext cx="76200" cy="274637"/>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29106" name="Text Box 81"/>
          <p:cNvSpPr txBox="1">
            <a:spLocks noChangeArrowheads="1"/>
          </p:cNvSpPr>
          <p:nvPr/>
        </p:nvSpPr>
        <p:spPr bwMode="auto">
          <a:xfrm>
            <a:off x="9296400" y="5378450"/>
            <a:ext cx="76200" cy="274638"/>
          </a:xfrm>
          <a:prstGeom prst="rect">
            <a:avLst/>
          </a:prstGeom>
          <a:noFill/>
          <a:ln w="9525">
            <a:noFill/>
            <a:miter lim="800000"/>
            <a:headEnd/>
            <a:tailEnd/>
          </a:ln>
        </p:spPr>
        <p:txBody>
          <a:bodyPr lIns="0" tIns="0" rIns="0" bIns="0">
            <a:spAutoFit/>
          </a:bodyPr>
          <a:lstStyle/>
          <a:p>
            <a:r>
              <a:rPr lang="en-US">
                <a:solidFill>
                  <a:srgbClr val="FF0000"/>
                </a:solidFill>
              </a:rPr>
              <a:t>3</a:t>
            </a:r>
          </a:p>
        </p:txBody>
      </p:sp>
    </p:spTree>
    <p:extLst>
      <p:ext uri="{BB962C8B-B14F-4D97-AF65-F5344CB8AC3E}">
        <p14:creationId xmlns:p14="http://schemas.microsoft.com/office/powerpoint/2010/main" val="1028708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lide Number Placeholder 5"/>
          <p:cNvSpPr>
            <a:spLocks noGrp="1"/>
          </p:cNvSpPr>
          <p:nvPr>
            <p:ph type="sldNum" sz="quarter" idx="12"/>
          </p:nvPr>
        </p:nvSpPr>
        <p:spPr>
          <a:xfrm>
            <a:off x="8077200" y="6248400"/>
            <a:ext cx="1905000" cy="457200"/>
          </a:xfrm>
        </p:spPr>
        <p:txBody>
          <a:bodyPr/>
          <a:lstStyle/>
          <a:p>
            <a:pPr>
              <a:defRPr/>
            </a:pPr>
            <a:fld id="{73C42A47-13CF-4011-BE4A-5CBC650158B0}" type="slidenum">
              <a:rPr lang="fa-IR" sz="1400"/>
              <a:pPr>
                <a:defRPr/>
              </a:pPr>
              <a:t>23</a:t>
            </a:fld>
            <a:endParaRPr lang="en-US" sz="1400"/>
          </a:p>
        </p:txBody>
      </p:sp>
      <p:sp>
        <p:nvSpPr>
          <p:cNvPr id="130051"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30052" name="Rectangle 3"/>
          <p:cNvSpPr>
            <a:spLocks noChangeArrowheads="1"/>
          </p:cNvSpPr>
          <p:nvPr/>
        </p:nvSpPr>
        <p:spPr bwMode="auto">
          <a:xfrm>
            <a:off x="2127251" y="1851025"/>
            <a:ext cx="7777163" cy="641350"/>
          </a:xfrm>
          <a:prstGeom prst="rect">
            <a:avLst/>
          </a:prstGeom>
          <a:noFill/>
          <a:ln w="9525" algn="ctr">
            <a:noFill/>
            <a:miter lim="800000"/>
            <a:headEnd/>
            <a:tailEnd/>
          </a:ln>
        </p:spPr>
        <p:txBody>
          <a:bodyPr>
            <a:spAutoFit/>
          </a:bodyPr>
          <a:lstStyle/>
          <a:p>
            <a:pPr algn="ctr" rtl="1" eaLnBrk="0" hangingPunct="0">
              <a:spcBef>
                <a:spcPct val="50000"/>
              </a:spcBef>
            </a:pPr>
            <a:r>
              <a:rPr lang="fa-IR" sz="3600">
                <a:solidFill>
                  <a:schemeClr val="accent2"/>
                </a:solidFill>
                <a:cs typeface="Lotus" pitchFamily="2" charset="-78"/>
              </a:rPr>
              <a:t>جستجوی </a:t>
            </a:r>
            <a:r>
              <a:rPr lang="en-US" sz="3600">
                <a:solidFill>
                  <a:schemeClr val="accent2"/>
                </a:solidFill>
                <a:cs typeface="Lotus" pitchFamily="2" charset="-78"/>
              </a:rPr>
              <a:t>A*</a:t>
            </a:r>
          </a:p>
        </p:txBody>
      </p:sp>
      <p:grpSp>
        <p:nvGrpSpPr>
          <p:cNvPr id="2" name="Group 4"/>
          <p:cNvGrpSpPr>
            <a:grpSpLocks/>
          </p:cNvGrpSpPr>
          <p:nvPr/>
        </p:nvGrpSpPr>
        <p:grpSpPr bwMode="auto">
          <a:xfrm>
            <a:off x="8229600" y="3198813"/>
            <a:ext cx="533400" cy="622300"/>
            <a:chOff x="720" y="1797"/>
            <a:chExt cx="336" cy="392"/>
          </a:xfrm>
        </p:grpSpPr>
        <p:sp>
          <p:nvSpPr>
            <p:cNvPr id="130094" name="Text Box 5"/>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30095" name="Text Box 6"/>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1</a:t>
              </a:r>
            </a:p>
          </p:txBody>
        </p:sp>
      </p:grpSp>
      <p:grpSp>
        <p:nvGrpSpPr>
          <p:cNvPr id="3" name="Group 7"/>
          <p:cNvGrpSpPr>
            <a:grpSpLocks/>
          </p:cNvGrpSpPr>
          <p:nvPr/>
        </p:nvGrpSpPr>
        <p:grpSpPr bwMode="auto">
          <a:xfrm>
            <a:off x="7886700" y="4633913"/>
            <a:ext cx="533400" cy="622300"/>
            <a:chOff x="720" y="1797"/>
            <a:chExt cx="336" cy="392"/>
          </a:xfrm>
        </p:grpSpPr>
        <p:sp>
          <p:nvSpPr>
            <p:cNvPr id="130092" name="Text Box 8"/>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30093" name="Text Box 9"/>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3</a:t>
              </a:r>
            </a:p>
          </p:txBody>
        </p:sp>
      </p:grpSp>
      <p:grpSp>
        <p:nvGrpSpPr>
          <p:cNvPr id="4" name="Group 10"/>
          <p:cNvGrpSpPr>
            <a:grpSpLocks/>
          </p:cNvGrpSpPr>
          <p:nvPr/>
        </p:nvGrpSpPr>
        <p:grpSpPr bwMode="auto">
          <a:xfrm>
            <a:off x="8991600" y="3960813"/>
            <a:ext cx="533400" cy="622300"/>
            <a:chOff x="720" y="1797"/>
            <a:chExt cx="336" cy="392"/>
          </a:xfrm>
        </p:grpSpPr>
        <p:sp>
          <p:nvSpPr>
            <p:cNvPr id="130090" name="Text Box 11"/>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30091" name="Text Box 12"/>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2</a:t>
              </a:r>
            </a:p>
          </p:txBody>
        </p:sp>
      </p:grpSp>
      <p:sp>
        <p:nvSpPr>
          <p:cNvPr id="130056" name="Oval 13"/>
          <p:cNvSpPr>
            <a:spLocks noChangeArrowheads="1"/>
          </p:cNvSpPr>
          <p:nvPr/>
        </p:nvSpPr>
        <p:spPr bwMode="auto">
          <a:xfrm>
            <a:off x="6096000" y="2665413"/>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A/5</a:t>
            </a:r>
          </a:p>
        </p:txBody>
      </p:sp>
      <p:grpSp>
        <p:nvGrpSpPr>
          <p:cNvPr id="5" name="Group 14"/>
          <p:cNvGrpSpPr>
            <a:grpSpLocks/>
          </p:cNvGrpSpPr>
          <p:nvPr/>
        </p:nvGrpSpPr>
        <p:grpSpPr bwMode="auto">
          <a:xfrm>
            <a:off x="4191000" y="3000375"/>
            <a:ext cx="4038600" cy="808038"/>
            <a:chOff x="1680" y="1699"/>
            <a:chExt cx="2544" cy="509"/>
          </a:xfrm>
        </p:grpSpPr>
        <p:sp>
          <p:nvSpPr>
            <p:cNvPr id="130082" name="Oval 15"/>
            <p:cNvSpPr>
              <a:spLocks noChangeArrowheads="1"/>
            </p:cNvSpPr>
            <p:nvPr/>
          </p:nvSpPr>
          <p:spPr bwMode="auto">
            <a:xfrm>
              <a:off x="1728" y="1968"/>
              <a:ext cx="240" cy="240"/>
            </a:xfrm>
            <a:prstGeom prst="ellipse">
              <a:avLst/>
            </a:prstGeom>
            <a:solidFill>
              <a:schemeClr val="bg1"/>
            </a:solidFill>
            <a:ln w="9525">
              <a:solidFill>
                <a:schemeClr val="tx1"/>
              </a:solidFill>
              <a:round/>
              <a:headEnd/>
              <a:tailEnd/>
            </a:ln>
          </p:spPr>
          <p:txBody>
            <a:bodyPr wrap="none" anchor="ctr"/>
            <a:lstStyle/>
            <a:p>
              <a:pPr algn="ctr"/>
              <a:r>
                <a:rPr lang="en-US" sz="1600"/>
                <a:t>B/4</a:t>
              </a:r>
            </a:p>
          </p:txBody>
        </p:sp>
        <p:sp>
          <p:nvSpPr>
            <p:cNvPr id="130083" name="Oval 16"/>
            <p:cNvSpPr>
              <a:spLocks noChangeArrowheads="1"/>
            </p:cNvSpPr>
            <p:nvPr/>
          </p:nvSpPr>
          <p:spPr bwMode="auto">
            <a:xfrm>
              <a:off x="3936" y="1968"/>
              <a:ext cx="240" cy="240"/>
            </a:xfrm>
            <a:prstGeom prst="ellipse">
              <a:avLst/>
            </a:prstGeom>
            <a:solidFill>
              <a:schemeClr val="bg1"/>
            </a:solidFill>
            <a:ln w="9525">
              <a:solidFill>
                <a:schemeClr val="tx1"/>
              </a:solidFill>
              <a:round/>
              <a:headEnd/>
              <a:tailEnd/>
            </a:ln>
          </p:spPr>
          <p:txBody>
            <a:bodyPr wrap="none" anchor="ctr"/>
            <a:lstStyle/>
            <a:p>
              <a:pPr algn="ctr"/>
              <a:r>
                <a:rPr lang="en-US" sz="1600"/>
                <a:t>C/4</a:t>
              </a:r>
            </a:p>
          </p:txBody>
        </p:sp>
        <p:cxnSp>
          <p:nvCxnSpPr>
            <p:cNvPr id="130084" name="AutoShape 17"/>
            <p:cNvCxnSpPr>
              <a:cxnSpLocks noChangeShapeType="1"/>
              <a:stCxn id="130056" idx="4"/>
              <a:endCxn id="130082" idx="0"/>
            </p:cNvCxnSpPr>
            <p:nvPr/>
          </p:nvCxnSpPr>
          <p:spPr bwMode="auto">
            <a:xfrm flipH="1">
              <a:off x="1848" y="1728"/>
              <a:ext cx="1152" cy="240"/>
            </a:xfrm>
            <a:prstGeom prst="straightConnector1">
              <a:avLst/>
            </a:prstGeom>
            <a:noFill/>
            <a:ln w="9525">
              <a:solidFill>
                <a:schemeClr val="tx1"/>
              </a:solidFill>
              <a:round/>
              <a:headEnd/>
              <a:tailEnd/>
            </a:ln>
          </p:spPr>
        </p:cxnSp>
        <p:cxnSp>
          <p:nvCxnSpPr>
            <p:cNvPr id="130085" name="AutoShape 18"/>
            <p:cNvCxnSpPr>
              <a:cxnSpLocks noChangeShapeType="1"/>
              <a:stCxn id="130056" idx="4"/>
              <a:endCxn id="130083" idx="0"/>
            </p:cNvCxnSpPr>
            <p:nvPr/>
          </p:nvCxnSpPr>
          <p:spPr bwMode="auto">
            <a:xfrm>
              <a:off x="3000" y="1728"/>
              <a:ext cx="1056" cy="240"/>
            </a:xfrm>
            <a:prstGeom prst="straightConnector1">
              <a:avLst/>
            </a:prstGeom>
            <a:noFill/>
            <a:ln w="9525">
              <a:solidFill>
                <a:schemeClr val="tx1"/>
              </a:solidFill>
              <a:round/>
              <a:headEnd/>
              <a:tailEnd/>
            </a:ln>
          </p:spPr>
        </p:cxnSp>
        <p:sp>
          <p:nvSpPr>
            <p:cNvPr id="130086" name="Text Box 19"/>
            <p:cNvSpPr txBox="1">
              <a:spLocks noChangeArrowheads="1"/>
            </p:cNvSpPr>
            <p:nvPr/>
          </p:nvSpPr>
          <p:spPr bwMode="auto">
            <a:xfrm>
              <a:off x="2304" y="1699"/>
              <a:ext cx="48" cy="173"/>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30087" name="Text Box 20"/>
            <p:cNvSpPr txBox="1">
              <a:spLocks noChangeArrowheads="1"/>
            </p:cNvSpPr>
            <p:nvPr/>
          </p:nvSpPr>
          <p:spPr bwMode="auto">
            <a:xfrm>
              <a:off x="3552" y="1699"/>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0088" name="Text Box 21"/>
            <p:cNvSpPr txBox="1">
              <a:spLocks noChangeArrowheads="1"/>
            </p:cNvSpPr>
            <p:nvPr/>
          </p:nvSpPr>
          <p:spPr bwMode="auto">
            <a:xfrm>
              <a:off x="1680" y="1872"/>
              <a:ext cx="48" cy="173"/>
            </a:xfrm>
            <a:prstGeom prst="rect">
              <a:avLst/>
            </a:prstGeom>
            <a:noFill/>
            <a:ln w="9525">
              <a:noFill/>
              <a:miter lim="800000"/>
              <a:headEnd/>
              <a:tailEnd/>
            </a:ln>
          </p:spPr>
          <p:txBody>
            <a:bodyPr lIns="0" tIns="0" rIns="0" bIns="0">
              <a:spAutoFit/>
            </a:bodyPr>
            <a:lstStyle/>
            <a:p>
              <a:r>
                <a:rPr lang="en-US">
                  <a:solidFill>
                    <a:srgbClr val="2B5DD9"/>
                  </a:solidFill>
                </a:rPr>
                <a:t>6</a:t>
              </a:r>
            </a:p>
          </p:txBody>
        </p:sp>
        <p:sp>
          <p:nvSpPr>
            <p:cNvPr id="130089" name="Text Box 22"/>
            <p:cNvSpPr txBox="1">
              <a:spLocks noChangeArrowheads="1"/>
            </p:cNvSpPr>
            <p:nvPr/>
          </p:nvSpPr>
          <p:spPr bwMode="auto">
            <a:xfrm>
              <a:off x="4176" y="1824"/>
              <a:ext cx="48" cy="173"/>
            </a:xfrm>
            <a:prstGeom prst="rect">
              <a:avLst/>
            </a:prstGeom>
            <a:noFill/>
            <a:ln w="9525">
              <a:noFill/>
              <a:miter lim="800000"/>
              <a:headEnd/>
              <a:tailEnd/>
            </a:ln>
          </p:spPr>
          <p:txBody>
            <a:bodyPr lIns="0" tIns="0" rIns="0" bIns="0">
              <a:spAutoFit/>
            </a:bodyPr>
            <a:lstStyle/>
            <a:p>
              <a:r>
                <a:rPr lang="en-US">
                  <a:solidFill>
                    <a:srgbClr val="2B5DD9"/>
                  </a:solidFill>
                </a:rPr>
                <a:t>5</a:t>
              </a:r>
            </a:p>
          </p:txBody>
        </p:sp>
      </p:grpSp>
      <p:grpSp>
        <p:nvGrpSpPr>
          <p:cNvPr id="6" name="Group 23"/>
          <p:cNvGrpSpPr>
            <a:grpSpLocks/>
          </p:cNvGrpSpPr>
          <p:nvPr/>
        </p:nvGrpSpPr>
        <p:grpSpPr bwMode="auto">
          <a:xfrm>
            <a:off x="8001000" y="5373688"/>
            <a:ext cx="381000" cy="1223962"/>
            <a:chOff x="4080" y="3194"/>
            <a:chExt cx="240" cy="771"/>
          </a:xfrm>
        </p:grpSpPr>
        <p:sp>
          <p:nvSpPr>
            <p:cNvPr id="130077" name="Oval 24"/>
            <p:cNvSpPr>
              <a:spLocks noChangeArrowheads="1"/>
            </p:cNvSpPr>
            <p:nvPr/>
          </p:nvSpPr>
          <p:spPr bwMode="auto">
            <a:xfrm>
              <a:off x="4080" y="3552"/>
              <a:ext cx="240" cy="240"/>
            </a:xfrm>
            <a:prstGeom prst="ellipse">
              <a:avLst/>
            </a:prstGeom>
            <a:solidFill>
              <a:schemeClr val="bg1"/>
            </a:solidFill>
            <a:ln w="9525">
              <a:solidFill>
                <a:schemeClr val="tx1"/>
              </a:solidFill>
              <a:round/>
              <a:headEnd/>
              <a:tailEnd/>
            </a:ln>
          </p:spPr>
          <p:txBody>
            <a:bodyPr wrap="none" anchor="ctr"/>
            <a:lstStyle/>
            <a:p>
              <a:pPr algn="ctr"/>
              <a:r>
                <a:rPr lang="en-US" sz="1600"/>
                <a:t>X/0</a:t>
              </a:r>
            </a:p>
          </p:txBody>
        </p:sp>
        <p:cxnSp>
          <p:nvCxnSpPr>
            <p:cNvPr id="130078" name="AutoShape 25"/>
            <p:cNvCxnSpPr>
              <a:cxnSpLocks noChangeShapeType="1"/>
              <a:stCxn id="130069" idx="4"/>
              <a:endCxn id="130077" idx="0"/>
            </p:cNvCxnSpPr>
            <p:nvPr/>
          </p:nvCxnSpPr>
          <p:spPr bwMode="auto">
            <a:xfrm flipH="1">
              <a:off x="4200" y="3194"/>
              <a:ext cx="96" cy="358"/>
            </a:xfrm>
            <a:prstGeom prst="straightConnector1">
              <a:avLst/>
            </a:prstGeom>
            <a:noFill/>
            <a:ln w="9525">
              <a:solidFill>
                <a:schemeClr val="tx1"/>
              </a:solidFill>
              <a:round/>
              <a:headEnd/>
              <a:tailEnd/>
            </a:ln>
          </p:spPr>
        </p:cxnSp>
        <p:sp>
          <p:nvSpPr>
            <p:cNvPr id="130079" name="Rectangle 26"/>
            <p:cNvSpPr>
              <a:spLocks noChangeArrowheads="1"/>
            </p:cNvSpPr>
            <p:nvPr/>
          </p:nvSpPr>
          <p:spPr bwMode="auto">
            <a:xfrm>
              <a:off x="4080" y="3552"/>
              <a:ext cx="240" cy="24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sp>
          <p:nvSpPr>
            <p:cNvPr id="130080" name="Text Box 27"/>
            <p:cNvSpPr txBox="1">
              <a:spLocks noChangeArrowheads="1"/>
            </p:cNvSpPr>
            <p:nvPr/>
          </p:nvSpPr>
          <p:spPr bwMode="auto">
            <a:xfrm>
              <a:off x="4176" y="3206"/>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0081" name="Text Box 28"/>
            <p:cNvSpPr txBox="1">
              <a:spLocks noChangeArrowheads="1"/>
            </p:cNvSpPr>
            <p:nvPr/>
          </p:nvSpPr>
          <p:spPr bwMode="auto">
            <a:xfrm>
              <a:off x="4176" y="3792"/>
              <a:ext cx="48" cy="173"/>
            </a:xfrm>
            <a:prstGeom prst="rect">
              <a:avLst/>
            </a:prstGeom>
            <a:noFill/>
            <a:ln w="9525">
              <a:noFill/>
              <a:miter lim="800000"/>
              <a:headEnd/>
              <a:tailEnd/>
            </a:ln>
          </p:spPr>
          <p:txBody>
            <a:bodyPr lIns="0" tIns="0" rIns="0" bIns="0">
              <a:spAutoFit/>
            </a:bodyPr>
            <a:lstStyle/>
            <a:p>
              <a:r>
                <a:rPr lang="en-US">
                  <a:solidFill>
                    <a:srgbClr val="2B5DD9"/>
                  </a:solidFill>
                </a:rPr>
                <a:t>4</a:t>
              </a:r>
            </a:p>
          </p:txBody>
        </p:sp>
      </p:grpSp>
      <p:grpSp>
        <p:nvGrpSpPr>
          <p:cNvPr id="7" name="Group 29"/>
          <p:cNvGrpSpPr>
            <a:grpSpLocks/>
          </p:cNvGrpSpPr>
          <p:nvPr/>
        </p:nvGrpSpPr>
        <p:grpSpPr bwMode="auto">
          <a:xfrm>
            <a:off x="8153400" y="4448176"/>
            <a:ext cx="1219200" cy="925513"/>
            <a:chOff x="4176" y="2611"/>
            <a:chExt cx="768" cy="583"/>
          </a:xfrm>
        </p:grpSpPr>
        <p:sp>
          <p:nvSpPr>
            <p:cNvPr id="130069" name="Oval 30"/>
            <p:cNvSpPr>
              <a:spLocks noChangeArrowheads="1"/>
            </p:cNvSpPr>
            <p:nvPr/>
          </p:nvSpPr>
          <p:spPr bwMode="auto">
            <a:xfrm>
              <a:off x="4176" y="2954"/>
              <a:ext cx="240" cy="240"/>
            </a:xfrm>
            <a:prstGeom prst="ellipse">
              <a:avLst/>
            </a:prstGeom>
            <a:solidFill>
              <a:schemeClr val="bg1"/>
            </a:solidFill>
            <a:ln w="9525">
              <a:solidFill>
                <a:schemeClr val="tx1"/>
              </a:solidFill>
              <a:round/>
              <a:headEnd/>
              <a:tailEnd/>
            </a:ln>
          </p:spPr>
          <p:txBody>
            <a:bodyPr wrap="none" anchor="ctr"/>
            <a:lstStyle/>
            <a:p>
              <a:pPr algn="ctr"/>
              <a:r>
                <a:rPr lang="en-US" sz="1600"/>
                <a:t>N/1</a:t>
              </a:r>
            </a:p>
          </p:txBody>
        </p:sp>
        <p:sp>
          <p:nvSpPr>
            <p:cNvPr id="130070" name="Oval 31"/>
            <p:cNvSpPr>
              <a:spLocks noChangeArrowheads="1"/>
            </p:cNvSpPr>
            <p:nvPr/>
          </p:nvSpPr>
          <p:spPr bwMode="auto">
            <a:xfrm>
              <a:off x="4656" y="2954"/>
              <a:ext cx="240" cy="240"/>
            </a:xfrm>
            <a:prstGeom prst="ellipse">
              <a:avLst/>
            </a:prstGeom>
            <a:solidFill>
              <a:schemeClr val="bg1"/>
            </a:solidFill>
            <a:ln w="9525">
              <a:solidFill>
                <a:schemeClr val="tx1"/>
              </a:solidFill>
              <a:round/>
              <a:headEnd/>
              <a:tailEnd/>
            </a:ln>
          </p:spPr>
          <p:txBody>
            <a:bodyPr wrap="none" anchor="ctr"/>
            <a:lstStyle/>
            <a:p>
              <a:pPr algn="ctr"/>
              <a:r>
                <a:rPr lang="en-US" sz="1600"/>
                <a:t>O/3</a:t>
              </a:r>
            </a:p>
          </p:txBody>
        </p:sp>
        <p:cxnSp>
          <p:nvCxnSpPr>
            <p:cNvPr id="130071" name="AutoShape 32"/>
            <p:cNvCxnSpPr>
              <a:cxnSpLocks noChangeShapeType="1"/>
              <a:stCxn id="130062" idx="4"/>
              <a:endCxn id="130069" idx="0"/>
            </p:cNvCxnSpPr>
            <p:nvPr/>
          </p:nvCxnSpPr>
          <p:spPr bwMode="auto">
            <a:xfrm flipH="1">
              <a:off x="4296" y="2678"/>
              <a:ext cx="240" cy="276"/>
            </a:xfrm>
            <a:prstGeom prst="straightConnector1">
              <a:avLst/>
            </a:prstGeom>
            <a:noFill/>
            <a:ln w="9525">
              <a:solidFill>
                <a:schemeClr val="tx1"/>
              </a:solidFill>
              <a:round/>
              <a:headEnd/>
              <a:tailEnd/>
            </a:ln>
          </p:spPr>
        </p:cxnSp>
        <p:cxnSp>
          <p:nvCxnSpPr>
            <p:cNvPr id="130072" name="AutoShape 33"/>
            <p:cNvCxnSpPr>
              <a:cxnSpLocks noChangeShapeType="1"/>
              <a:stCxn id="130062" idx="4"/>
              <a:endCxn id="130070" idx="0"/>
            </p:cNvCxnSpPr>
            <p:nvPr/>
          </p:nvCxnSpPr>
          <p:spPr bwMode="auto">
            <a:xfrm>
              <a:off x="4536" y="2678"/>
              <a:ext cx="240" cy="276"/>
            </a:xfrm>
            <a:prstGeom prst="straightConnector1">
              <a:avLst/>
            </a:prstGeom>
            <a:noFill/>
            <a:ln w="9525">
              <a:solidFill>
                <a:schemeClr val="tx1"/>
              </a:solidFill>
              <a:round/>
              <a:headEnd/>
              <a:tailEnd/>
            </a:ln>
          </p:spPr>
        </p:cxnSp>
        <p:sp>
          <p:nvSpPr>
            <p:cNvPr id="130073" name="Text Box 34"/>
            <p:cNvSpPr txBox="1">
              <a:spLocks noChangeArrowheads="1"/>
            </p:cNvSpPr>
            <p:nvPr/>
          </p:nvSpPr>
          <p:spPr bwMode="auto">
            <a:xfrm>
              <a:off x="4320" y="2611"/>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0074" name="Text Box 35"/>
            <p:cNvSpPr txBox="1">
              <a:spLocks noChangeArrowheads="1"/>
            </p:cNvSpPr>
            <p:nvPr/>
          </p:nvSpPr>
          <p:spPr bwMode="auto">
            <a:xfrm>
              <a:off x="4656" y="2611"/>
              <a:ext cx="48" cy="173"/>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30075" name="Text Box 36"/>
            <p:cNvSpPr txBox="1">
              <a:spLocks noChangeArrowheads="1"/>
            </p:cNvSpPr>
            <p:nvPr/>
          </p:nvSpPr>
          <p:spPr bwMode="auto">
            <a:xfrm>
              <a:off x="4896" y="2880"/>
              <a:ext cx="48" cy="173"/>
            </a:xfrm>
            <a:prstGeom prst="rect">
              <a:avLst/>
            </a:prstGeom>
            <a:noFill/>
            <a:ln w="9525">
              <a:noFill/>
              <a:miter lim="800000"/>
              <a:headEnd/>
              <a:tailEnd/>
            </a:ln>
          </p:spPr>
          <p:txBody>
            <a:bodyPr lIns="0" tIns="0" rIns="0" bIns="0">
              <a:spAutoFit/>
            </a:bodyPr>
            <a:lstStyle/>
            <a:p>
              <a:r>
                <a:rPr lang="en-US">
                  <a:solidFill>
                    <a:srgbClr val="2B5DD9"/>
                  </a:solidFill>
                </a:rPr>
                <a:t>8</a:t>
              </a:r>
            </a:p>
          </p:txBody>
        </p:sp>
        <p:sp>
          <p:nvSpPr>
            <p:cNvPr id="130076" name="Text Box 37"/>
            <p:cNvSpPr txBox="1">
              <a:spLocks noChangeArrowheads="1"/>
            </p:cNvSpPr>
            <p:nvPr/>
          </p:nvSpPr>
          <p:spPr bwMode="auto">
            <a:xfrm>
              <a:off x="4416" y="2899"/>
              <a:ext cx="48" cy="173"/>
            </a:xfrm>
            <a:prstGeom prst="rect">
              <a:avLst/>
            </a:prstGeom>
            <a:noFill/>
            <a:ln w="9525">
              <a:noFill/>
              <a:miter lim="800000"/>
              <a:headEnd/>
              <a:tailEnd/>
            </a:ln>
          </p:spPr>
          <p:txBody>
            <a:bodyPr lIns="0" tIns="0" rIns="0" bIns="0">
              <a:spAutoFit/>
            </a:bodyPr>
            <a:lstStyle/>
            <a:p>
              <a:r>
                <a:rPr lang="en-US">
                  <a:solidFill>
                    <a:srgbClr val="2B5DD9"/>
                  </a:solidFill>
                </a:rPr>
                <a:t>4</a:t>
              </a:r>
            </a:p>
          </p:txBody>
        </p:sp>
      </p:grpSp>
      <p:grpSp>
        <p:nvGrpSpPr>
          <p:cNvPr id="8" name="Group 38"/>
          <p:cNvGrpSpPr>
            <a:grpSpLocks/>
          </p:cNvGrpSpPr>
          <p:nvPr/>
        </p:nvGrpSpPr>
        <p:grpSpPr bwMode="auto">
          <a:xfrm>
            <a:off x="6819900" y="3732214"/>
            <a:ext cx="2171700" cy="822325"/>
            <a:chOff x="3336" y="2160"/>
            <a:chExt cx="1368" cy="518"/>
          </a:xfrm>
        </p:grpSpPr>
        <p:sp>
          <p:nvSpPr>
            <p:cNvPr id="130061" name="Oval 39"/>
            <p:cNvSpPr>
              <a:spLocks noChangeArrowheads="1"/>
            </p:cNvSpPr>
            <p:nvPr/>
          </p:nvSpPr>
          <p:spPr bwMode="auto">
            <a:xfrm>
              <a:off x="3408" y="2438"/>
              <a:ext cx="240" cy="240"/>
            </a:xfrm>
            <a:prstGeom prst="ellipse">
              <a:avLst/>
            </a:prstGeom>
            <a:solidFill>
              <a:schemeClr val="bg1"/>
            </a:solidFill>
            <a:ln w="9525">
              <a:solidFill>
                <a:schemeClr val="tx1"/>
              </a:solidFill>
              <a:round/>
              <a:headEnd/>
              <a:tailEnd/>
            </a:ln>
          </p:spPr>
          <p:txBody>
            <a:bodyPr wrap="none" anchor="ctr"/>
            <a:lstStyle/>
            <a:p>
              <a:pPr algn="ctr"/>
              <a:r>
                <a:rPr lang="en-US" sz="1600"/>
                <a:t>F/3</a:t>
              </a:r>
            </a:p>
          </p:txBody>
        </p:sp>
        <p:sp>
          <p:nvSpPr>
            <p:cNvPr id="130062" name="Oval 40"/>
            <p:cNvSpPr>
              <a:spLocks noChangeArrowheads="1"/>
            </p:cNvSpPr>
            <p:nvPr/>
          </p:nvSpPr>
          <p:spPr bwMode="auto">
            <a:xfrm>
              <a:off x="4416" y="2438"/>
              <a:ext cx="240" cy="240"/>
            </a:xfrm>
            <a:prstGeom prst="ellipse">
              <a:avLst/>
            </a:prstGeom>
            <a:solidFill>
              <a:schemeClr val="bg1"/>
            </a:solidFill>
            <a:ln w="9525">
              <a:solidFill>
                <a:schemeClr val="tx1"/>
              </a:solidFill>
              <a:round/>
              <a:headEnd/>
              <a:tailEnd/>
            </a:ln>
          </p:spPr>
          <p:txBody>
            <a:bodyPr wrap="none" anchor="ctr"/>
            <a:lstStyle/>
            <a:p>
              <a:pPr algn="ctr"/>
              <a:r>
                <a:rPr lang="en-US" sz="1600"/>
                <a:t>G/2</a:t>
              </a:r>
            </a:p>
          </p:txBody>
        </p:sp>
        <p:cxnSp>
          <p:nvCxnSpPr>
            <p:cNvPr id="130063" name="AutoShape 41"/>
            <p:cNvCxnSpPr>
              <a:cxnSpLocks noChangeShapeType="1"/>
              <a:stCxn id="130083" idx="4"/>
              <a:endCxn id="130061" idx="0"/>
            </p:cNvCxnSpPr>
            <p:nvPr/>
          </p:nvCxnSpPr>
          <p:spPr bwMode="auto">
            <a:xfrm flipH="1">
              <a:off x="3528" y="2208"/>
              <a:ext cx="528" cy="230"/>
            </a:xfrm>
            <a:prstGeom prst="straightConnector1">
              <a:avLst/>
            </a:prstGeom>
            <a:noFill/>
            <a:ln w="9525">
              <a:solidFill>
                <a:schemeClr val="tx1"/>
              </a:solidFill>
              <a:round/>
              <a:headEnd/>
              <a:tailEnd/>
            </a:ln>
          </p:spPr>
        </p:cxnSp>
        <p:cxnSp>
          <p:nvCxnSpPr>
            <p:cNvPr id="130064" name="AutoShape 42"/>
            <p:cNvCxnSpPr>
              <a:cxnSpLocks noChangeShapeType="1"/>
              <a:stCxn id="130083" idx="4"/>
              <a:endCxn id="130062" idx="0"/>
            </p:cNvCxnSpPr>
            <p:nvPr/>
          </p:nvCxnSpPr>
          <p:spPr bwMode="auto">
            <a:xfrm>
              <a:off x="4056" y="2208"/>
              <a:ext cx="480" cy="230"/>
            </a:xfrm>
            <a:prstGeom prst="straightConnector1">
              <a:avLst/>
            </a:prstGeom>
            <a:noFill/>
            <a:ln w="9525">
              <a:solidFill>
                <a:schemeClr val="tx1"/>
              </a:solidFill>
              <a:round/>
              <a:headEnd/>
              <a:tailEnd/>
            </a:ln>
          </p:spPr>
        </p:cxnSp>
        <p:sp>
          <p:nvSpPr>
            <p:cNvPr id="130065" name="Text Box 43"/>
            <p:cNvSpPr txBox="1">
              <a:spLocks noChangeArrowheads="1"/>
            </p:cNvSpPr>
            <p:nvPr/>
          </p:nvSpPr>
          <p:spPr bwMode="auto">
            <a:xfrm>
              <a:off x="3744" y="2160"/>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0066" name="Text Box 44"/>
            <p:cNvSpPr txBox="1">
              <a:spLocks noChangeArrowheads="1"/>
            </p:cNvSpPr>
            <p:nvPr/>
          </p:nvSpPr>
          <p:spPr bwMode="auto">
            <a:xfrm>
              <a:off x="4272" y="2179"/>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0067" name="Text Box 45"/>
            <p:cNvSpPr txBox="1">
              <a:spLocks noChangeArrowheads="1"/>
            </p:cNvSpPr>
            <p:nvPr/>
          </p:nvSpPr>
          <p:spPr bwMode="auto">
            <a:xfrm>
              <a:off x="3336" y="2292"/>
              <a:ext cx="48" cy="173"/>
            </a:xfrm>
            <a:prstGeom prst="rect">
              <a:avLst/>
            </a:prstGeom>
            <a:noFill/>
            <a:ln w="9525">
              <a:noFill/>
              <a:miter lim="800000"/>
              <a:headEnd/>
              <a:tailEnd/>
            </a:ln>
          </p:spPr>
          <p:txBody>
            <a:bodyPr lIns="0" tIns="0" rIns="0" bIns="0">
              <a:spAutoFit/>
            </a:bodyPr>
            <a:lstStyle/>
            <a:p>
              <a:r>
                <a:rPr lang="en-US">
                  <a:solidFill>
                    <a:srgbClr val="2B5DD9"/>
                  </a:solidFill>
                </a:rPr>
                <a:t>5</a:t>
              </a:r>
            </a:p>
          </p:txBody>
        </p:sp>
        <p:sp>
          <p:nvSpPr>
            <p:cNvPr id="130068" name="Text Box 46"/>
            <p:cNvSpPr txBox="1">
              <a:spLocks noChangeArrowheads="1"/>
            </p:cNvSpPr>
            <p:nvPr/>
          </p:nvSpPr>
          <p:spPr bwMode="auto">
            <a:xfrm>
              <a:off x="4656" y="2352"/>
              <a:ext cx="48" cy="173"/>
            </a:xfrm>
            <a:prstGeom prst="rect">
              <a:avLst/>
            </a:prstGeom>
            <a:noFill/>
            <a:ln w="9525">
              <a:noFill/>
              <a:miter lim="800000"/>
              <a:headEnd/>
              <a:tailEnd/>
            </a:ln>
          </p:spPr>
          <p:txBody>
            <a:bodyPr lIns="0" tIns="0" rIns="0" bIns="0">
              <a:spAutoFit/>
            </a:bodyPr>
            <a:lstStyle/>
            <a:p>
              <a:r>
                <a:rPr lang="en-US">
                  <a:solidFill>
                    <a:srgbClr val="2B5DD9"/>
                  </a:solidFill>
                </a:rPr>
                <a:t>4</a:t>
              </a:r>
            </a:p>
          </p:txBody>
        </p:sp>
      </p:grpSp>
    </p:spTree>
    <p:extLst>
      <p:ext uri="{BB962C8B-B14F-4D97-AF65-F5344CB8AC3E}">
        <p14:creationId xmlns:p14="http://schemas.microsoft.com/office/powerpoint/2010/main" val="428957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20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lide Number Placeholder 5"/>
          <p:cNvSpPr>
            <a:spLocks noGrp="1"/>
          </p:cNvSpPr>
          <p:nvPr>
            <p:ph type="sldNum" sz="quarter" idx="12"/>
          </p:nvPr>
        </p:nvSpPr>
        <p:spPr>
          <a:xfrm>
            <a:off x="8077200" y="6248400"/>
            <a:ext cx="1905000" cy="457200"/>
          </a:xfrm>
        </p:spPr>
        <p:txBody>
          <a:bodyPr/>
          <a:lstStyle/>
          <a:p>
            <a:pPr>
              <a:defRPr/>
            </a:pPr>
            <a:fld id="{BE6AF7DF-5908-4FB3-9059-8351838C21F5}" type="slidenum">
              <a:rPr lang="fa-IR" sz="1400"/>
              <a:pPr>
                <a:defRPr/>
              </a:pPr>
              <a:t>24</a:t>
            </a:fld>
            <a:endParaRPr lang="en-US" sz="1400"/>
          </a:p>
        </p:txBody>
      </p:sp>
      <p:sp>
        <p:nvSpPr>
          <p:cNvPr id="131075"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31076" name="Rectangle 3"/>
          <p:cNvSpPr>
            <a:spLocks noChangeArrowheads="1"/>
          </p:cNvSpPr>
          <p:nvPr/>
        </p:nvSpPr>
        <p:spPr bwMode="auto">
          <a:xfrm>
            <a:off x="2127251" y="1851025"/>
            <a:ext cx="7777163" cy="641350"/>
          </a:xfrm>
          <a:prstGeom prst="rect">
            <a:avLst/>
          </a:prstGeom>
          <a:noFill/>
          <a:ln w="9525" algn="ctr">
            <a:noFill/>
            <a:miter lim="800000"/>
            <a:headEnd/>
            <a:tailEnd/>
          </a:ln>
        </p:spPr>
        <p:txBody>
          <a:bodyPr>
            <a:spAutoFit/>
          </a:bodyPr>
          <a:lstStyle/>
          <a:p>
            <a:pPr algn="ctr" rtl="1" eaLnBrk="0" hangingPunct="0">
              <a:spcBef>
                <a:spcPct val="50000"/>
              </a:spcBef>
            </a:pPr>
            <a:r>
              <a:rPr lang="fa-IR" sz="3600">
                <a:solidFill>
                  <a:schemeClr val="accent2"/>
                </a:solidFill>
                <a:cs typeface="Lotus" pitchFamily="2" charset="-78"/>
              </a:rPr>
              <a:t>جستجوی </a:t>
            </a:r>
            <a:r>
              <a:rPr lang="en-US" sz="3600">
                <a:solidFill>
                  <a:schemeClr val="accent2"/>
                </a:solidFill>
                <a:cs typeface="Lotus" pitchFamily="2" charset="-78"/>
              </a:rPr>
              <a:t>A*</a:t>
            </a:r>
          </a:p>
        </p:txBody>
      </p:sp>
      <p:sp>
        <p:nvSpPr>
          <p:cNvPr id="131077" name="Oval 4"/>
          <p:cNvSpPr>
            <a:spLocks noChangeArrowheads="1"/>
          </p:cNvSpPr>
          <p:nvPr/>
        </p:nvSpPr>
        <p:spPr bwMode="auto">
          <a:xfrm>
            <a:off x="6096000" y="26511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A/5</a:t>
            </a:r>
          </a:p>
        </p:txBody>
      </p:sp>
      <p:sp>
        <p:nvSpPr>
          <p:cNvPr id="131078" name="Oval 5"/>
          <p:cNvSpPr>
            <a:spLocks noChangeArrowheads="1"/>
          </p:cNvSpPr>
          <p:nvPr/>
        </p:nvSpPr>
        <p:spPr bwMode="auto">
          <a:xfrm>
            <a:off x="4267200" y="34131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B/1</a:t>
            </a:r>
          </a:p>
        </p:txBody>
      </p:sp>
      <p:sp>
        <p:nvSpPr>
          <p:cNvPr id="131079" name="Oval 6"/>
          <p:cNvSpPr>
            <a:spLocks noChangeArrowheads="1"/>
          </p:cNvSpPr>
          <p:nvPr/>
        </p:nvSpPr>
        <p:spPr bwMode="auto">
          <a:xfrm>
            <a:off x="7772400" y="34131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C/4</a:t>
            </a:r>
          </a:p>
        </p:txBody>
      </p:sp>
      <p:sp>
        <p:nvSpPr>
          <p:cNvPr id="131080" name="Oval 7"/>
          <p:cNvSpPr>
            <a:spLocks noChangeArrowheads="1"/>
          </p:cNvSpPr>
          <p:nvPr/>
        </p:nvSpPr>
        <p:spPr bwMode="auto">
          <a:xfrm>
            <a:off x="3276600" y="415925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D/5</a:t>
            </a:r>
          </a:p>
        </p:txBody>
      </p:sp>
      <p:sp>
        <p:nvSpPr>
          <p:cNvPr id="131081" name="Oval 8"/>
          <p:cNvSpPr>
            <a:spLocks noChangeArrowheads="1"/>
          </p:cNvSpPr>
          <p:nvPr/>
        </p:nvSpPr>
        <p:spPr bwMode="auto">
          <a:xfrm>
            <a:off x="5181600" y="415925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E/1</a:t>
            </a:r>
          </a:p>
        </p:txBody>
      </p:sp>
      <p:sp>
        <p:nvSpPr>
          <p:cNvPr id="131082" name="Oval 9"/>
          <p:cNvSpPr>
            <a:spLocks noChangeArrowheads="1"/>
          </p:cNvSpPr>
          <p:nvPr/>
        </p:nvSpPr>
        <p:spPr bwMode="auto">
          <a:xfrm>
            <a:off x="6934200" y="415925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F/3</a:t>
            </a:r>
          </a:p>
        </p:txBody>
      </p:sp>
      <p:sp>
        <p:nvSpPr>
          <p:cNvPr id="131083" name="Oval 10"/>
          <p:cNvSpPr>
            <a:spLocks noChangeArrowheads="1"/>
          </p:cNvSpPr>
          <p:nvPr/>
        </p:nvSpPr>
        <p:spPr bwMode="auto">
          <a:xfrm>
            <a:off x="8534400" y="415925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G/2</a:t>
            </a:r>
          </a:p>
        </p:txBody>
      </p:sp>
      <p:sp>
        <p:nvSpPr>
          <p:cNvPr id="131084" name="Oval 11"/>
          <p:cNvSpPr>
            <a:spLocks noChangeArrowheads="1"/>
          </p:cNvSpPr>
          <p:nvPr/>
        </p:nvSpPr>
        <p:spPr bwMode="auto">
          <a:xfrm>
            <a:off x="2819400" y="497840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H/2</a:t>
            </a:r>
          </a:p>
        </p:txBody>
      </p:sp>
      <p:sp>
        <p:nvSpPr>
          <p:cNvPr id="131085" name="Oval 12"/>
          <p:cNvSpPr>
            <a:spLocks noChangeArrowheads="1"/>
          </p:cNvSpPr>
          <p:nvPr/>
        </p:nvSpPr>
        <p:spPr bwMode="auto">
          <a:xfrm>
            <a:off x="3581400" y="497840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I/3</a:t>
            </a:r>
          </a:p>
        </p:txBody>
      </p:sp>
      <p:sp>
        <p:nvSpPr>
          <p:cNvPr id="131086" name="Oval 13"/>
          <p:cNvSpPr>
            <a:spLocks noChangeArrowheads="1"/>
          </p:cNvSpPr>
          <p:nvPr/>
        </p:nvSpPr>
        <p:spPr bwMode="auto">
          <a:xfrm>
            <a:off x="5486400" y="497840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K/0</a:t>
            </a:r>
          </a:p>
        </p:txBody>
      </p:sp>
      <p:sp>
        <p:nvSpPr>
          <p:cNvPr id="131087" name="Oval 14"/>
          <p:cNvSpPr>
            <a:spLocks noChangeArrowheads="1"/>
          </p:cNvSpPr>
          <p:nvPr/>
        </p:nvSpPr>
        <p:spPr bwMode="auto">
          <a:xfrm>
            <a:off x="7315200" y="497840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M/2</a:t>
            </a:r>
          </a:p>
        </p:txBody>
      </p:sp>
      <p:sp>
        <p:nvSpPr>
          <p:cNvPr id="131088" name="Oval 15"/>
          <p:cNvSpPr>
            <a:spLocks noChangeArrowheads="1"/>
          </p:cNvSpPr>
          <p:nvPr/>
        </p:nvSpPr>
        <p:spPr bwMode="auto">
          <a:xfrm>
            <a:off x="6477000" y="497840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L/3</a:t>
            </a:r>
          </a:p>
        </p:txBody>
      </p:sp>
      <p:sp>
        <p:nvSpPr>
          <p:cNvPr id="131089" name="Oval 16"/>
          <p:cNvSpPr>
            <a:spLocks noChangeArrowheads="1"/>
          </p:cNvSpPr>
          <p:nvPr/>
        </p:nvSpPr>
        <p:spPr bwMode="auto">
          <a:xfrm>
            <a:off x="8153400" y="497840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N/1</a:t>
            </a:r>
          </a:p>
        </p:txBody>
      </p:sp>
      <p:sp>
        <p:nvSpPr>
          <p:cNvPr id="131090" name="Oval 17"/>
          <p:cNvSpPr>
            <a:spLocks noChangeArrowheads="1"/>
          </p:cNvSpPr>
          <p:nvPr/>
        </p:nvSpPr>
        <p:spPr bwMode="auto">
          <a:xfrm>
            <a:off x="8915400" y="497840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O/3</a:t>
            </a:r>
          </a:p>
        </p:txBody>
      </p:sp>
      <p:cxnSp>
        <p:nvCxnSpPr>
          <p:cNvPr id="131091" name="AutoShape 18"/>
          <p:cNvCxnSpPr>
            <a:cxnSpLocks noChangeShapeType="1"/>
            <a:stCxn id="131077" idx="4"/>
            <a:endCxn id="131078" idx="0"/>
          </p:cNvCxnSpPr>
          <p:nvPr/>
        </p:nvCxnSpPr>
        <p:spPr bwMode="auto">
          <a:xfrm flipH="1">
            <a:off x="4457700" y="3032125"/>
            <a:ext cx="1828800" cy="381000"/>
          </a:xfrm>
          <a:prstGeom prst="straightConnector1">
            <a:avLst/>
          </a:prstGeom>
          <a:noFill/>
          <a:ln w="9525">
            <a:solidFill>
              <a:schemeClr val="tx1"/>
            </a:solidFill>
            <a:round/>
            <a:headEnd/>
            <a:tailEnd/>
          </a:ln>
        </p:spPr>
      </p:cxnSp>
      <p:cxnSp>
        <p:nvCxnSpPr>
          <p:cNvPr id="131092" name="AutoShape 19"/>
          <p:cNvCxnSpPr>
            <a:cxnSpLocks noChangeShapeType="1"/>
            <a:stCxn id="131077" idx="4"/>
            <a:endCxn id="131079" idx="0"/>
          </p:cNvCxnSpPr>
          <p:nvPr/>
        </p:nvCxnSpPr>
        <p:spPr bwMode="auto">
          <a:xfrm>
            <a:off x="6286500" y="3032125"/>
            <a:ext cx="1676400" cy="381000"/>
          </a:xfrm>
          <a:prstGeom prst="straightConnector1">
            <a:avLst/>
          </a:prstGeom>
          <a:noFill/>
          <a:ln w="9525">
            <a:solidFill>
              <a:schemeClr val="tx1"/>
            </a:solidFill>
            <a:round/>
            <a:headEnd/>
            <a:tailEnd/>
          </a:ln>
        </p:spPr>
      </p:cxnSp>
      <p:cxnSp>
        <p:nvCxnSpPr>
          <p:cNvPr id="131093" name="AutoShape 20"/>
          <p:cNvCxnSpPr>
            <a:cxnSpLocks noChangeShapeType="1"/>
            <a:stCxn id="131078" idx="4"/>
            <a:endCxn id="131080" idx="0"/>
          </p:cNvCxnSpPr>
          <p:nvPr/>
        </p:nvCxnSpPr>
        <p:spPr bwMode="auto">
          <a:xfrm flipH="1">
            <a:off x="3467100" y="3794126"/>
            <a:ext cx="990600" cy="365125"/>
          </a:xfrm>
          <a:prstGeom prst="straightConnector1">
            <a:avLst/>
          </a:prstGeom>
          <a:noFill/>
          <a:ln w="9525">
            <a:solidFill>
              <a:schemeClr val="tx1"/>
            </a:solidFill>
            <a:round/>
            <a:headEnd/>
            <a:tailEnd/>
          </a:ln>
        </p:spPr>
      </p:cxnSp>
      <p:cxnSp>
        <p:nvCxnSpPr>
          <p:cNvPr id="131094" name="AutoShape 21"/>
          <p:cNvCxnSpPr>
            <a:cxnSpLocks noChangeShapeType="1"/>
            <a:stCxn id="131078" idx="4"/>
            <a:endCxn id="131081" idx="0"/>
          </p:cNvCxnSpPr>
          <p:nvPr/>
        </p:nvCxnSpPr>
        <p:spPr bwMode="auto">
          <a:xfrm>
            <a:off x="4457700" y="3794126"/>
            <a:ext cx="914400" cy="365125"/>
          </a:xfrm>
          <a:prstGeom prst="straightConnector1">
            <a:avLst/>
          </a:prstGeom>
          <a:noFill/>
          <a:ln w="9525">
            <a:solidFill>
              <a:schemeClr val="tx1"/>
            </a:solidFill>
            <a:round/>
            <a:headEnd/>
            <a:tailEnd/>
          </a:ln>
        </p:spPr>
      </p:cxnSp>
      <p:cxnSp>
        <p:nvCxnSpPr>
          <p:cNvPr id="131095" name="AutoShape 22"/>
          <p:cNvCxnSpPr>
            <a:cxnSpLocks noChangeShapeType="1"/>
            <a:stCxn id="131079" idx="4"/>
            <a:endCxn id="131082" idx="0"/>
          </p:cNvCxnSpPr>
          <p:nvPr/>
        </p:nvCxnSpPr>
        <p:spPr bwMode="auto">
          <a:xfrm flipH="1">
            <a:off x="7124700" y="3794126"/>
            <a:ext cx="838200" cy="365125"/>
          </a:xfrm>
          <a:prstGeom prst="straightConnector1">
            <a:avLst/>
          </a:prstGeom>
          <a:noFill/>
          <a:ln w="9525">
            <a:solidFill>
              <a:schemeClr val="tx1"/>
            </a:solidFill>
            <a:round/>
            <a:headEnd/>
            <a:tailEnd/>
          </a:ln>
        </p:spPr>
      </p:cxnSp>
      <p:cxnSp>
        <p:nvCxnSpPr>
          <p:cNvPr id="131096" name="AutoShape 23"/>
          <p:cNvCxnSpPr>
            <a:cxnSpLocks noChangeShapeType="1"/>
            <a:stCxn id="131079" idx="4"/>
            <a:endCxn id="131083" idx="0"/>
          </p:cNvCxnSpPr>
          <p:nvPr/>
        </p:nvCxnSpPr>
        <p:spPr bwMode="auto">
          <a:xfrm>
            <a:off x="7962900" y="3794126"/>
            <a:ext cx="762000" cy="365125"/>
          </a:xfrm>
          <a:prstGeom prst="straightConnector1">
            <a:avLst/>
          </a:prstGeom>
          <a:noFill/>
          <a:ln w="9525">
            <a:solidFill>
              <a:schemeClr val="tx1"/>
            </a:solidFill>
            <a:round/>
            <a:headEnd/>
            <a:tailEnd/>
          </a:ln>
        </p:spPr>
      </p:cxnSp>
      <p:cxnSp>
        <p:nvCxnSpPr>
          <p:cNvPr id="131097" name="AutoShape 24"/>
          <p:cNvCxnSpPr>
            <a:cxnSpLocks noChangeShapeType="1"/>
            <a:stCxn id="131080" idx="4"/>
            <a:endCxn id="131084" idx="0"/>
          </p:cNvCxnSpPr>
          <p:nvPr/>
        </p:nvCxnSpPr>
        <p:spPr bwMode="auto">
          <a:xfrm flipH="1">
            <a:off x="3009900" y="4540250"/>
            <a:ext cx="457200" cy="438150"/>
          </a:xfrm>
          <a:prstGeom prst="straightConnector1">
            <a:avLst/>
          </a:prstGeom>
          <a:noFill/>
          <a:ln w="9525">
            <a:solidFill>
              <a:schemeClr val="tx1"/>
            </a:solidFill>
            <a:round/>
            <a:headEnd/>
            <a:tailEnd/>
          </a:ln>
        </p:spPr>
      </p:cxnSp>
      <p:cxnSp>
        <p:nvCxnSpPr>
          <p:cNvPr id="131098" name="AutoShape 25"/>
          <p:cNvCxnSpPr>
            <a:cxnSpLocks noChangeShapeType="1"/>
            <a:stCxn id="131080" idx="4"/>
            <a:endCxn id="131085" idx="0"/>
          </p:cNvCxnSpPr>
          <p:nvPr/>
        </p:nvCxnSpPr>
        <p:spPr bwMode="auto">
          <a:xfrm>
            <a:off x="3467100" y="4540250"/>
            <a:ext cx="304800" cy="438150"/>
          </a:xfrm>
          <a:prstGeom prst="straightConnector1">
            <a:avLst/>
          </a:prstGeom>
          <a:noFill/>
          <a:ln w="9525">
            <a:solidFill>
              <a:schemeClr val="tx1"/>
            </a:solidFill>
            <a:round/>
            <a:headEnd/>
            <a:tailEnd/>
          </a:ln>
        </p:spPr>
      </p:cxnSp>
      <p:cxnSp>
        <p:nvCxnSpPr>
          <p:cNvPr id="131099" name="AutoShape 26"/>
          <p:cNvCxnSpPr>
            <a:cxnSpLocks noChangeShapeType="1"/>
            <a:stCxn id="131081" idx="4"/>
            <a:endCxn id="131086" idx="0"/>
          </p:cNvCxnSpPr>
          <p:nvPr/>
        </p:nvCxnSpPr>
        <p:spPr bwMode="auto">
          <a:xfrm>
            <a:off x="5372100" y="4540250"/>
            <a:ext cx="304800" cy="438150"/>
          </a:xfrm>
          <a:prstGeom prst="straightConnector1">
            <a:avLst/>
          </a:prstGeom>
          <a:noFill/>
          <a:ln w="9525">
            <a:solidFill>
              <a:schemeClr val="tx1"/>
            </a:solidFill>
            <a:round/>
            <a:headEnd/>
            <a:tailEnd/>
          </a:ln>
        </p:spPr>
      </p:cxnSp>
      <p:cxnSp>
        <p:nvCxnSpPr>
          <p:cNvPr id="131100" name="AutoShape 27"/>
          <p:cNvCxnSpPr>
            <a:cxnSpLocks noChangeShapeType="1"/>
            <a:stCxn id="131082" idx="4"/>
            <a:endCxn id="131088" idx="0"/>
          </p:cNvCxnSpPr>
          <p:nvPr/>
        </p:nvCxnSpPr>
        <p:spPr bwMode="auto">
          <a:xfrm flipH="1">
            <a:off x="6667500" y="4540250"/>
            <a:ext cx="457200" cy="438150"/>
          </a:xfrm>
          <a:prstGeom prst="straightConnector1">
            <a:avLst/>
          </a:prstGeom>
          <a:noFill/>
          <a:ln w="9525">
            <a:solidFill>
              <a:schemeClr val="tx1"/>
            </a:solidFill>
            <a:round/>
            <a:headEnd/>
            <a:tailEnd/>
          </a:ln>
        </p:spPr>
      </p:cxnSp>
      <p:cxnSp>
        <p:nvCxnSpPr>
          <p:cNvPr id="131101" name="AutoShape 28"/>
          <p:cNvCxnSpPr>
            <a:cxnSpLocks noChangeShapeType="1"/>
            <a:stCxn id="131083" idx="4"/>
            <a:endCxn id="131089" idx="0"/>
          </p:cNvCxnSpPr>
          <p:nvPr/>
        </p:nvCxnSpPr>
        <p:spPr bwMode="auto">
          <a:xfrm flipH="1">
            <a:off x="8343900" y="4540250"/>
            <a:ext cx="381000" cy="438150"/>
          </a:xfrm>
          <a:prstGeom prst="straightConnector1">
            <a:avLst/>
          </a:prstGeom>
          <a:noFill/>
          <a:ln w="9525">
            <a:solidFill>
              <a:schemeClr val="tx1"/>
            </a:solidFill>
            <a:round/>
            <a:headEnd/>
            <a:tailEnd/>
          </a:ln>
        </p:spPr>
      </p:cxnSp>
      <p:cxnSp>
        <p:nvCxnSpPr>
          <p:cNvPr id="131102" name="AutoShape 29"/>
          <p:cNvCxnSpPr>
            <a:cxnSpLocks noChangeShapeType="1"/>
            <a:stCxn id="131083" idx="4"/>
            <a:endCxn id="131090" idx="0"/>
          </p:cNvCxnSpPr>
          <p:nvPr/>
        </p:nvCxnSpPr>
        <p:spPr bwMode="auto">
          <a:xfrm>
            <a:off x="8724900" y="4540250"/>
            <a:ext cx="381000" cy="438150"/>
          </a:xfrm>
          <a:prstGeom prst="straightConnector1">
            <a:avLst/>
          </a:prstGeom>
          <a:noFill/>
          <a:ln w="9525">
            <a:solidFill>
              <a:schemeClr val="tx1"/>
            </a:solidFill>
            <a:round/>
            <a:headEnd/>
            <a:tailEnd/>
          </a:ln>
        </p:spPr>
      </p:cxnSp>
      <p:cxnSp>
        <p:nvCxnSpPr>
          <p:cNvPr id="131103" name="AutoShape 30"/>
          <p:cNvCxnSpPr>
            <a:cxnSpLocks noChangeShapeType="1"/>
            <a:stCxn id="131082" idx="4"/>
            <a:endCxn id="131087" idx="0"/>
          </p:cNvCxnSpPr>
          <p:nvPr/>
        </p:nvCxnSpPr>
        <p:spPr bwMode="auto">
          <a:xfrm>
            <a:off x="7124700" y="4540250"/>
            <a:ext cx="381000" cy="438150"/>
          </a:xfrm>
          <a:prstGeom prst="straightConnector1">
            <a:avLst/>
          </a:prstGeom>
          <a:noFill/>
          <a:ln w="9525">
            <a:solidFill>
              <a:schemeClr val="tx1"/>
            </a:solidFill>
            <a:round/>
            <a:headEnd/>
            <a:tailEnd/>
          </a:ln>
        </p:spPr>
      </p:cxnSp>
      <p:sp>
        <p:nvSpPr>
          <p:cNvPr id="131104" name="Rectangle 31"/>
          <p:cNvSpPr>
            <a:spLocks noChangeArrowheads="1"/>
          </p:cNvSpPr>
          <p:nvPr/>
        </p:nvSpPr>
        <p:spPr bwMode="auto">
          <a:xfrm>
            <a:off x="5486400" y="4978400"/>
            <a:ext cx="381000" cy="38100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sp>
        <p:nvSpPr>
          <p:cNvPr id="131105" name="Text Box 32"/>
          <p:cNvSpPr txBox="1">
            <a:spLocks noChangeArrowheads="1"/>
          </p:cNvSpPr>
          <p:nvPr/>
        </p:nvSpPr>
        <p:spPr bwMode="auto">
          <a:xfrm>
            <a:off x="5181600" y="2986089"/>
            <a:ext cx="76200" cy="274637"/>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31106" name="Oval 33"/>
          <p:cNvSpPr>
            <a:spLocks noChangeArrowheads="1"/>
          </p:cNvSpPr>
          <p:nvPr/>
        </p:nvSpPr>
        <p:spPr bwMode="auto">
          <a:xfrm>
            <a:off x="24384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P/3</a:t>
            </a:r>
          </a:p>
        </p:txBody>
      </p:sp>
      <p:sp>
        <p:nvSpPr>
          <p:cNvPr id="131107" name="Oval 34"/>
          <p:cNvSpPr>
            <a:spLocks noChangeArrowheads="1"/>
          </p:cNvSpPr>
          <p:nvPr/>
        </p:nvSpPr>
        <p:spPr bwMode="auto">
          <a:xfrm>
            <a:off x="30480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Q/1</a:t>
            </a:r>
          </a:p>
        </p:txBody>
      </p:sp>
      <p:sp>
        <p:nvSpPr>
          <p:cNvPr id="131108" name="Oval 35"/>
          <p:cNvSpPr>
            <a:spLocks noChangeArrowheads="1"/>
          </p:cNvSpPr>
          <p:nvPr/>
        </p:nvSpPr>
        <p:spPr bwMode="auto">
          <a:xfrm>
            <a:off x="4724400" y="4967288"/>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J/1</a:t>
            </a:r>
          </a:p>
        </p:txBody>
      </p:sp>
      <p:sp>
        <p:nvSpPr>
          <p:cNvPr id="131109" name="Oval 36"/>
          <p:cNvSpPr>
            <a:spLocks noChangeArrowheads="1"/>
          </p:cNvSpPr>
          <p:nvPr/>
        </p:nvSpPr>
        <p:spPr bwMode="auto">
          <a:xfrm>
            <a:off x="73914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W/1</a:t>
            </a:r>
          </a:p>
        </p:txBody>
      </p:sp>
      <p:sp>
        <p:nvSpPr>
          <p:cNvPr id="131110" name="Oval 37"/>
          <p:cNvSpPr>
            <a:spLocks noChangeArrowheads="1"/>
          </p:cNvSpPr>
          <p:nvPr/>
        </p:nvSpPr>
        <p:spPr bwMode="auto">
          <a:xfrm>
            <a:off x="67056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V/2</a:t>
            </a:r>
          </a:p>
        </p:txBody>
      </p:sp>
      <p:sp>
        <p:nvSpPr>
          <p:cNvPr id="131111" name="Oval 38"/>
          <p:cNvSpPr>
            <a:spLocks noChangeArrowheads="1"/>
          </p:cNvSpPr>
          <p:nvPr/>
        </p:nvSpPr>
        <p:spPr bwMode="auto">
          <a:xfrm>
            <a:off x="80010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X/0</a:t>
            </a:r>
          </a:p>
        </p:txBody>
      </p:sp>
      <p:sp>
        <p:nvSpPr>
          <p:cNvPr id="131112" name="Oval 39"/>
          <p:cNvSpPr>
            <a:spLocks noChangeArrowheads="1"/>
          </p:cNvSpPr>
          <p:nvPr/>
        </p:nvSpPr>
        <p:spPr bwMode="auto">
          <a:xfrm>
            <a:off x="86106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Y/2</a:t>
            </a:r>
          </a:p>
        </p:txBody>
      </p:sp>
      <p:sp>
        <p:nvSpPr>
          <p:cNvPr id="131113" name="Oval 40"/>
          <p:cNvSpPr>
            <a:spLocks noChangeArrowheads="1"/>
          </p:cNvSpPr>
          <p:nvPr/>
        </p:nvSpPr>
        <p:spPr bwMode="auto">
          <a:xfrm>
            <a:off x="92202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Z/1</a:t>
            </a:r>
          </a:p>
        </p:txBody>
      </p:sp>
      <p:sp>
        <p:nvSpPr>
          <p:cNvPr id="131114" name="Oval 41"/>
          <p:cNvSpPr>
            <a:spLocks noChangeArrowheads="1"/>
          </p:cNvSpPr>
          <p:nvPr/>
        </p:nvSpPr>
        <p:spPr bwMode="auto">
          <a:xfrm>
            <a:off x="37338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R/2</a:t>
            </a:r>
          </a:p>
        </p:txBody>
      </p:sp>
      <p:sp>
        <p:nvSpPr>
          <p:cNvPr id="131115" name="Oval 42"/>
          <p:cNvSpPr>
            <a:spLocks noChangeArrowheads="1"/>
          </p:cNvSpPr>
          <p:nvPr/>
        </p:nvSpPr>
        <p:spPr bwMode="auto">
          <a:xfrm>
            <a:off x="43434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S/2</a:t>
            </a:r>
          </a:p>
        </p:txBody>
      </p:sp>
      <p:sp>
        <p:nvSpPr>
          <p:cNvPr id="131116" name="Oval 43"/>
          <p:cNvSpPr>
            <a:spLocks noChangeArrowheads="1"/>
          </p:cNvSpPr>
          <p:nvPr/>
        </p:nvSpPr>
        <p:spPr bwMode="auto">
          <a:xfrm>
            <a:off x="50292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T/1</a:t>
            </a:r>
          </a:p>
        </p:txBody>
      </p:sp>
      <p:sp>
        <p:nvSpPr>
          <p:cNvPr id="131117" name="Oval 44"/>
          <p:cNvSpPr>
            <a:spLocks noChangeArrowheads="1"/>
          </p:cNvSpPr>
          <p:nvPr/>
        </p:nvSpPr>
        <p:spPr bwMode="auto">
          <a:xfrm>
            <a:off x="60960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U/1</a:t>
            </a:r>
          </a:p>
        </p:txBody>
      </p:sp>
      <p:cxnSp>
        <p:nvCxnSpPr>
          <p:cNvPr id="131118" name="AutoShape 45"/>
          <p:cNvCxnSpPr>
            <a:cxnSpLocks noChangeShapeType="1"/>
            <a:stCxn id="131081" idx="4"/>
            <a:endCxn id="131108" idx="0"/>
          </p:cNvCxnSpPr>
          <p:nvPr/>
        </p:nvCxnSpPr>
        <p:spPr bwMode="auto">
          <a:xfrm flipH="1">
            <a:off x="4914900" y="4540250"/>
            <a:ext cx="457200" cy="427038"/>
          </a:xfrm>
          <a:prstGeom prst="straightConnector1">
            <a:avLst/>
          </a:prstGeom>
          <a:noFill/>
          <a:ln w="9525">
            <a:solidFill>
              <a:schemeClr val="tx1"/>
            </a:solidFill>
            <a:round/>
            <a:headEnd/>
            <a:tailEnd/>
          </a:ln>
        </p:spPr>
      </p:cxnSp>
      <p:cxnSp>
        <p:nvCxnSpPr>
          <p:cNvPr id="131119" name="AutoShape 46"/>
          <p:cNvCxnSpPr>
            <a:cxnSpLocks noChangeShapeType="1"/>
            <a:stCxn id="131084" idx="4"/>
            <a:endCxn id="131106" idx="0"/>
          </p:cNvCxnSpPr>
          <p:nvPr/>
        </p:nvCxnSpPr>
        <p:spPr bwMode="auto">
          <a:xfrm flipH="1">
            <a:off x="2628900" y="5359401"/>
            <a:ext cx="381000" cy="568325"/>
          </a:xfrm>
          <a:prstGeom prst="straightConnector1">
            <a:avLst/>
          </a:prstGeom>
          <a:noFill/>
          <a:ln w="9525">
            <a:solidFill>
              <a:schemeClr val="tx1"/>
            </a:solidFill>
            <a:round/>
            <a:headEnd/>
            <a:tailEnd/>
          </a:ln>
        </p:spPr>
      </p:cxnSp>
      <p:cxnSp>
        <p:nvCxnSpPr>
          <p:cNvPr id="131120" name="AutoShape 47"/>
          <p:cNvCxnSpPr>
            <a:cxnSpLocks noChangeShapeType="1"/>
            <a:stCxn id="131084" idx="4"/>
            <a:endCxn id="131107" idx="0"/>
          </p:cNvCxnSpPr>
          <p:nvPr/>
        </p:nvCxnSpPr>
        <p:spPr bwMode="auto">
          <a:xfrm>
            <a:off x="3009900" y="5359401"/>
            <a:ext cx="228600" cy="568325"/>
          </a:xfrm>
          <a:prstGeom prst="straightConnector1">
            <a:avLst/>
          </a:prstGeom>
          <a:noFill/>
          <a:ln w="9525">
            <a:solidFill>
              <a:schemeClr val="tx1"/>
            </a:solidFill>
            <a:round/>
            <a:headEnd/>
            <a:tailEnd/>
          </a:ln>
        </p:spPr>
      </p:cxnSp>
      <p:cxnSp>
        <p:nvCxnSpPr>
          <p:cNvPr id="131121" name="AutoShape 48"/>
          <p:cNvCxnSpPr>
            <a:cxnSpLocks noChangeShapeType="1"/>
            <a:stCxn id="131085" idx="4"/>
            <a:endCxn id="131114" idx="0"/>
          </p:cNvCxnSpPr>
          <p:nvPr/>
        </p:nvCxnSpPr>
        <p:spPr bwMode="auto">
          <a:xfrm>
            <a:off x="3771900" y="5359401"/>
            <a:ext cx="152400" cy="568325"/>
          </a:xfrm>
          <a:prstGeom prst="straightConnector1">
            <a:avLst/>
          </a:prstGeom>
          <a:noFill/>
          <a:ln w="9525">
            <a:solidFill>
              <a:schemeClr val="tx1"/>
            </a:solidFill>
            <a:round/>
            <a:headEnd/>
            <a:tailEnd/>
          </a:ln>
        </p:spPr>
      </p:cxnSp>
      <p:cxnSp>
        <p:nvCxnSpPr>
          <p:cNvPr id="131122" name="AutoShape 49"/>
          <p:cNvCxnSpPr>
            <a:cxnSpLocks noChangeShapeType="1"/>
            <a:stCxn id="131108" idx="4"/>
            <a:endCxn id="131115" idx="0"/>
          </p:cNvCxnSpPr>
          <p:nvPr/>
        </p:nvCxnSpPr>
        <p:spPr bwMode="auto">
          <a:xfrm flipH="1">
            <a:off x="4533900" y="5348289"/>
            <a:ext cx="381000" cy="579437"/>
          </a:xfrm>
          <a:prstGeom prst="straightConnector1">
            <a:avLst/>
          </a:prstGeom>
          <a:noFill/>
          <a:ln w="9525">
            <a:solidFill>
              <a:schemeClr val="tx1"/>
            </a:solidFill>
            <a:round/>
            <a:headEnd/>
            <a:tailEnd/>
          </a:ln>
        </p:spPr>
      </p:cxnSp>
      <p:cxnSp>
        <p:nvCxnSpPr>
          <p:cNvPr id="131123" name="AutoShape 50"/>
          <p:cNvCxnSpPr>
            <a:cxnSpLocks noChangeShapeType="1"/>
            <a:stCxn id="131108" idx="4"/>
            <a:endCxn id="131116" idx="0"/>
          </p:cNvCxnSpPr>
          <p:nvPr/>
        </p:nvCxnSpPr>
        <p:spPr bwMode="auto">
          <a:xfrm>
            <a:off x="4914900" y="5348289"/>
            <a:ext cx="304800" cy="579437"/>
          </a:xfrm>
          <a:prstGeom prst="straightConnector1">
            <a:avLst/>
          </a:prstGeom>
          <a:noFill/>
          <a:ln w="9525">
            <a:solidFill>
              <a:schemeClr val="tx1"/>
            </a:solidFill>
            <a:round/>
            <a:headEnd/>
            <a:tailEnd/>
          </a:ln>
        </p:spPr>
      </p:cxnSp>
      <p:cxnSp>
        <p:nvCxnSpPr>
          <p:cNvPr id="131124" name="AutoShape 51"/>
          <p:cNvCxnSpPr>
            <a:cxnSpLocks noChangeShapeType="1"/>
            <a:stCxn id="131088" idx="4"/>
            <a:endCxn id="131117" idx="0"/>
          </p:cNvCxnSpPr>
          <p:nvPr/>
        </p:nvCxnSpPr>
        <p:spPr bwMode="auto">
          <a:xfrm flipH="1">
            <a:off x="6286500" y="5359401"/>
            <a:ext cx="381000" cy="568325"/>
          </a:xfrm>
          <a:prstGeom prst="straightConnector1">
            <a:avLst/>
          </a:prstGeom>
          <a:noFill/>
          <a:ln w="9525">
            <a:solidFill>
              <a:schemeClr val="tx1"/>
            </a:solidFill>
            <a:round/>
            <a:headEnd/>
            <a:tailEnd/>
          </a:ln>
        </p:spPr>
      </p:cxnSp>
      <p:cxnSp>
        <p:nvCxnSpPr>
          <p:cNvPr id="131125" name="AutoShape 52"/>
          <p:cNvCxnSpPr>
            <a:cxnSpLocks noChangeShapeType="1"/>
            <a:stCxn id="131088" idx="4"/>
            <a:endCxn id="131110" idx="0"/>
          </p:cNvCxnSpPr>
          <p:nvPr/>
        </p:nvCxnSpPr>
        <p:spPr bwMode="auto">
          <a:xfrm>
            <a:off x="6667500" y="5359401"/>
            <a:ext cx="228600" cy="568325"/>
          </a:xfrm>
          <a:prstGeom prst="straightConnector1">
            <a:avLst/>
          </a:prstGeom>
          <a:noFill/>
          <a:ln w="9525">
            <a:solidFill>
              <a:schemeClr val="tx1"/>
            </a:solidFill>
            <a:round/>
            <a:headEnd/>
            <a:tailEnd/>
          </a:ln>
        </p:spPr>
      </p:cxnSp>
      <p:cxnSp>
        <p:nvCxnSpPr>
          <p:cNvPr id="131126" name="AutoShape 53"/>
          <p:cNvCxnSpPr>
            <a:cxnSpLocks noChangeShapeType="1"/>
            <a:stCxn id="131087" idx="4"/>
            <a:endCxn id="131109" idx="0"/>
          </p:cNvCxnSpPr>
          <p:nvPr/>
        </p:nvCxnSpPr>
        <p:spPr bwMode="auto">
          <a:xfrm>
            <a:off x="7505700" y="5359401"/>
            <a:ext cx="76200" cy="568325"/>
          </a:xfrm>
          <a:prstGeom prst="straightConnector1">
            <a:avLst/>
          </a:prstGeom>
          <a:noFill/>
          <a:ln w="9525">
            <a:solidFill>
              <a:schemeClr val="tx1"/>
            </a:solidFill>
            <a:round/>
            <a:headEnd/>
            <a:tailEnd/>
          </a:ln>
        </p:spPr>
      </p:cxnSp>
      <p:cxnSp>
        <p:nvCxnSpPr>
          <p:cNvPr id="131127" name="AutoShape 54"/>
          <p:cNvCxnSpPr>
            <a:cxnSpLocks noChangeShapeType="1"/>
            <a:stCxn id="131089" idx="4"/>
            <a:endCxn id="131111" idx="0"/>
          </p:cNvCxnSpPr>
          <p:nvPr/>
        </p:nvCxnSpPr>
        <p:spPr bwMode="auto">
          <a:xfrm flipH="1">
            <a:off x="8191500" y="5359401"/>
            <a:ext cx="152400" cy="568325"/>
          </a:xfrm>
          <a:prstGeom prst="straightConnector1">
            <a:avLst/>
          </a:prstGeom>
          <a:noFill/>
          <a:ln w="9525">
            <a:solidFill>
              <a:schemeClr val="tx1"/>
            </a:solidFill>
            <a:round/>
            <a:headEnd/>
            <a:tailEnd/>
          </a:ln>
        </p:spPr>
      </p:cxnSp>
      <p:cxnSp>
        <p:nvCxnSpPr>
          <p:cNvPr id="131128" name="AutoShape 55"/>
          <p:cNvCxnSpPr>
            <a:cxnSpLocks noChangeShapeType="1"/>
            <a:stCxn id="131090" idx="4"/>
            <a:endCxn id="131112" idx="0"/>
          </p:cNvCxnSpPr>
          <p:nvPr/>
        </p:nvCxnSpPr>
        <p:spPr bwMode="auto">
          <a:xfrm flipH="1">
            <a:off x="8801100" y="5359401"/>
            <a:ext cx="304800" cy="568325"/>
          </a:xfrm>
          <a:prstGeom prst="straightConnector1">
            <a:avLst/>
          </a:prstGeom>
          <a:noFill/>
          <a:ln w="9525">
            <a:solidFill>
              <a:schemeClr val="tx1"/>
            </a:solidFill>
            <a:round/>
            <a:headEnd/>
            <a:tailEnd/>
          </a:ln>
        </p:spPr>
      </p:cxnSp>
      <p:cxnSp>
        <p:nvCxnSpPr>
          <p:cNvPr id="131129" name="AutoShape 56"/>
          <p:cNvCxnSpPr>
            <a:cxnSpLocks noChangeShapeType="1"/>
            <a:stCxn id="131090" idx="4"/>
            <a:endCxn id="131113" idx="0"/>
          </p:cNvCxnSpPr>
          <p:nvPr/>
        </p:nvCxnSpPr>
        <p:spPr bwMode="auto">
          <a:xfrm>
            <a:off x="9105900" y="5359401"/>
            <a:ext cx="304800" cy="568325"/>
          </a:xfrm>
          <a:prstGeom prst="straightConnector1">
            <a:avLst/>
          </a:prstGeom>
          <a:noFill/>
          <a:ln w="9525">
            <a:solidFill>
              <a:schemeClr val="tx1"/>
            </a:solidFill>
            <a:round/>
            <a:headEnd/>
            <a:tailEnd/>
          </a:ln>
        </p:spPr>
      </p:cxnSp>
      <p:sp>
        <p:nvSpPr>
          <p:cNvPr id="131130" name="Rectangle 57"/>
          <p:cNvSpPr>
            <a:spLocks noChangeArrowheads="1"/>
          </p:cNvSpPr>
          <p:nvPr/>
        </p:nvSpPr>
        <p:spPr bwMode="auto">
          <a:xfrm>
            <a:off x="8001000" y="5927725"/>
            <a:ext cx="381000" cy="38100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sp>
        <p:nvSpPr>
          <p:cNvPr id="131131" name="Text Box 58"/>
          <p:cNvSpPr txBox="1">
            <a:spLocks noChangeArrowheads="1"/>
          </p:cNvSpPr>
          <p:nvPr/>
        </p:nvSpPr>
        <p:spPr bwMode="auto">
          <a:xfrm>
            <a:off x="7162800" y="2986089"/>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1132" name="Text Box 59"/>
          <p:cNvSpPr txBox="1">
            <a:spLocks noChangeArrowheads="1"/>
          </p:cNvSpPr>
          <p:nvPr/>
        </p:nvSpPr>
        <p:spPr bwMode="auto">
          <a:xfrm>
            <a:off x="3810000" y="3717925"/>
            <a:ext cx="76200" cy="274638"/>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1133" name="Text Box 60"/>
          <p:cNvSpPr txBox="1">
            <a:spLocks noChangeArrowheads="1"/>
          </p:cNvSpPr>
          <p:nvPr/>
        </p:nvSpPr>
        <p:spPr bwMode="auto">
          <a:xfrm>
            <a:off x="4876800" y="3748089"/>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1134" name="Text Box 61"/>
          <p:cNvSpPr txBox="1">
            <a:spLocks noChangeArrowheads="1"/>
          </p:cNvSpPr>
          <p:nvPr/>
        </p:nvSpPr>
        <p:spPr bwMode="auto">
          <a:xfrm>
            <a:off x="3048000" y="4433889"/>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1135" name="Text Box 62"/>
          <p:cNvSpPr txBox="1">
            <a:spLocks noChangeArrowheads="1"/>
          </p:cNvSpPr>
          <p:nvPr/>
        </p:nvSpPr>
        <p:spPr bwMode="auto">
          <a:xfrm>
            <a:off x="3657600" y="4433889"/>
            <a:ext cx="76200" cy="274637"/>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31136" name="Text Box 63"/>
          <p:cNvSpPr txBox="1">
            <a:spLocks noChangeArrowheads="1"/>
          </p:cNvSpPr>
          <p:nvPr/>
        </p:nvSpPr>
        <p:spPr bwMode="auto">
          <a:xfrm>
            <a:off x="4953000" y="4433889"/>
            <a:ext cx="76200" cy="274637"/>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31137" name="Text Box 64"/>
          <p:cNvSpPr txBox="1">
            <a:spLocks noChangeArrowheads="1"/>
          </p:cNvSpPr>
          <p:nvPr/>
        </p:nvSpPr>
        <p:spPr bwMode="auto">
          <a:xfrm>
            <a:off x="5562600" y="4433889"/>
            <a:ext cx="76200" cy="274637"/>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31138" name="Text Box 65"/>
          <p:cNvSpPr txBox="1">
            <a:spLocks noChangeArrowheads="1"/>
          </p:cNvSpPr>
          <p:nvPr/>
        </p:nvSpPr>
        <p:spPr bwMode="auto">
          <a:xfrm>
            <a:off x="2667000" y="5378450"/>
            <a:ext cx="76200" cy="274638"/>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31139" name="Text Box 66"/>
          <p:cNvSpPr txBox="1">
            <a:spLocks noChangeArrowheads="1"/>
          </p:cNvSpPr>
          <p:nvPr/>
        </p:nvSpPr>
        <p:spPr bwMode="auto">
          <a:xfrm>
            <a:off x="3124200" y="5348289"/>
            <a:ext cx="76200" cy="274637"/>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31140" name="Text Box 67"/>
          <p:cNvSpPr txBox="1">
            <a:spLocks noChangeArrowheads="1"/>
          </p:cNvSpPr>
          <p:nvPr/>
        </p:nvSpPr>
        <p:spPr bwMode="auto">
          <a:xfrm>
            <a:off x="3886200" y="5378450"/>
            <a:ext cx="76200" cy="274638"/>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31141" name="Text Box 68"/>
          <p:cNvSpPr txBox="1">
            <a:spLocks noChangeArrowheads="1"/>
          </p:cNvSpPr>
          <p:nvPr/>
        </p:nvSpPr>
        <p:spPr bwMode="auto">
          <a:xfrm>
            <a:off x="4572000" y="5348289"/>
            <a:ext cx="76200" cy="274637"/>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31142" name="Text Box 69"/>
          <p:cNvSpPr txBox="1">
            <a:spLocks noChangeArrowheads="1"/>
          </p:cNvSpPr>
          <p:nvPr/>
        </p:nvSpPr>
        <p:spPr bwMode="auto">
          <a:xfrm>
            <a:off x="5105400" y="5348289"/>
            <a:ext cx="76200" cy="274637"/>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31143" name="Text Box 70"/>
          <p:cNvSpPr txBox="1">
            <a:spLocks noChangeArrowheads="1"/>
          </p:cNvSpPr>
          <p:nvPr/>
        </p:nvSpPr>
        <p:spPr bwMode="auto">
          <a:xfrm>
            <a:off x="7467600" y="3717925"/>
            <a:ext cx="76200" cy="274638"/>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1144" name="Text Box 71"/>
          <p:cNvSpPr txBox="1">
            <a:spLocks noChangeArrowheads="1"/>
          </p:cNvSpPr>
          <p:nvPr/>
        </p:nvSpPr>
        <p:spPr bwMode="auto">
          <a:xfrm>
            <a:off x="8305800" y="3748089"/>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1145" name="Text Box 72"/>
          <p:cNvSpPr txBox="1">
            <a:spLocks noChangeArrowheads="1"/>
          </p:cNvSpPr>
          <p:nvPr/>
        </p:nvSpPr>
        <p:spPr bwMode="auto">
          <a:xfrm>
            <a:off x="6705600" y="4433889"/>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1146" name="Text Box 73"/>
          <p:cNvSpPr txBox="1">
            <a:spLocks noChangeArrowheads="1"/>
          </p:cNvSpPr>
          <p:nvPr/>
        </p:nvSpPr>
        <p:spPr bwMode="auto">
          <a:xfrm>
            <a:off x="7315200" y="4433889"/>
            <a:ext cx="76200" cy="274637"/>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31147" name="Text Box 74"/>
          <p:cNvSpPr txBox="1">
            <a:spLocks noChangeArrowheads="1"/>
          </p:cNvSpPr>
          <p:nvPr/>
        </p:nvSpPr>
        <p:spPr bwMode="auto">
          <a:xfrm>
            <a:off x="6324600" y="5378450"/>
            <a:ext cx="76200" cy="274638"/>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31148" name="Text Box 75"/>
          <p:cNvSpPr txBox="1">
            <a:spLocks noChangeArrowheads="1"/>
          </p:cNvSpPr>
          <p:nvPr/>
        </p:nvSpPr>
        <p:spPr bwMode="auto">
          <a:xfrm>
            <a:off x="6781800" y="5378450"/>
            <a:ext cx="76200" cy="274638"/>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31149" name="Text Box 76"/>
          <p:cNvSpPr txBox="1">
            <a:spLocks noChangeArrowheads="1"/>
          </p:cNvSpPr>
          <p:nvPr/>
        </p:nvSpPr>
        <p:spPr bwMode="auto">
          <a:xfrm>
            <a:off x="7391400" y="5424489"/>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1150" name="Text Box 77"/>
          <p:cNvSpPr txBox="1">
            <a:spLocks noChangeArrowheads="1"/>
          </p:cNvSpPr>
          <p:nvPr/>
        </p:nvSpPr>
        <p:spPr bwMode="auto">
          <a:xfrm>
            <a:off x="8153400" y="5378450"/>
            <a:ext cx="76200" cy="274638"/>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1151" name="Text Box 78"/>
          <p:cNvSpPr txBox="1">
            <a:spLocks noChangeArrowheads="1"/>
          </p:cNvSpPr>
          <p:nvPr/>
        </p:nvSpPr>
        <p:spPr bwMode="auto">
          <a:xfrm>
            <a:off x="8382000" y="4433889"/>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1152" name="Text Box 79"/>
          <p:cNvSpPr txBox="1">
            <a:spLocks noChangeArrowheads="1"/>
          </p:cNvSpPr>
          <p:nvPr/>
        </p:nvSpPr>
        <p:spPr bwMode="auto">
          <a:xfrm>
            <a:off x="8915400" y="4433889"/>
            <a:ext cx="76200" cy="274637"/>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31153" name="Text Box 80"/>
          <p:cNvSpPr txBox="1">
            <a:spLocks noChangeArrowheads="1"/>
          </p:cNvSpPr>
          <p:nvPr/>
        </p:nvSpPr>
        <p:spPr bwMode="auto">
          <a:xfrm>
            <a:off x="8839200" y="5348289"/>
            <a:ext cx="76200" cy="274637"/>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31154" name="Text Box 81"/>
          <p:cNvSpPr txBox="1">
            <a:spLocks noChangeArrowheads="1"/>
          </p:cNvSpPr>
          <p:nvPr/>
        </p:nvSpPr>
        <p:spPr bwMode="auto">
          <a:xfrm>
            <a:off x="9296400" y="5378450"/>
            <a:ext cx="76200" cy="274638"/>
          </a:xfrm>
          <a:prstGeom prst="rect">
            <a:avLst/>
          </a:prstGeom>
          <a:noFill/>
          <a:ln w="9525">
            <a:noFill/>
            <a:miter lim="800000"/>
            <a:headEnd/>
            <a:tailEnd/>
          </a:ln>
        </p:spPr>
        <p:txBody>
          <a:bodyPr lIns="0" tIns="0" rIns="0" bIns="0">
            <a:spAutoFit/>
          </a:bodyPr>
          <a:lstStyle/>
          <a:p>
            <a:r>
              <a:rPr lang="en-US">
                <a:solidFill>
                  <a:srgbClr val="FF0000"/>
                </a:solidFill>
              </a:rPr>
              <a:t>3</a:t>
            </a:r>
          </a:p>
        </p:txBody>
      </p:sp>
    </p:spTree>
    <p:extLst>
      <p:ext uri="{BB962C8B-B14F-4D97-AF65-F5344CB8AC3E}">
        <p14:creationId xmlns:p14="http://schemas.microsoft.com/office/powerpoint/2010/main" val="185312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lide Number Placeholder 5"/>
          <p:cNvSpPr>
            <a:spLocks noGrp="1"/>
          </p:cNvSpPr>
          <p:nvPr>
            <p:ph type="sldNum" sz="quarter" idx="12"/>
          </p:nvPr>
        </p:nvSpPr>
        <p:spPr>
          <a:xfrm>
            <a:off x="8077200" y="6248400"/>
            <a:ext cx="1905000" cy="457200"/>
          </a:xfrm>
        </p:spPr>
        <p:txBody>
          <a:bodyPr/>
          <a:lstStyle/>
          <a:p>
            <a:pPr>
              <a:defRPr/>
            </a:pPr>
            <a:fld id="{EE3811BD-FFDC-4920-9935-C3F8E76EF7B0}" type="slidenum">
              <a:rPr lang="fa-IR" sz="1400"/>
              <a:pPr>
                <a:defRPr/>
              </a:pPr>
              <a:t>25</a:t>
            </a:fld>
            <a:endParaRPr lang="en-US" sz="1400"/>
          </a:p>
        </p:txBody>
      </p:sp>
      <p:sp>
        <p:nvSpPr>
          <p:cNvPr id="132099" name="Rectangle 2"/>
          <p:cNvSpPr>
            <a:spLocks noChangeArrowheads="1"/>
          </p:cNvSpPr>
          <p:nvPr/>
        </p:nvSpPr>
        <p:spPr bwMode="auto">
          <a:xfrm>
            <a:off x="2127251" y="1851025"/>
            <a:ext cx="7777163" cy="641350"/>
          </a:xfrm>
          <a:prstGeom prst="rect">
            <a:avLst/>
          </a:prstGeom>
          <a:noFill/>
          <a:ln w="9525" algn="ctr">
            <a:noFill/>
            <a:miter lim="800000"/>
            <a:headEnd/>
            <a:tailEnd/>
          </a:ln>
        </p:spPr>
        <p:txBody>
          <a:bodyPr>
            <a:spAutoFit/>
          </a:bodyPr>
          <a:lstStyle/>
          <a:p>
            <a:pPr algn="ctr" rtl="1" eaLnBrk="0" hangingPunct="0">
              <a:spcBef>
                <a:spcPct val="50000"/>
              </a:spcBef>
            </a:pPr>
            <a:r>
              <a:rPr lang="fa-IR" sz="3600">
                <a:solidFill>
                  <a:schemeClr val="accent2"/>
                </a:solidFill>
                <a:cs typeface="Lotus" pitchFamily="2" charset="-78"/>
              </a:rPr>
              <a:t>جستجوی </a:t>
            </a:r>
            <a:r>
              <a:rPr lang="en-US" sz="3600">
                <a:solidFill>
                  <a:schemeClr val="accent2"/>
                </a:solidFill>
                <a:cs typeface="Lotus" pitchFamily="2" charset="-78"/>
              </a:rPr>
              <a:t>A*</a:t>
            </a:r>
          </a:p>
        </p:txBody>
      </p:sp>
      <p:sp>
        <p:nvSpPr>
          <p:cNvPr id="132100" name="Text Box 3"/>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32101" name="Oval 4"/>
          <p:cNvSpPr>
            <a:spLocks noChangeArrowheads="1"/>
          </p:cNvSpPr>
          <p:nvPr/>
        </p:nvSpPr>
        <p:spPr bwMode="auto">
          <a:xfrm>
            <a:off x="6096000" y="2665413"/>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A/5</a:t>
            </a:r>
          </a:p>
        </p:txBody>
      </p:sp>
      <p:grpSp>
        <p:nvGrpSpPr>
          <p:cNvPr id="2" name="Group 5"/>
          <p:cNvGrpSpPr>
            <a:grpSpLocks/>
          </p:cNvGrpSpPr>
          <p:nvPr/>
        </p:nvGrpSpPr>
        <p:grpSpPr bwMode="auto">
          <a:xfrm>
            <a:off x="5486400" y="4037013"/>
            <a:ext cx="533400" cy="622300"/>
            <a:chOff x="720" y="1797"/>
            <a:chExt cx="336" cy="392"/>
          </a:xfrm>
        </p:grpSpPr>
        <p:sp>
          <p:nvSpPr>
            <p:cNvPr id="132167" name="Text Box 6"/>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32168" name="Text Box 7"/>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2</a:t>
              </a:r>
            </a:p>
          </p:txBody>
        </p:sp>
      </p:grpSp>
      <p:grpSp>
        <p:nvGrpSpPr>
          <p:cNvPr id="3" name="Group 8"/>
          <p:cNvGrpSpPr>
            <a:grpSpLocks/>
          </p:cNvGrpSpPr>
          <p:nvPr/>
        </p:nvGrpSpPr>
        <p:grpSpPr bwMode="auto">
          <a:xfrm>
            <a:off x="3810000" y="3109913"/>
            <a:ext cx="533400" cy="622300"/>
            <a:chOff x="720" y="1797"/>
            <a:chExt cx="336" cy="392"/>
          </a:xfrm>
        </p:grpSpPr>
        <p:sp>
          <p:nvSpPr>
            <p:cNvPr id="132165" name="Text Box 9"/>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32166" name="Text Box 10"/>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1</a:t>
              </a:r>
            </a:p>
          </p:txBody>
        </p:sp>
      </p:grpSp>
      <p:grpSp>
        <p:nvGrpSpPr>
          <p:cNvPr id="4" name="Group 11"/>
          <p:cNvGrpSpPr>
            <a:grpSpLocks/>
          </p:cNvGrpSpPr>
          <p:nvPr/>
        </p:nvGrpSpPr>
        <p:grpSpPr bwMode="auto">
          <a:xfrm>
            <a:off x="8229600" y="3198813"/>
            <a:ext cx="533400" cy="622300"/>
            <a:chOff x="720" y="1797"/>
            <a:chExt cx="336" cy="392"/>
          </a:xfrm>
        </p:grpSpPr>
        <p:sp>
          <p:nvSpPr>
            <p:cNvPr id="132163" name="Text Box 12"/>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32164" name="Text Box 13"/>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3</a:t>
              </a:r>
            </a:p>
          </p:txBody>
        </p:sp>
      </p:grpSp>
      <p:grpSp>
        <p:nvGrpSpPr>
          <p:cNvPr id="5" name="Group 14"/>
          <p:cNvGrpSpPr>
            <a:grpSpLocks/>
          </p:cNvGrpSpPr>
          <p:nvPr/>
        </p:nvGrpSpPr>
        <p:grpSpPr bwMode="auto">
          <a:xfrm>
            <a:off x="8991600" y="3960813"/>
            <a:ext cx="533400" cy="622300"/>
            <a:chOff x="720" y="1797"/>
            <a:chExt cx="336" cy="392"/>
          </a:xfrm>
        </p:grpSpPr>
        <p:sp>
          <p:nvSpPr>
            <p:cNvPr id="132161" name="Text Box 15"/>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32162" name="Text Box 16"/>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4</a:t>
              </a:r>
            </a:p>
          </p:txBody>
        </p:sp>
      </p:grpSp>
      <p:grpSp>
        <p:nvGrpSpPr>
          <p:cNvPr id="6" name="Group 17"/>
          <p:cNvGrpSpPr>
            <a:grpSpLocks/>
          </p:cNvGrpSpPr>
          <p:nvPr/>
        </p:nvGrpSpPr>
        <p:grpSpPr bwMode="auto">
          <a:xfrm>
            <a:off x="7924800" y="4633913"/>
            <a:ext cx="533400" cy="622300"/>
            <a:chOff x="720" y="1797"/>
            <a:chExt cx="336" cy="392"/>
          </a:xfrm>
        </p:grpSpPr>
        <p:sp>
          <p:nvSpPr>
            <p:cNvPr id="132159" name="Text Box 18"/>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32160" name="Text Box 19"/>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5</a:t>
              </a:r>
            </a:p>
          </p:txBody>
        </p:sp>
      </p:grpSp>
      <p:grpSp>
        <p:nvGrpSpPr>
          <p:cNvPr id="7" name="Group 20"/>
          <p:cNvGrpSpPr>
            <a:grpSpLocks/>
          </p:cNvGrpSpPr>
          <p:nvPr/>
        </p:nvGrpSpPr>
        <p:grpSpPr bwMode="auto">
          <a:xfrm>
            <a:off x="4191000" y="3000375"/>
            <a:ext cx="4038600" cy="808038"/>
            <a:chOff x="1680" y="1699"/>
            <a:chExt cx="2544" cy="509"/>
          </a:xfrm>
        </p:grpSpPr>
        <p:sp>
          <p:nvSpPr>
            <p:cNvPr id="132151" name="Oval 21"/>
            <p:cNvSpPr>
              <a:spLocks noChangeArrowheads="1"/>
            </p:cNvSpPr>
            <p:nvPr/>
          </p:nvSpPr>
          <p:spPr bwMode="auto">
            <a:xfrm>
              <a:off x="1728" y="1968"/>
              <a:ext cx="240" cy="240"/>
            </a:xfrm>
            <a:prstGeom prst="ellipse">
              <a:avLst/>
            </a:prstGeom>
            <a:solidFill>
              <a:schemeClr val="bg1"/>
            </a:solidFill>
            <a:ln w="9525">
              <a:solidFill>
                <a:schemeClr val="tx1"/>
              </a:solidFill>
              <a:round/>
              <a:headEnd/>
              <a:tailEnd/>
            </a:ln>
          </p:spPr>
          <p:txBody>
            <a:bodyPr wrap="none" anchor="ctr"/>
            <a:lstStyle/>
            <a:p>
              <a:pPr algn="ctr"/>
              <a:r>
                <a:rPr lang="en-US" sz="1600"/>
                <a:t>B/1</a:t>
              </a:r>
            </a:p>
          </p:txBody>
        </p:sp>
        <p:sp>
          <p:nvSpPr>
            <p:cNvPr id="132152" name="Oval 22"/>
            <p:cNvSpPr>
              <a:spLocks noChangeArrowheads="1"/>
            </p:cNvSpPr>
            <p:nvPr/>
          </p:nvSpPr>
          <p:spPr bwMode="auto">
            <a:xfrm>
              <a:off x="3936" y="1968"/>
              <a:ext cx="240" cy="240"/>
            </a:xfrm>
            <a:prstGeom prst="ellipse">
              <a:avLst/>
            </a:prstGeom>
            <a:solidFill>
              <a:schemeClr val="bg1"/>
            </a:solidFill>
            <a:ln w="9525">
              <a:solidFill>
                <a:schemeClr val="tx1"/>
              </a:solidFill>
              <a:round/>
              <a:headEnd/>
              <a:tailEnd/>
            </a:ln>
          </p:spPr>
          <p:txBody>
            <a:bodyPr wrap="none" anchor="ctr"/>
            <a:lstStyle/>
            <a:p>
              <a:pPr algn="ctr"/>
              <a:r>
                <a:rPr lang="en-US" sz="1600"/>
                <a:t>C/4</a:t>
              </a:r>
            </a:p>
          </p:txBody>
        </p:sp>
        <p:cxnSp>
          <p:nvCxnSpPr>
            <p:cNvPr id="132153" name="AutoShape 23"/>
            <p:cNvCxnSpPr>
              <a:cxnSpLocks noChangeShapeType="1"/>
              <a:stCxn id="132101" idx="4"/>
              <a:endCxn id="132151" idx="0"/>
            </p:cNvCxnSpPr>
            <p:nvPr/>
          </p:nvCxnSpPr>
          <p:spPr bwMode="auto">
            <a:xfrm flipH="1">
              <a:off x="1848" y="1728"/>
              <a:ext cx="1152" cy="240"/>
            </a:xfrm>
            <a:prstGeom prst="straightConnector1">
              <a:avLst/>
            </a:prstGeom>
            <a:noFill/>
            <a:ln w="9525">
              <a:solidFill>
                <a:schemeClr val="tx1"/>
              </a:solidFill>
              <a:round/>
              <a:headEnd/>
              <a:tailEnd/>
            </a:ln>
          </p:spPr>
        </p:cxnSp>
        <p:cxnSp>
          <p:nvCxnSpPr>
            <p:cNvPr id="132154" name="AutoShape 24"/>
            <p:cNvCxnSpPr>
              <a:cxnSpLocks noChangeShapeType="1"/>
              <a:stCxn id="132101" idx="4"/>
              <a:endCxn id="132152" idx="0"/>
            </p:cNvCxnSpPr>
            <p:nvPr/>
          </p:nvCxnSpPr>
          <p:spPr bwMode="auto">
            <a:xfrm>
              <a:off x="3000" y="1728"/>
              <a:ext cx="1056" cy="240"/>
            </a:xfrm>
            <a:prstGeom prst="straightConnector1">
              <a:avLst/>
            </a:prstGeom>
            <a:noFill/>
            <a:ln w="9525">
              <a:solidFill>
                <a:schemeClr val="tx1"/>
              </a:solidFill>
              <a:round/>
              <a:headEnd/>
              <a:tailEnd/>
            </a:ln>
          </p:spPr>
        </p:cxnSp>
        <p:sp>
          <p:nvSpPr>
            <p:cNvPr id="132155" name="Text Box 25"/>
            <p:cNvSpPr txBox="1">
              <a:spLocks noChangeArrowheads="1"/>
            </p:cNvSpPr>
            <p:nvPr/>
          </p:nvSpPr>
          <p:spPr bwMode="auto">
            <a:xfrm>
              <a:off x="2304" y="1699"/>
              <a:ext cx="48" cy="173"/>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32156" name="Text Box 26"/>
            <p:cNvSpPr txBox="1">
              <a:spLocks noChangeArrowheads="1"/>
            </p:cNvSpPr>
            <p:nvPr/>
          </p:nvSpPr>
          <p:spPr bwMode="auto">
            <a:xfrm>
              <a:off x="3552" y="1699"/>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2157" name="Text Box 27"/>
            <p:cNvSpPr txBox="1">
              <a:spLocks noChangeArrowheads="1"/>
            </p:cNvSpPr>
            <p:nvPr/>
          </p:nvSpPr>
          <p:spPr bwMode="auto">
            <a:xfrm>
              <a:off x="1680" y="1872"/>
              <a:ext cx="48" cy="173"/>
            </a:xfrm>
            <a:prstGeom prst="rect">
              <a:avLst/>
            </a:prstGeom>
            <a:noFill/>
            <a:ln w="9525">
              <a:noFill/>
              <a:miter lim="800000"/>
              <a:headEnd/>
              <a:tailEnd/>
            </a:ln>
          </p:spPr>
          <p:txBody>
            <a:bodyPr lIns="0" tIns="0" rIns="0" bIns="0">
              <a:spAutoFit/>
            </a:bodyPr>
            <a:lstStyle/>
            <a:p>
              <a:r>
                <a:rPr lang="en-US">
                  <a:solidFill>
                    <a:srgbClr val="2B5DD9"/>
                  </a:solidFill>
                </a:rPr>
                <a:t>3</a:t>
              </a:r>
            </a:p>
          </p:txBody>
        </p:sp>
        <p:sp>
          <p:nvSpPr>
            <p:cNvPr id="132158" name="Text Box 28"/>
            <p:cNvSpPr txBox="1">
              <a:spLocks noChangeArrowheads="1"/>
            </p:cNvSpPr>
            <p:nvPr/>
          </p:nvSpPr>
          <p:spPr bwMode="auto">
            <a:xfrm>
              <a:off x="4176" y="1824"/>
              <a:ext cx="48" cy="173"/>
            </a:xfrm>
            <a:prstGeom prst="rect">
              <a:avLst/>
            </a:prstGeom>
            <a:noFill/>
            <a:ln w="9525">
              <a:noFill/>
              <a:miter lim="800000"/>
              <a:headEnd/>
              <a:tailEnd/>
            </a:ln>
          </p:spPr>
          <p:txBody>
            <a:bodyPr lIns="0" tIns="0" rIns="0" bIns="0">
              <a:spAutoFit/>
            </a:bodyPr>
            <a:lstStyle/>
            <a:p>
              <a:r>
                <a:rPr lang="en-US">
                  <a:solidFill>
                    <a:srgbClr val="2B5DD9"/>
                  </a:solidFill>
                </a:rPr>
                <a:t>5</a:t>
              </a:r>
            </a:p>
          </p:txBody>
        </p:sp>
      </p:grpSp>
      <p:grpSp>
        <p:nvGrpSpPr>
          <p:cNvPr id="8" name="Group 29"/>
          <p:cNvGrpSpPr>
            <a:grpSpLocks/>
          </p:cNvGrpSpPr>
          <p:nvPr/>
        </p:nvGrpSpPr>
        <p:grpSpPr bwMode="auto">
          <a:xfrm>
            <a:off x="3200400" y="3732214"/>
            <a:ext cx="2362200" cy="822325"/>
            <a:chOff x="1056" y="2160"/>
            <a:chExt cx="1488" cy="518"/>
          </a:xfrm>
        </p:grpSpPr>
        <p:sp>
          <p:nvSpPr>
            <p:cNvPr id="132143" name="Oval 30"/>
            <p:cNvSpPr>
              <a:spLocks noChangeArrowheads="1"/>
            </p:cNvSpPr>
            <p:nvPr/>
          </p:nvSpPr>
          <p:spPr bwMode="auto">
            <a:xfrm>
              <a:off x="1104" y="2438"/>
              <a:ext cx="240" cy="240"/>
            </a:xfrm>
            <a:prstGeom prst="ellipse">
              <a:avLst/>
            </a:prstGeom>
            <a:solidFill>
              <a:schemeClr val="bg1"/>
            </a:solidFill>
            <a:ln w="9525">
              <a:solidFill>
                <a:schemeClr val="tx1"/>
              </a:solidFill>
              <a:round/>
              <a:headEnd/>
              <a:tailEnd/>
            </a:ln>
          </p:spPr>
          <p:txBody>
            <a:bodyPr wrap="none" anchor="ctr"/>
            <a:lstStyle/>
            <a:p>
              <a:pPr algn="ctr"/>
              <a:r>
                <a:rPr lang="en-US" sz="1600"/>
                <a:t>D/5</a:t>
              </a:r>
            </a:p>
          </p:txBody>
        </p:sp>
        <p:sp>
          <p:nvSpPr>
            <p:cNvPr id="132144" name="Oval 31"/>
            <p:cNvSpPr>
              <a:spLocks noChangeArrowheads="1"/>
            </p:cNvSpPr>
            <p:nvPr/>
          </p:nvSpPr>
          <p:spPr bwMode="auto">
            <a:xfrm>
              <a:off x="2304" y="2438"/>
              <a:ext cx="240" cy="240"/>
            </a:xfrm>
            <a:prstGeom prst="ellipse">
              <a:avLst/>
            </a:prstGeom>
            <a:solidFill>
              <a:schemeClr val="bg1"/>
            </a:solidFill>
            <a:ln w="9525">
              <a:solidFill>
                <a:schemeClr val="tx1"/>
              </a:solidFill>
              <a:round/>
              <a:headEnd/>
              <a:tailEnd/>
            </a:ln>
          </p:spPr>
          <p:txBody>
            <a:bodyPr wrap="none" anchor="ctr"/>
            <a:lstStyle/>
            <a:p>
              <a:pPr algn="ctr"/>
              <a:r>
                <a:rPr lang="en-US" sz="1600"/>
                <a:t>E/1</a:t>
              </a:r>
            </a:p>
          </p:txBody>
        </p:sp>
        <p:cxnSp>
          <p:nvCxnSpPr>
            <p:cNvPr id="132145" name="AutoShape 32"/>
            <p:cNvCxnSpPr>
              <a:cxnSpLocks noChangeShapeType="1"/>
              <a:stCxn id="132151" idx="4"/>
              <a:endCxn id="132143" idx="0"/>
            </p:cNvCxnSpPr>
            <p:nvPr/>
          </p:nvCxnSpPr>
          <p:spPr bwMode="auto">
            <a:xfrm flipH="1">
              <a:off x="1224" y="2208"/>
              <a:ext cx="624" cy="230"/>
            </a:xfrm>
            <a:prstGeom prst="straightConnector1">
              <a:avLst/>
            </a:prstGeom>
            <a:noFill/>
            <a:ln w="9525">
              <a:solidFill>
                <a:schemeClr val="tx1"/>
              </a:solidFill>
              <a:round/>
              <a:headEnd/>
              <a:tailEnd/>
            </a:ln>
          </p:spPr>
        </p:cxnSp>
        <p:cxnSp>
          <p:nvCxnSpPr>
            <p:cNvPr id="132146" name="AutoShape 33"/>
            <p:cNvCxnSpPr>
              <a:cxnSpLocks noChangeShapeType="1"/>
              <a:stCxn id="132151" idx="4"/>
              <a:endCxn id="132144" idx="0"/>
            </p:cNvCxnSpPr>
            <p:nvPr/>
          </p:nvCxnSpPr>
          <p:spPr bwMode="auto">
            <a:xfrm>
              <a:off x="1848" y="2208"/>
              <a:ext cx="576" cy="230"/>
            </a:xfrm>
            <a:prstGeom prst="straightConnector1">
              <a:avLst/>
            </a:prstGeom>
            <a:noFill/>
            <a:ln w="9525">
              <a:solidFill>
                <a:schemeClr val="tx1"/>
              </a:solidFill>
              <a:round/>
              <a:headEnd/>
              <a:tailEnd/>
            </a:ln>
          </p:spPr>
        </p:cxnSp>
        <p:sp>
          <p:nvSpPr>
            <p:cNvPr id="132147" name="Text Box 34"/>
            <p:cNvSpPr txBox="1">
              <a:spLocks noChangeArrowheads="1"/>
            </p:cNvSpPr>
            <p:nvPr/>
          </p:nvSpPr>
          <p:spPr bwMode="auto">
            <a:xfrm>
              <a:off x="1440" y="2160"/>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2148" name="Text Box 35"/>
            <p:cNvSpPr txBox="1">
              <a:spLocks noChangeArrowheads="1"/>
            </p:cNvSpPr>
            <p:nvPr/>
          </p:nvSpPr>
          <p:spPr bwMode="auto">
            <a:xfrm>
              <a:off x="2112" y="2179"/>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2149" name="Text Box 36"/>
            <p:cNvSpPr txBox="1">
              <a:spLocks noChangeArrowheads="1"/>
            </p:cNvSpPr>
            <p:nvPr/>
          </p:nvSpPr>
          <p:spPr bwMode="auto">
            <a:xfrm>
              <a:off x="1056" y="2323"/>
              <a:ext cx="48" cy="173"/>
            </a:xfrm>
            <a:prstGeom prst="rect">
              <a:avLst/>
            </a:prstGeom>
            <a:noFill/>
            <a:ln w="9525">
              <a:noFill/>
              <a:miter lim="800000"/>
              <a:headEnd/>
              <a:tailEnd/>
            </a:ln>
          </p:spPr>
          <p:txBody>
            <a:bodyPr lIns="0" tIns="0" rIns="0" bIns="0">
              <a:spAutoFit/>
            </a:bodyPr>
            <a:lstStyle/>
            <a:p>
              <a:r>
                <a:rPr lang="en-US">
                  <a:solidFill>
                    <a:srgbClr val="2B5DD9"/>
                  </a:solidFill>
                </a:rPr>
                <a:t>8</a:t>
              </a:r>
            </a:p>
          </p:txBody>
        </p:sp>
        <p:sp>
          <p:nvSpPr>
            <p:cNvPr id="132150" name="Text Box 37"/>
            <p:cNvSpPr txBox="1">
              <a:spLocks noChangeArrowheads="1"/>
            </p:cNvSpPr>
            <p:nvPr/>
          </p:nvSpPr>
          <p:spPr bwMode="auto">
            <a:xfrm>
              <a:off x="2496" y="2275"/>
              <a:ext cx="48" cy="173"/>
            </a:xfrm>
            <a:prstGeom prst="rect">
              <a:avLst/>
            </a:prstGeom>
            <a:noFill/>
            <a:ln w="9525">
              <a:noFill/>
              <a:miter lim="800000"/>
              <a:headEnd/>
              <a:tailEnd/>
            </a:ln>
          </p:spPr>
          <p:txBody>
            <a:bodyPr lIns="0" tIns="0" rIns="0" bIns="0">
              <a:spAutoFit/>
            </a:bodyPr>
            <a:lstStyle/>
            <a:p>
              <a:r>
                <a:rPr lang="en-US">
                  <a:solidFill>
                    <a:srgbClr val="2B5DD9"/>
                  </a:solidFill>
                </a:rPr>
                <a:t>4</a:t>
              </a:r>
            </a:p>
          </p:txBody>
        </p:sp>
      </p:grpSp>
      <p:grpSp>
        <p:nvGrpSpPr>
          <p:cNvPr id="9" name="Group 38"/>
          <p:cNvGrpSpPr>
            <a:grpSpLocks/>
          </p:cNvGrpSpPr>
          <p:nvPr/>
        </p:nvGrpSpPr>
        <p:grpSpPr bwMode="auto">
          <a:xfrm>
            <a:off x="4572000" y="4448176"/>
            <a:ext cx="1447800" cy="925513"/>
            <a:chOff x="1920" y="2611"/>
            <a:chExt cx="912" cy="583"/>
          </a:xfrm>
        </p:grpSpPr>
        <p:sp>
          <p:nvSpPr>
            <p:cNvPr id="132134" name="Oval 39"/>
            <p:cNvSpPr>
              <a:spLocks noChangeArrowheads="1"/>
            </p:cNvSpPr>
            <p:nvPr/>
          </p:nvSpPr>
          <p:spPr bwMode="auto">
            <a:xfrm>
              <a:off x="2496" y="2954"/>
              <a:ext cx="240" cy="240"/>
            </a:xfrm>
            <a:prstGeom prst="ellipse">
              <a:avLst/>
            </a:prstGeom>
            <a:solidFill>
              <a:schemeClr val="bg1"/>
            </a:solidFill>
            <a:ln w="9525">
              <a:solidFill>
                <a:schemeClr val="tx1"/>
              </a:solidFill>
              <a:round/>
              <a:headEnd/>
              <a:tailEnd/>
            </a:ln>
          </p:spPr>
          <p:txBody>
            <a:bodyPr wrap="none" anchor="ctr"/>
            <a:lstStyle/>
            <a:p>
              <a:pPr algn="ctr"/>
              <a:r>
                <a:rPr lang="en-US" sz="1600"/>
                <a:t>K/0</a:t>
              </a:r>
            </a:p>
          </p:txBody>
        </p:sp>
        <p:cxnSp>
          <p:nvCxnSpPr>
            <p:cNvPr id="132135" name="AutoShape 40"/>
            <p:cNvCxnSpPr>
              <a:cxnSpLocks noChangeShapeType="1"/>
              <a:stCxn id="132144" idx="4"/>
              <a:endCxn id="132134" idx="0"/>
            </p:cNvCxnSpPr>
            <p:nvPr/>
          </p:nvCxnSpPr>
          <p:spPr bwMode="auto">
            <a:xfrm>
              <a:off x="2424" y="2678"/>
              <a:ext cx="192" cy="276"/>
            </a:xfrm>
            <a:prstGeom prst="straightConnector1">
              <a:avLst/>
            </a:prstGeom>
            <a:noFill/>
            <a:ln w="9525">
              <a:solidFill>
                <a:schemeClr val="tx1"/>
              </a:solidFill>
              <a:round/>
              <a:headEnd/>
              <a:tailEnd/>
            </a:ln>
          </p:spPr>
        </p:cxnSp>
        <p:sp>
          <p:nvSpPr>
            <p:cNvPr id="132136" name="Rectangle 41"/>
            <p:cNvSpPr>
              <a:spLocks noChangeArrowheads="1"/>
            </p:cNvSpPr>
            <p:nvPr/>
          </p:nvSpPr>
          <p:spPr bwMode="auto">
            <a:xfrm>
              <a:off x="2496" y="2954"/>
              <a:ext cx="240" cy="24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sp>
          <p:nvSpPr>
            <p:cNvPr id="132137" name="Oval 42"/>
            <p:cNvSpPr>
              <a:spLocks noChangeArrowheads="1"/>
            </p:cNvSpPr>
            <p:nvPr/>
          </p:nvSpPr>
          <p:spPr bwMode="auto">
            <a:xfrm>
              <a:off x="2016" y="2947"/>
              <a:ext cx="240" cy="240"/>
            </a:xfrm>
            <a:prstGeom prst="ellipse">
              <a:avLst/>
            </a:prstGeom>
            <a:solidFill>
              <a:schemeClr val="bg1"/>
            </a:solidFill>
            <a:ln w="9525">
              <a:solidFill>
                <a:schemeClr val="tx1"/>
              </a:solidFill>
              <a:round/>
              <a:headEnd/>
              <a:tailEnd/>
            </a:ln>
          </p:spPr>
          <p:txBody>
            <a:bodyPr wrap="none" anchor="ctr"/>
            <a:lstStyle/>
            <a:p>
              <a:pPr algn="ctr"/>
              <a:r>
                <a:rPr lang="en-US" sz="1600"/>
                <a:t>J/1</a:t>
              </a:r>
            </a:p>
          </p:txBody>
        </p:sp>
        <p:cxnSp>
          <p:nvCxnSpPr>
            <p:cNvPr id="132138" name="AutoShape 43"/>
            <p:cNvCxnSpPr>
              <a:cxnSpLocks noChangeShapeType="1"/>
              <a:stCxn id="132144" idx="4"/>
              <a:endCxn id="132137" idx="0"/>
            </p:cNvCxnSpPr>
            <p:nvPr/>
          </p:nvCxnSpPr>
          <p:spPr bwMode="auto">
            <a:xfrm flipH="1">
              <a:off x="2136" y="2678"/>
              <a:ext cx="288" cy="269"/>
            </a:xfrm>
            <a:prstGeom prst="straightConnector1">
              <a:avLst/>
            </a:prstGeom>
            <a:noFill/>
            <a:ln w="9525">
              <a:solidFill>
                <a:schemeClr val="tx1"/>
              </a:solidFill>
              <a:round/>
              <a:headEnd/>
              <a:tailEnd/>
            </a:ln>
          </p:spPr>
        </p:cxnSp>
        <p:sp>
          <p:nvSpPr>
            <p:cNvPr id="132139" name="Text Box 44"/>
            <p:cNvSpPr txBox="1">
              <a:spLocks noChangeArrowheads="1"/>
            </p:cNvSpPr>
            <p:nvPr/>
          </p:nvSpPr>
          <p:spPr bwMode="auto">
            <a:xfrm>
              <a:off x="2160" y="2611"/>
              <a:ext cx="48" cy="173"/>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32140" name="Text Box 45"/>
            <p:cNvSpPr txBox="1">
              <a:spLocks noChangeArrowheads="1"/>
            </p:cNvSpPr>
            <p:nvPr/>
          </p:nvSpPr>
          <p:spPr bwMode="auto">
            <a:xfrm>
              <a:off x="2544" y="2611"/>
              <a:ext cx="48" cy="173"/>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32141" name="Text Box 46"/>
            <p:cNvSpPr txBox="1">
              <a:spLocks noChangeArrowheads="1"/>
            </p:cNvSpPr>
            <p:nvPr/>
          </p:nvSpPr>
          <p:spPr bwMode="auto">
            <a:xfrm>
              <a:off x="2784" y="2995"/>
              <a:ext cx="48" cy="173"/>
            </a:xfrm>
            <a:prstGeom prst="rect">
              <a:avLst/>
            </a:prstGeom>
            <a:noFill/>
            <a:ln w="9525">
              <a:noFill/>
              <a:miter lim="800000"/>
              <a:headEnd/>
              <a:tailEnd/>
            </a:ln>
          </p:spPr>
          <p:txBody>
            <a:bodyPr lIns="0" tIns="0" rIns="0" bIns="0">
              <a:spAutoFit/>
            </a:bodyPr>
            <a:lstStyle/>
            <a:p>
              <a:r>
                <a:rPr lang="en-US">
                  <a:solidFill>
                    <a:srgbClr val="2B5DD9"/>
                  </a:solidFill>
                </a:rPr>
                <a:t>6</a:t>
              </a:r>
            </a:p>
          </p:txBody>
        </p:sp>
        <p:sp>
          <p:nvSpPr>
            <p:cNvPr id="132142" name="Text Box 47"/>
            <p:cNvSpPr txBox="1">
              <a:spLocks noChangeArrowheads="1"/>
            </p:cNvSpPr>
            <p:nvPr/>
          </p:nvSpPr>
          <p:spPr bwMode="auto">
            <a:xfrm>
              <a:off x="1920" y="2880"/>
              <a:ext cx="48" cy="173"/>
            </a:xfrm>
            <a:prstGeom prst="rect">
              <a:avLst/>
            </a:prstGeom>
            <a:noFill/>
            <a:ln w="9525">
              <a:noFill/>
              <a:miter lim="800000"/>
              <a:headEnd/>
              <a:tailEnd/>
            </a:ln>
          </p:spPr>
          <p:txBody>
            <a:bodyPr lIns="0" tIns="0" rIns="0" bIns="0">
              <a:spAutoFit/>
            </a:bodyPr>
            <a:lstStyle/>
            <a:p>
              <a:r>
                <a:rPr lang="en-US">
                  <a:solidFill>
                    <a:srgbClr val="2B5DD9"/>
                  </a:solidFill>
                </a:rPr>
                <a:t>7</a:t>
              </a:r>
            </a:p>
          </p:txBody>
        </p:sp>
      </p:grpSp>
      <p:grpSp>
        <p:nvGrpSpPr>
          <p:cNvPr id="10" name="Group 48"/>
          <p:cNvGrpSpPr>
            <a:grpSpLocks/>
          </p:cNvGrpSpPr>
          <p:nvPr/>
        </p:nvGrpSpPr>
        <p:grpSpPr bwMode="auto">
          <a:xfrm>
            <a:off x="8001000" y="5373688"/>
            <a:ext cx="381000" cy="1223962"/>
            <a:chOff x="4080" y="3194"/>
            <a:chExt cx="240" cy="771"/>
          </a:xfrm>
        </p:grpSpPr>
        <p:sp>
          <p:nvSpPr>
            <p:cNvPr id="132129" name="Oval 49"/>
            <p:cNvSpPr>
              <a:spLocks noChangeArrowheads="1"/>
            </p:cNvSpPr>
            <p:nvPr/>
          </p:nvSpPr>
          <p:spPr bwMode="auto">
            <a:xfrm>
              <a:off x="4080" y="3552"/>
              <a:ext cx="240" cy="240"/>
            </a:xfrm>
            <a:prstGeom prst="ellipse">
              <a:avLst/>
            </a:prstGeom>
            <a:solidFill>
              <a:schemeClr val="bg1"/>
            </a:solidFill>
            <a:ln w="9525">
              <a:solidFill>
                <a:schemeClr val="tx1"/>
              </a:solidFill>
              <a:round/>
              <a:headEnd/>
              <a:tailEnd/>
            </a:ln>
          </p:spPr>
          <p:txBody>
            <a:bodyPr wrap="none" anchor="ctr"/>
            <a:lstStyle/>
            <a:p>
              <a:pPr algn="ctr"/>
              <a:r>
                <a:rPr lang="en-US" sz="1600"/>
                <a:t>X/0</a:t>
              </a:r>
            </a:p>
          </p:txBody>
        </p:sp>
        <p:cxnSp>
          <p:nvCxnSpPr>
            <p:cNvPr id="132130" name="AutoShape 50"/>
            <p:cNvCxnSpPr>
              <a:cxnSpLocks noChangeShapeType="1"/>
              <a:stCxn id="132121" idx="4"/>
              <a:endCxn id="132129" idx="0"/>
            </p:cNvCxnSpPr>
            <p:nvPr/>
          </p:nvCxnSpPr>
          <p:spPr bwMode="auto">
            <a:xfrm flipH="1">
              <a:off x="4200" y="3194"/>
              <a:ext cx="96" cy="358"/>
            </a:xfrm>
            <a:prstGeom prst="straightConnector1">
              <a:avLst/>
            </a:prstGeom>
            <a:noFill/>
            <a:ln w="9525">
              <a:solidFill>
                <a:schemeClr val="tx1"/>
              </a:solidFill>
              <a:round/>
              <a:headEnd/>
              <a:tailEnd/>
            </a:ln>
          </p:spPr>
        </p:cxnSp>
        <p:sp>
          <p:nvSpPr>
            <p:cNvPr id="132131" name="Rectangle 51"/>
            <p:cNvSpPr>
              <a:spLocks noChangeArrowheads="1"/>
            </p:cNvSpPr>
            <p:nvPr/>
          </p:nvSpPr>
          <p:spPr bwMode="auto">
            <a:xfrm>
              <a:off x="4080" y="3552"/>
              <a:ext cx="240" cy="24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sp>
          <p:nvSpPr>
            <p:cNvPr id="132132" name="Text Box 52"/>
            <p:cNvSpPr txBox="1">
              <a:spLocks noChangeArrowheads="1"/>
            </p:cNvSpPr>
            <p:nvPr/>
          </p:nvSpPr>
          <p:spPr bwMode="auto">
            <a:xfrm>
              <a:off x="4176" y="3206"/>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2133" name="Text Box 53"/>
            <p:cNvSpPr txBox="1">
              <a:spLocks noChangeArrowheads="1"/>
            </p:cNvSpPr>
            <p:nvPr/>
          </p:nvSpPr>
          <p:spPr bwMode="auto">
            <a:xfrm>
              <a:off x="4176" y="3792"/>
              <a:ext cx="48" cy="173"/>
            </a:xfrm>
            <a:prstGeom prst="rect">
              <a:avLst/>
            </a:prstGeom>
            <a:noFill/>
            <a:ln w="9525">
              <a:noFill/>
              <a:miter lim="800000"/>
              <a:headEnd/>
              <a:tailEnd/>
            </a:ln>
          </p:spPr>
          <p:txBody>
            <a:bodyPr lIns="0" tIns="0" rIns="0" bIns="0">
              <a:spAutoFit/>
            </a:bodyPr>
            <a:lstStyle/>
            <a:p>
              <a:r>
                <a:rPr lang="en-US">
                  <a:solidFill>
                    <a:srgbClr val="2B5DD9"/>
                  </a:solidFill>
                </a:rPr>
                <a:t>4</a:t>
              </a:r>
            </a:p>
          </p:txBody>
        </p:sp>
      </p:grpSp>
      <p:grpSp>
        <p:nvGrpSpPr>
          <p:cNvPr id="11" name="Group 54"/>
          <p:cNvGrpSpPr>
            <a:grpSpLocks/>
          </p:cNvGrpSpPr>
          <p:nvPr/>
        </p:nvGrpSpPr>
        <p:grpSpPr bwMode="auto">
          <a:xfrm>
            <a:off x="8153400" y="4448176"/>
            <a:ext cx="1219200" cy="925513"/>
            <a:chOff x="4176" y="2611"/>
            <a:chExt cx="768" cy="583"/>
          </a:xfrm>
        </p:grpSpPr>
        <p:sp>
          <p:nvSpPr>
            <p:cNvPr id="132121" name="Oval 55"/>
            <p:cNvSpPr>
              <a:spLocks noChangeArrowheads="1"/>
            </p:cNvSpPr>
            <p:nvPr/>
          </p:nvSpPr>
          <p:spPr bwMode="auto">
            <a:xfrm>
              <a:off x="4176" y="2954"/>
              <a:ext cx="240" cy="240"/>
            </a:xfrm>
            <a:prstGeom prst="ellipse">
              <a:avLst/>
            </a:prstGeom>
            <a:solidFill>
              <a:schemeClr val="bg1"/>
            </a:solidFill>
            <a:ln w="9525">
              <a:solidFill>
                <a:schemeClr val="tx1"/>
              </a:solidFill>
              <a:round/>
              <a:headEnd/>
              <a:tailEnd/>
            </a:ln>
          </p:spPr>
          <p:txBody>
            <a:bodyPr wrap="none" anchor="ctr"/>
            <a:lstStyle/>
            <a:p>
              <a:pPr algn="ctr"/>
              <a:r>
                <a:rPr lang="en-US" sz="1600"/>
                <a:t>N/1</a:t>
              </a:r>
            </a:p>
          </p:txBody>
        </p:sp>
        <p:sp>
          <p:nvSpPr>
            <p:cNvPr id="132122" name="Oval 56"/>
            <p:cNvSpPr>
              <a:spLocks noChangeArrowheads="1"/>
            </p:cNvSpPr>
            <p:nvPr/>
          </p:nvSpPr>
          <p:spPr bwMode="auto">
            <a:xfrm>
              <a:off x="4656" y="2954"/>
              <a:ext cx="240" cy="240"/>
            </a:xfrm>
            <a:prstGeom prst="ellipse">
              <a:avLst/>
            </a:prstGeom>
            <a:solidFill>
              <a:schemeClr val="bg1"/>
            </a:solidFill>
            <a:ln w="9525">
              <a:solidFill>
                <a:schemeClr val="tx1"/>
              </a:solidFill>
              <a:round/>
              <a:headEnd/>
              <a:tailEnd/>
            </a:ln>
          </p:spPr>
          <p:txBody>
            <a:bodyPr wrap="none" anchor="ctr"/>
            <a:lstStyle/>
            <a:p>
              <a:pPr algn="ctr"/>
              <a:r>
                <a:rPr lang="en-US" sz="1600"/>
                <a:t>O/3</a:t>
              </a:r>
            </a:p>
          </p:txBody>
        </p:sp>
        <p:cxnSp>
          <p:nvCxnSpPr>
            <p:cNvPr id="132123" name="AutoShape 57"/>
            <p:cNvCxnSpPr>
              <a:cxnSpLocks noChangeShapeType="1"/>
              <a:stCxn id="132114" idx="4"/>
              <a:endCxn id="132121" idx="0"/>
            </p:cNvCxnSpPr>
            <p:nvPr/>
          </p:nvCxnSpPr>
          <p:spPr bwMode="auto">
            <a:xfrm flipH="1">
              <a:off x="4296" y="2678"/>
              <a:ext cx="240" cy="276"/>
            </a:xfrm>
            <a:prstGeom prst="straightConnector1">
              <a:avLst/>
            </a:prstGeom>
            <a:noFill/>
            <a:ln w="9525">
              <a:solidFill>
                <a:schemeClr val="tx1"/>
              </a:solidFill>
              <a:round/>
              <a:headEnd/>
              <a:tailEnd/>
            </a:ln>
          </p:spPr>
        </p:cxnSp>
        <p:cxnSp>
          <p:nvCxnSpPr>
            <p:cNvPr id="132124" name="AutoShape 58"/>
            <p:cNvCxnSpPr>
              <a:cxnSpLocks noChangeShapeType="1"/>
              <a:stCxn id="132114" idx="4"/>
              <a:endCxn id="132122" idx="0"/>
            </p:cNvCxnSpPr>
            <p:nvPr/>
          </p:nvCxnSpPr>
          <p:spPr bwMode="auto">
            <a:xfrm>
              <a:off x="4536" y="2678"/>
              <a:ext cx="240" cy="276"/>
            </a:xfrm>
            <a:prstGeom prst="straightConnector1">
              <a:avLst/>
            </a:prstGeom>
            <a:noFill/>
            <a:ln w="9525">
              <a:solidFill>
                <a:schemeClr val="tx1"/>
              </a:solidFill>
              <a:round/>
              <a:headEnd/>
              <a:tailEnd/>
            </a:ln>
          </p:spPr>
        </p:cxnSp>
        <p:sp>
          <p:nvSpPr>
            <p:cNvPr id="132125" name="Text Box 59"/>
            <p:cNvSpPr txBox="1">
              <a:spLocks noChangeArrowheads="1"/>
            </p:cNvSpPr>
            <p:nvPr/>
          </p:nvSpPr>
          <p:spPr bwMode="auto">
            <a:xfrm>
              <a:off x="4320" y="2611"/>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2126" name="Text Box 60"/>
            <p:cNvSpPr txBox="1">
              <a:spLocks noChangeArrowheads="1"/>
            </p:cNvSpPr>
            <p:nvPr/>
          </p:nvSpPr>
          <p:spPr bwMode="auto">
            <a:xfrm>
              <a:off x="4656" y="2611"/>
              <a:ext cx="48" cy="173"/>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32127" name="Text Box 61"/>
            <p:cNvSpPr txBox="1">
              <a:spLocks noChangeArrowheads="1"/>
            </p:cNvSpPr>
            <p:nvPr/>
          </p:nvSpPr>
          <p:spPr bwMode="auto">
            <a:xfrm>
              <a:off x="4896" y="2880"/>
              <a:ext cx="48" cy="173"/>
            </a:xfrm>
            <a:prstGeom prst="rect">
              <a:avLst/>
            </a:prstGeom>
            <a:noFill/>
            <a:ln w="9525">
              <a:noFill/>
              <a:miter lim="800000"/>
              <a:headEnd/>
              <a:tailEnd/>
            </a:ln>
          </p:spPr>
          <p:txBody>
            <a:bodyPr lIns="0" tIns="0" rIns="0" bIns="0">
              <a:spAutoFit/>
            </a:bodyPr>
            <a:lstStyle/>
            <a:p>
              <a:r>
                <a:rPr lang="en-US">
                  <a:solidFill>
                    <a:srgbClr val="2B5DD9"/>
                  </a:solidFill>
                </a:rPr>
                <a:t>8</a:t>
              </a:r>
            </a:p>
          </p:txBody>
        </p:sp>
        <p:sp>
          <p:nvSpPr>
            <p:cNvPr id="132128" name="Text Box 62"/>
            <p:cNvSpPr txBox="1">
              <a:spLocks noChangeArrowheads="1"/>
            </p:cNvSpPr>
            <p:nvPr/>
          </p:nvSpPr>
          <p:spPr bwMode="auto">
            <a:xfrm>
              <a:off x="4416" y="2899"/>
              <a:ext cx="48" cy="173"/>
            </a:xfrm>
            <a:prstGeom prst="rect">
              <a:avLst/>
            </a:prstGeom>
            <a:noFill/>
            <a:ln w="9525">
              <a:noFill/>
              <a:miter lim="800000"/>
              <a:headEnd/>
              <a:tailEnd/>
            </a:ln>
          </p:spPr>
          <p:txBody>
            <a:bodyPr lIns="0" tIns="0" rIns="0" bIns="0">
              <a:spAutoFit/>
            </a:bodyPr>
            <a:lstStyle/>
            <a:p>
              <a:r>
                <a:rPr lang="en-US">
                  <a:solidFill>
                    <a:srgbClr val="2B5DD9"/>
                  </a:solidFill>
                </a:rPr>
                <a:t>4</a:t>
              </a:r>
            </a:p>
          </p:txBody>
        </p:sp>
      </p:grpSp>
      <p:grpSp>
        <p:nvGrpSpPr>
          <p:cNvPr id="12" name="Group 63"/>
          <p:cNvGrpSpPr>
            <a:grpSpLocks/>
          </p:cNvGrpSpPr>
          <p:nvPr/>
        </p:nvGrpSpPr>
        <p:grpSpPr bwMode="auto">
          <a:xfrm>
            <a:off x="6858000" y="3732214"/>
            <a:ext cx="2133600" cy="822325"/>
            <a:chOff x="3360" y="2160"/>
            <a:chExt cx="1344" cy="518"/>
          </a:xfrm>
        </p:grpSpPr>
        <p:sp>
          <p:nvSpPr>
            <p:cNvPr id="132113" name="Oval 64"/>
            <p:cNvSpPr>
              <a:spLocks noChangeArrowheads="1"/>
            </p:cNvSpPr>
            <p:nvPr/>
          </p:nvSpPr>
          <p:spPr bwMode="auto">
            <a:xfrm>
              <a:off x="3408" y="2438"/>
              <a:ext cx="240" cy="240"/>
            </a:xfrm>
            <a:prstGeom prst="ellipse">
              <a:avLst/>
            </a:prstGeom>
            <a:solidFill>
              <a:schemeClr val="bg1"/>
            </a:solidFill>
            <a:ln w="9525">
              <a:solidFill>
                <a:schemeClr val="tx1"/>
              </a:solidFill>
              <a:round/>
              <a:headEnd/>
              <a:tailEnd/>
            </a:ln>
          </p:spPr>
          <p:txBody>
            <a:bodyPr wrap="none" anchor="ctr"/>
            <a:lstStyle/>
            <a:p>
              <a:pPr algn="ctr"/>
              <a:r>
                <a:rPr lang="en-US" sz="1600"/>
                <a:t>F/3</a:t>
              </a:r>
            </a:p>
          </p:txBody>
        </p:sp>
        <p:sp>
          <p:nvSpPr>
            <p:cNvPr id="132114" name="Oval 65"/>
            <p:cNvSpPr>
              <a:spLocks noChangeArrowheads="1"/>
            </p:cNvSpPr>
            <p:nvPr/>
          </p:nvSpPr>
          <p:spPr bwMode="auto">
            <a:xfrm>
              <a:off x="4416" y="2438"/>
              <a:ext cx="240" cy="240"/>
            </a:xfrm>
            <a:prstGeom prst="ellipse">
              <a:avLst/>
            </a:prstGeom>
            <a:solidFill>
              <a:schemeClr val="bg1"/>
            </a:solidFill>
            <a:ln w="9525">
              <a:solidFill>
                <a:schemeClr val="tx1"/>
              </a:solidFill>
              <a:round/>
              <a:headEnd/>
              <a:tailEnd/>
            </a:ln>
          </p:spPr>
          <p:txBody>
            <a:bodyPr wrap="none" anchor="ctr"/>
            <a:lstStyle/>
            <a:p>
              <a:pPr algn="ctr"/>
              <a:r>
                <a:rPr lang="en-US" sz="1600"/>
                <a:t>G/2</a:t>
              </a:r>
            </a:p>
          </p:txBody>
        </p:sp>
        <p:cxnSp>
          <p:nvCxnSpPr>
            <p:cNvPr id="132115" name="AutoShape 66"/>
            <p:cNvCxnSpPr>
              <a:cxnSpLocks noChangeShapeType="1"/>
              <a:stCxn id="132152" idx="4"/>
              <a:endCxn id="132113" idx="0"/>
            </p:cNvCxnSpPr>
            <p:nvPr/>
          </p:nvCxnSpPr>
          <p:spPr bwMode="auto">
            <a:xfrm flipH="1">
              <a:off x="3528" y="2208"/>
              <a:ext cx="528" cy="230"/>
            </a:xfrm>
            <a:prstGeom prst="straightConnector1">
              <a:avLst/>
            </a:prstGeom>
            <a:noFill/>
            <a:ln w="9525">
              <a:solidFill>
                <a:schemeClr val="tx1"/>
              </a:solidFill>
              <a:round/>
              <a:headEnd/>
              <a:tailEnd/>
            </a:ln>
          </p:spPr>
        </p:cxnSp>
        <p:cxnSp>
          <p:nvCxnSpPr>
            <p:cNvPr id="132116" name="AutoShape 67"/>
            <p:cNvCxnSpPr>
              <a:cxnSpLocks noChangeShapeType="1"/>
              <a:stCxn id="132152" idx="4"/>
              <a:endCxn id="132114" idx="0"/>
            </p:cNvCxnSpPr>
            <p:nvPr/>
          </p:nvCxnSpPr>
          <p:spPr bwMode="auto">
            <a:xfrm>
              <a:off x="4056" y="2208"/>
              <a:ext cx="480" cy="230"/>
            </a:xfrm>
            <a:prstGeom prst="straightConnector1">
              <a:avLst/>
            </a:prstGeom>
            <a:noFill/>
            <a:ln w="9525">
              <a:solidFill>
                <a:schemeClr val="tx1"/>
              </a:solidFill>
              <a:round/>
              <a:headEnd/>
              <a:tailEnd/>
            </a:ln>
          </p:spPr>
        </p:cxnSp>
        <p:sp>
          <p:nvSpPr>
            <p:cNvPr id="132117" name="Text Box 68"/>
            <p:cNvSpPr txBox="1">
              <a:spLocks noChangeArrowheads="1"/>
            </p:cNvSpPr>
            <p:nvPr/>
          </p:nvSpPr>
          <p:spPr bwMode="auto">
            <a:xfrm>
              <a:off x="3744" y="2160"/>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2118" name="Text Box 69"/>
            <p:cNvSpPr txBox="1">
              <a:spLocks noChangeArrowheads="1"/>
            </p:cNvSpPr>
            <p:nvPr/>
          </p:nvSpPr>
          <p:spPr bwMode="auto">
            <a:xfrm>
              <a:off x="4272" y="2179"/>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2119" name="Text Box 70"/>
            <p:cNvSpPr txBox="1">
              <a:spLocks noChangeArrowheads="1"/>
            </p:cNvSpPr>
            <p:nvPr/>
          </p:nvSpPr>
          <p:spPr bwMode="auto">
            <a:xfrm>
              <a:off x="3360" y="2304"/>
              <a:ext cx="48" cy="173"/>
            </a:xfrm>
            <a:prstGeom prst="rect">
              <a:avLst/>
            </a:prstGeom>
            <a:noFill/>
            <a:ln w="9525">
              <a:noFill/>
              <a:miter lim="800000"/>
              <a:headEnd/>
              <a:tailEnd/>
            </a:ln>
          </p:spPr>
          <p:txBody>
            <a:bodyPr lIns="0" tIns="0" rIns="0" bIns="0">
              <a:spAutoFit/>
            </a:bodyPr>
            <a:lstStyle/>
            <a:p>
              <a:r>
                <a:rPr lang="en-US">
                  <a:solidFill>
                    <a:srgbClr val="2B5DD9"/>
                  </a:solidFill>
                </a:rPr>
                <a:t>5</a:t>
              </a:r>
            </a:p>
          </p:txBody>
        </p:sp>
        <p:sp>
          <p:nvSpPr>
            <p:cNvPr id="132120" name="Text Box 71"/>
            <p:cNvSpPr txBox="1">
              <a:spLocks noChangeArrowheads="1"/>
            </p:cNvSpPr>
            <p:nvPr/>
          </p:nvSpPr>
          <p:spPr bwMode="auto">
            <a:xfrm>
              <a:off x="4656" y="2352"/>
              <a:ext cx="48" cy="173"/>
            </a:xfrm>
            <a:prstGeom prst="rect">
              <a:avLst/>
            </a:prstGeom>
            <a:noFill/>
            <a:ln w="9525">
              <a:noFill/>
              <a:miter lim="800000"/>
              <a:headEnd/>
              <a:tailEnd/>
            </a:ln>
          </p:spPr>
          <p:txBody>
            <a:bodyPr lIns="0" tIns="0" rIns="0" bIns="0">
              <a:spAutoFit/>
            </a:bodyPr>
            <a:lstStyle/>
            <a:p>
              <a:r>
                <a:rPr lang="en-US">
                  <a:solidFill>
                    <a:srgbClr val="2B5DD9"/>
                  </a:solidFill>
                </a:rPr>
                <a:t>4</a:t>
              </a:r>
            </a:p>
          </p:txBody>
        </p:sp>
      </p:grpSp>
    </p:spTree>
    <p:extLst>
      <p:ext uri="{BB962C8B-B14F-4D97-AF65-F5344CB8AC3E}">
        <p14:creationId xmlns:p14="http://schemas.microsoft.com/office/powerpoint/2010/main" val="14694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2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2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20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20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lide Number Placeholder 5"/>
          <p:cNvSpPr>
            <a:spLocks noGrp="1"/>
          </p:cNvSpPr>
          <p:nvPr>
            <p:ph type="sldNum" sz="quarter" idx="12"/>
          </p:nvPr>
        </p:nvSpPr>
        <p:spPr>
          <a:xfrm>
            <a:off x="8077200" y="6248400"/>
            <a:ext cx="1905000" cy="457200"/>
          </a:xfrm>
        </p:spPr>
        <p:txBody>
          <a:bodyPr/>
          <a:lstStyle/>
          <a:p>
            <a:pPr>
              <a:defRPr/>
            </a:pPr>
            <a:fld id="{015578F5-65DF-4A73-99B6-31CF349DA454}" type="slidenum">
              <a:rPr lang="fa-IR" sz="1400"/>
              <a:pPr>
                <a:defRPr/>
              </a:pPr>
              <a:t>26</a:t>
            </a:fld>
            <a:endParaRPr lang="en-US" sz="1400"/>
          </a:p>
        </p:txBody>
      </p:sp>
      <p:sp>
        <p:nvSpPr>
          <p:cNvPr id="133123" name="Rectangle 2"/>
          <p:cNvSpPr>
            <a:spLocks noChangeArrowheads="1"/>
          </p:cNvSpPr>
          <p:nvPr/>
        </p:nvSpPr>
        <p:spPr bwMode="auto">
          <a:xfrm>
            <a:off x="2127251" y="1851025"/>
            <a:ext cx="7777163" cy="641350"/>
          </a:xfrm>
          <a:prstGeom prst="rect">
            <a:avLst/>
          </a:prstGeom>
          <a:noFill/>
          <a:ln w="9525" algn="ctr">
            <a:noFill/>
            <a:miter lim="800000"/>
            <a:headEnd/>
            <a:tailEnd/>
          </a:ln>
        </p:spPr>
        <p:txBody>
          <a:bodyPr>
            <a:spAutoFit/>
          </a:bodyPr>
          <a:lstStyle/>
          <a:p>
            <a:pPr algn="ctr" rtl="1" eaLnBrk="0" hangingPunct="0">
              <a:spcBef>
                <a:spcPct val="50000"/>
              </a:spcBef>
            </a:pPr>
            <a:r>
              <a:rPr lang="fa-IR" sz="3600">
                <a:solidFill>
                  <a:schemeClr val="accent2"/>
                </a:solidFill>
                <a:cs typeface="Lotus" pitchFamily="2" charset="-78"/>
              </a:rPr>
              <a:t>جستجوی </a:t>
            </a:r>
            <a:r>
              <a:rPr lang="en-US" sz="3600">
                <a:solidFill>
                  <a:schemeClr val="accent2"/>
                </a:solidFill>
                <a:cs typeface="Lotus" pitchFamily="2" charset="-78"/>
              </a:rPr>
              <a:t>A*</a:t>
            </a:r>
          </a:p>
        </p:txBody>
      </p:sp>
      <p:sp>
        <p:nvSpPr>
          <p:cNvPr id="133124" name="Text Box 3"/>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33125" name="Oval 4"/>
          <p:cNvSpPr>
            <a:spLocks noChangeArrowheads="1"/>
          </p:cNvSpPr>
          <p:nvPr/>
        </p:nvSpPr>
        <p:spPr bwMode="auto">
          <a:xfrm>
            <a:off x="6096000" y="26511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A/5</a:t>
            </a:r>
          </a:p>
        </p:txBody>
      </p:sp>
      <p:sp>
        <p:nvSpPr>
          <p:cNvPr id="133126" name="Oval 5"/>
          <p:cNvSpPr>
            <a:spLocks noChangeArrowheads="1"/>
          </p:cNvSpPr>
          <p:nvPr/>
        </p:nvSpPr>
        <p:spPr bwMode="auto">
          <a:xfrm>
            <a:off x="4267200" y="34131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B/1</a:t>
            </a:r>
          </a:p>
        </p:txBody>
      </p:sp>
      <p:sp>
        <p:nvSpPr>
          <p:cNvPr id="133127" name="Oval 6"/>
          <p:cNvSpPr>
            <a:spLocks noChangeArrowheads="1"/>
          </p:cNvSpPr>
          <p:nvPr/>
        </p:nvSpPr>
        <p:spPr bwMode="auto">
          <a:xfrm>
            <a:off x="7772400" y="34131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C/9</a:t>
            </a:r>
          </a:p>
        </p:txBody>
      </p:sp>
      <p:sp>
        <p:nvSpPr>
          <p:cNvPr id="133128" name="Oval 7"/>
          <p:cNvSpPr>
            <a:spLocks noChangeArrowheads="1"/>
          </p:cNvSpPr>
          <p:nvPr/>
        </p:nvSpPr>
        <p:spPr bwMode="auto">
          <a:xfrm>
            <a:off x="3276600" y="415925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D/5</a:t>
            </a:r>
          </a:p>
        </p:txBody>
      </p:sp>
      <p:sp>
        <p:nvSpPr>
          <p:cNvPr id="133129" name="Oval 8"/>
          <p:cNvSpPr>
            <a:spLocks noChangeArrowheads="1"/>
          </p:cNvSpPr>
          <p:nvPr/>
        </p:nvSpPr>
        <p:spPr bwMode="auto">
          <a:xfrm>
            <a:off x="5181600" y="415925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E/1</a:t>
            </a:r>
          </a:p>
        </p:txBody>
      </p:sp>
      <p:sp>
        <p:nvSpPr>
          <p:cNvPr id="133130" name="Oval 9"/>
          <p:cNvSpPr>
            <a:spLocks noChangeArrowheads="1"/>
          </p:cNvSpPr>
          <p:nvPr/>
        </p:nvSpPr>
        <p:spPr bwMode="auto">
          <a:xfrm>
            <a:off x="6934200" y="415925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F/3</a:t>
            </a:r>
          </a:p>
        </p:txBody>
      </p:sp>
      <p:sp>
        <p:nvSpPr>
          <p:cNvPr id="133131" name="Oval 10"/>
          <p:cNvSpPr>
            <a:spLocks noChangeArrowheads="1"/>
          </p:cNvSpPr>
          <p:nvPr/>
        </p:nvSpPr>
        <p:spPr bwMode="auto">
          <a:xfrm>
            <a:off x="8534400" y="415925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G/2</a:t>
            </a:r>
          </a:p>
        </p:txBody>
      </p:sp>
      <p:sp>
        <p:nvSpPr>
          <p:cNvPr id="133132" name="Oval 11"/>
          <p:cNvSpPr>
            <a:spLocks noChangeArrowheads="1"/>
          </p:cNvSpPr>
          <p:nvPr/>
        </p:nvSpPr>
        <p:spPr bwMode="auto">
          <a:xfrm>
            <a:off x="2819400" y="497840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H/2</a:t>
            </a:r>
          </a:p>
        </p:txBody>
      </p:sp>
      <p:sp>
        <p:nvSpPr>
          <p:cNvPr id="133133" name="Oval 12"/>
          <p:cNvSpPr>
            <a:spLocks noChangeArrowheads="1"/>
          </p:cNvSpPr>
          <p:nvPr/>
        </p:nvSpPr>
        <p:spPr bwMode="auto">
          <a:xfrm>
            <a:off x="3581400" y="497840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I/3</a:t>
            </a:r>
          </a:p>
        </p:txBody>
      </p:sp>
      <p:sp>
        <p:nvSpPr>
          <p:cNvPr id="133134" name="Oval 13"/>
          <p:cNvSpPr>
            <a:spLocks noChangeArrowheads="1"/>
          </p:cNvSpPr>
          <p:nvPr/>
        </p:nvSpPr>
        <p:spPr bwMode="auto">
          <a:xfrm>
            <a:off x="5486400" y="497840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K/0</a:t>
            </a:r>
          </a:p>
        </p:txBody>
      </p:sp>
      <p:sp>
        <p:nvSpPr>
          <p:cNvPr id="133135" name="Oval 14"/>
          <p:cNvSpPr>
            <a:spLocks noChangeArrowheads="1"/>
          </p:cNvSpPr>
          <p:nvPr/>
        </p:nvSpPr>
        <p:spPr bwMode="auto">
          <a:xfrm>
            <a:off x="7315200" y="497840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M/2</a:t>
            </a:r>
          </a:p>
        </p:txBody>
      </p:sp>
      <p:sp>
        <p:nvSpPr>
          <p:cNvPr id="133136" name="Oval 15"/>
          <p:cNvSpPr>
            <a:spLocks noChangeArrowheads="1"/>
          </p:cNvSpPr>
          <p:nvPr/>
        </p:nvSpPr>
        <p:spPr bwMode="auto">
          <a:xfrm>
            <a:off x="6477000" y="497840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L/3</a:t>
            </a:r>
          </a:p>
        </p:txBody>
      </p:sp>
      <p:sp>
        <p:nvSpPr>
          <p:cNvPr id="133137" name="Oval 16"/>
          <p:cNvSpPr>
            <a:spLocks noChangeArrowheads="1"/>
          </p:cNvSpPr>
          <p:nvPr/>
        </p:nvSpPr>
        <p:spPr bwMode="auto">
          <a:xfrm>
            <a:off x="8153400" y="497840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N/1</a:t>
            </a:r>
          </a:p>
        </p:txBody>
      </p:sp>
      <p:sp>
        <p:nvSpPr>
          <p:cNvPr id="133138" name="Oval 17"/>
          <p:cNvSpPr>
            <a:spLocks noChangeArrowheads="1"/>
          </p:cNvSpPr>
          <p:nvPr/>
        </p:nvSpPr>
        <p:spPr bwMode="auto">
          <a:xfrm>
            <a:off x="8915400" y="4978400"/>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O/3</a:t>
            </a:r>
          </a:p>
        </p:txBody>
      </p:sp>
      <p:cxnSp>
        <p:nvCxnSpPr>
          <p:cNvPr id="133139" name="AutoShape 18"/>
          <p:cNvCxnSpPr>
            <a:cxnSpLocks noChangeShapeType="1"/>
            <a:stCxn id="133125" idx="4"/>
            <a:endCxn id="133126" idx="0"/>
          </p:cNvCxnSpPr>
          <p:nvPr/>
        </p:nvCxnSpPr>
        <p:spPr bwMode="auto">
          <a:xfrm flipH="1">
            <a:off x="4457700" y="3032125"/>
            <a:ext cx="1828800" cy="381000"/>
          </a:xfrm>
          <a:prstGeom prst="straightConnector1">
            <a:avLst/>
          </a:prstGeom>
          <a:noFill/>
          <a:ln w="9525">
            <a:solidFill>
              <a:schemeClr val="tx1"/>
            </a:solidFill>
            <a:round/>
            <a:headEnd/>
            <a:tailEnd/>
          </a:ln>
        </p:spPr>
      </p:cxnSp>
      <p:cxnSp>
        <p:nvCxnSpPr>
          <p:cNvPr id="133140" name="AutoShape 19"/>
          <p:cNvCxnSpPr>
            <a:cxnSpLocks noChangeShapeType="1"/>
            <a:stCxn id="133125" idx="4"/>
            <a:endCxn id="133127" idx="0"/>
          </p:cNvCxnSpPr>
          <p:nvPr/>
        </p:nvCxnSpPr>
        <p:spPr bwMode="auto">
          <a:xfrm>
            <a:off x="6286500" y="3032125"/>
            <a:ext cx="1676400" cy="381000"/>
          </a:xfrm>
          <a:prstGeom prst="straightConnector1">
            <a:avLst/>
          </a:prstGeom>
          <a:noFill/>
          <a:ln w="9525">
            <a:solidFill>
              <a:schemeClr val="tx1"/>
            </a:solidFill>
            <a:round/>
            <a:headEnd/>
            <a:tailEnd/>
          </a:ln>
        </p:spPr>
      </p:cxnSp>
      <p:cxnSp>
        <p:nvCxnSpPr>
          <p:cNvPr id="133141" name="AutoShape 20"/>
          <p:cNvCxnSpPr>
            <a:cxnSpLocks noChangeShapeType="1"/>
            <a:stCxn id="133126" idx="4"/>
            <a:endCxn id="133128" idx="0"/>
          </p:cNvCxnSpPr>
          <p:nvPr/>
        </p:nvCxnSpPr>
        <p:spPr bwMode="auto">
          <a:xfrm flipH="1">
            <a:off x="3467100" y="3794126"/>
            <a:ext cx="990600" cy="365125"/>
          </a:xfrm>
          <a:prstGeom prst="straightConnector1">
            <a:avLst/>
          </a:prstGeom>
          <a:noFill/>
          <a:ln w="9525">
            <a:solidFill>
              <a:schemeClr val="tx1"/>
            </a:solidFill>
            <a:round/>
            <a:headEnd/>
            <a:tailEnd/>
          </a:ln>
        </p:spPr>
      </p:cxnSp>
      <p:cxnSp>
        <p:nvCxnSpPr>
          <p:cNvPr id="133142" name="AutoShape 21"/>
          <p:cNvCxnSpPr>
            <a:cxnSpLocks noChangeShapeType="1"/>
            <a:stCxn id="133126" idx="4"/>
            <a:endCxn id="133129" idx="0"/>
          </p:cNvCxnSpPr>
          <p:nvPr/>
        </p:nvCxnSpPr>
        <p:spPr bwMode="auto">
          <a:xfrm>
            <a:off x="4457700" y="3794126"/>
            <a:ext cx="914400" cy="365125"/>
          </a:xfrm>
          <a:prstGeom prst="straightConnector1">
            <a:avLst/>
          </a:prstGeom>
          <a:noFill/>
          <a:ln w="9525">
            <a:solidFill>
              <a:schemeClr val="tx1"/>
            </a:solidFill>
            <a:round/>
            <a:headEnd/>
            <a:tailEnd/>
          </a:ln>
        </p:spPr>
      </p:cxnSp>
      <p:cxnSp>
        <p:nvCxnSpPr>
          <p:cNvPr id="133143" name="AutoShape 22"/>
          <p:cNvCxnSpPr>
            <a:cxnSpLocks noChangeShapeType="1"/>
            <a:stCxn id="133127" idx="4"/>
            <a:endCxn id="133130" idx="0"/>
          </p:cNvCxnSpPr>
          <p:nvPr/>
        </p:nvCxnSpPr>
        <p:spPr bwMode="auto">
          <a:xfrm flipH="1">
            <a:off x="7124700" y="3794126"/>
            <a:ext cx="838200" cy="365125"/>
          </a:xfrm>
          <a:prstGeom prst="straightConnector1">
            <a:avLst/>
          </a:prstGeom>
          <a:noFill/>
          <a:ln w="9525">
            <a:solidFill>
              <a:schemeClr val="tx1"/>
            </a:solidFill>
            <a:round/>
            <a:headEnd/>
            <a:tailEnd/>
          </a:ln>
        </p:spPr>
      </p:cxnSp>
      <p:cxnSp>
        <p:nvCxnSpPr>
          <p:cNvPr id="133144" name="AutoShape 23"/>
          <p:cNvCxnSpPr>
            <a:cxnSpLocks noChangeShapeType="1"/>
            <a:stCxn id="133127" idx="4"/>
            <a:endCxn id="133131" idx="0"/>
          </p:cNvCxnSpPr>
          <p:nvPr/>
        </p:nvCxnSpPr>
        <p:spPr bwMode="auto">
          <a:xfrm>
            <a:off x="7962900" y="3794126"/>
            <a:ext cx="762000" cy="365125"/>
          </a:xfrm>
          <a:prstGeom prst="straightConnector1">
            <a:avLst/>
          </a:prstGeom>
          <a:noFill/>
          <a:ln w="9525">
            <a:solidFill>
              <a:schemeClr val="tx1"/>
            </a:solidFill>
            <a:round/>
            <a:headEnd/>
            <a:tailEnd/>
          </a:ln>
        </p:spPr>
      </p:cxnSp>
      <p:cxnSp>
        <p:nvCxnSpPr>
          <p:cNvPr id="133145" name="AutoShape 24"/>
          <p:cNvCxnSpPr>
            <a:cxnSpLocks noChangeShapeType="1"/>
            <a:stCxn id="133128" idx="4"/>
            <a:endCxn id="133132" idx="0"/>
          </p:cNvCxnSpPr>
          <p:nvPr/>
        </p:nvCxnSpPr>
        <p:spPr bwMode="auto">
          <a:xfrm flipH="1">
            <a:off x="3009900" y="4540250"/>
            <a:ext cx="457200" cy="438150"/>
          </a:xfrm>
          <a:prstGeom prst="straightConnector1">
            <a:avLst/>
          </a:prstGeom>
          <a:noFill/>
          <a:ln w="9525">
            <a:solidFill>
              <a:schemeClr val="tx1"/>
            </a:solidFill>
            <a:round/>
            <a:headEnd/>
            <a:tailEnd/>
          </a:ln>
        </p:spPr>
      </p:cxnSp>
      <p:cxnSp>
        <p:nvCxnSpPr>
          <p:cNvPr id="133146" name="AutoShape 25"/>
          <p:cNvCxnSpPr>
            <a:cxnSpLocks noChangeShapeType="1"/>
            <a:stCxn id="133128" idx="4"/>
            <a:endCxn id="133133" idx="0"/>
          </p:cNvCxnSpPr>
          <p:nvPr/>
        </p:nvCxnSpPr>
        <p:spPr bwMode="auto">
          <a:xfrm>
            <a:off x="3467100" y="4540250"/>
            <a:ext cx="304800" cy="438150"/>
          </a:xfrm>
          <a:prstGeom prst="straightConnector1">
            <a:avLst/>
          </a:prstGeom>
          <a:noFill/>
          <a:ln w="9525">
            <a:solidFill>
              <a:schemeClr val="tx1"/>
            </a:solidFill>
            <a:round/>
            <a:headEnd/>
            <a:tailEnd/>
          </a:ln>
        </p:spPr>
      </p:cxnSp>
      <p:cxnSp>
        <p:nvCxnSpPr>
          <p:cNvPr id="133147" name="AutoShape 26"/>
          <p:cNvCxnSpPr>
            <a:cxnSpLocks noChangeShapeType="1"/>
            <a:stCxn id="133129" idx="4"/>
            <a:endCxn id="133134" idx="0"/>
          </p:cNvCxnSpPr>
          <p:nvPr/>
        </p:nvCxnSpPr>
        <p:spPr bwMode="auto">
          <a:xfrm>
            <a:off x="5372100" y="4540250"/>
            <a:ext cx="304800" cy="438150"/>
          </a:xfrm>
          <a:prstGeom prst="straightConnector1">
            <a:avLst/>
          </a:prstGeom>
          <a:noFill/>
          <a:ln w="9525">
            <a:solidFill>
              <a:schemeClr val="tx1"/>
            </a:solidFill>
            <a:round/>
            <a:headEnd/>
            <a:tailEnd/>
          </a:ln>
        </p:spPr>
      </p:cxnSp>
      <p:cxnSp>
        <p:nvCxnSpPr>
          <p:cNvPr id="133148" name="AutoShape 27"/>
          <p:cNvCxnSpPr>
            <a:cxnSpLocks noChangeShapeType="1"/>
            <a:stCxn id="133130" idx="4"/>
            <a:endCxn id="133136" idx="0"/>
          </p:cNvCxnSpPr>
          <p:nvPr/>
        </p:nvCxnSpPr>
        <p:spPr bwMode="auto">
          <a:xfrm flipH="1">
            <a:off x="6667500" y="4540250"/>
            <a:ext cx="457200" cy="438150"/>
          </a:xfrm>
          <a:prstGeom prst="straightConnector1">
            <a:avLst/>
          </a:prstGeom>
          <a:noFill/>
          <a:ln w="9525">
            <a:solidFill>
              <a:schemeClr val="tx1"/>
            </a:solidFill>
            <a:round/>
            <a:headEnd/>
            <a:tailEnd/>
          </a:ln>
        </p:spPr>
      </p:cxnSp>
      <p:cxnSp>
        <p:nvCxnSpPr>
          <p:cNvPr id="133149" name="AutoShape 28"/>
          <p:cNvCxnSpPr>
            <a:cxnSpLocks noChangeShapeType="1"/>
            <a:stCxn id="133131" idx="4"/>
            <a:endCxn id="133137" idx="0"/>
          </p:cNvCxnSpPr>
          <p:nvPr/>
        </p:nvCxnSpPr>
        <p:spPr bwMode="auto">
          <a:xfrm flipH="1">
            <a:off x="8343900" y="4540250"/>
            <a:ext cx="381000" cy="438150"/>
          </a:xfrm>
          <a:prstGeom prst="straightConnector1">
            <a:avLst/>
          </a:prstGeom>
          <a:noFill/>
          <a:ln w="9525">
            <a:solidFill>
              <a:schemeClr val="tx1"/>
            </a:solidFill>
            <a:round/>
            <a:headEnd/>
            <a:tailEnd/>
          </a:ln>
        </p:spPr>
      </p:cxnSp>
      <p:cxnSp>
        <p:nvCxnSpPr>
          <p:cNvPr id="133150" name="AutoShape 29"/>
          <p:cNvCxnSpPr>
            <a:cxnSpLocks noChangeShapeType="1"/>
            <a:stCxn id="133131" idx="4"/>
            <a:endCxn id="133138" idx="0"/>
          </p:cNvCxnSpPr>
          <p:nvPr/>
        </p:nvCxnSpPr>
        <p:spPr bwMode="auto">
          <a:xfrm>
            <a:off x="8724900" y="4540250"/>
            <a:ext cx="381000" cy="438150"/>
          </a:xfrm>
          <a:prstGeom prst="straightConnector1">
            <a:avLst/>
          </a:prstGeom>
          <a:noFill/>
          <a:ln w="9525">
            <a:solidFill>
              <a:schemeClr val="tx1"/>
            </a:solidFill>
            <a:round/>
            <a:headEnd/>
            <a:tailEnd/>
          </a:ln>
        </p:spPr>
      </p:cxnSp>
      <p:cxnSp>
        <p:nvCxnSpPr>
          <p:cNvPr id="133151" name="AutoShape 30"/>
          <p:cNvCxnSpPr>
            <a:cxnSpLocks noChangeShapeType="1"/>
            <a:stCxn id="133130" idx="4"/>
            <a:endCxn id="133135" idx="0"/>
          </p:cNvCxnSpPr>
          <p:nvPr/>
        </p:nvCxnSpPr>
        <p:spPr bwMode="auto">
          <a:xfrm>
            <a:off x="7124700" y="4540250"/>
            <a:ext cx="381000" cy="438150"/>
          </a:xfrm>
          <a:prstGeom prst="straightConnector1">
            <a:avLst/>
          </a:prstGeom>
          <a:noFill/>
          <a:ln w="9525">
            <a:solidFill>
              <a:schemeClr val="tx1"/>
            </a:solidFill>
            <a:round/>
            <a:headEnd/>
            <a:tailEnd/>
          </a:ln>
        </p:spPr>
      </p:cxnSp>
      <p:sp>
        <p:nvSpPr>
          <p:cNvPr id="133152" name="Rectangle 31"/>
          <p:cNvSpPr>
            <a:spLocks noChangeArrowheads="1"/>
          </p:cNvSpPr>
          <p:nvPr/>
        </p:nvSpPr>
        <p:spPr bwMode="auto">
          <a:xfrm>
            <a:off x="5486400" y="4978400"/>
            <a:ext cx="381000" cy="38100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sp>
        <p:nvSpPr>
          <p:cNvPr id="133153" name="Text Box 32"/>
          <p:cNvSpPr txBox="1">
            <a:spLocks noChangeArrowheads="1"/>
          </p:cNvSpPr>
          <p:nvPr/>
        </p:nvSpPr>
        <p:spPr bwMode="auto">
          <a:xfrm>
            <a:off x="5181600" y="2986089"/>
            <a:ext cx="76200" cy="274637"/>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33154" name="Oval 33"/>
          <p:cNvSpPr>
            <a:spLocks noChangeArrowheads="1"/>
          </p:cNvSpPr>
          <p:nvPr/>
        </p:nvSpPr>
        <p:spPr bwMode="auto">
          <a:xfrm>
            <a:off x="24384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P/3</a:t>
            </a:r>
          </a:p>
        </p:txBody>
      </p:sp>
      <p:sp>
        <p:nvSpPr>
          <p:cNvPr id="133155" name="Oval 34"/>
          <p:cNvSpPr>
            <a:spLocks noChangeArrowheads="1"/>
          </p:cNvSpPr>
          <p:nvPr/>
        </p:nvSpPr>
        <p:spPr bwMode="auto">
          <a:xfrm>
            <a:off x="30480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Q/1</a:t>
            </a:r>
          </a:p>
        </p:txBody>
      </p:sp>
      <p:sp>
        <p:nvSpPr>
          <p:cNvPr id="133156" name="Oval 35"/>
          <p:cNvSpPr>
            <a:spLocks noChangeArrowheads="1"/>
          </p:cNvSpPr>
          <p:nvPr/>
        </p:nvSpPr>
        <p:spPr bwMode="auto">
          <a:xfrm>
            <a:off x="4724400" y="4967288"/>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J/1</a:t>
            </a:r>
          </a:p>
        </p:txBody>
      </p:sp>
      <p:sp>
        <p:nvSpPr>
          <p:cNvPr id="133157" name="Oval 36"/>
          <p:cNvSpPr>
            <a:spLocks noChangeArrowheads="1"/>
          </p:cNvSpPr>
          <p:nvPr/>
        </p:nvSpPr>
        <p:spPr bwMode="auto">
          <a:xfrm>
            <a:off x="73914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W/1</a:t>
            </a:r>
          </a:p>
        </p:txBody>
      </p:sp>
      <p:sp>
        <p:nvSpPr>
          <p:cNvPr id="133158" name="Oval 37"/>
          <p:cNvSpPr>
            <a:spLocks noChangeArrowheads="1"/>
          </p:cNvSpPr>
          <p:nvPr/>
        </p:nvSpPr>
        <p:spPr bwMode="auto">
          <a:xfrm>
            <a:off x="67056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V/2</a:t>
            </a:r>
          </a:p>
        </p:txBody>
      </p:sp>
      <p:sp>
        <p:nvSpPr>
          <p:cNvPr id="133159" name="Oval 38"/>
          <p:cNvSpPr>
            <a:spLocks noChangeArrowheads="1"/>
          </p:cNvSpPr>
          <p:nvPr/>
        </p:nvSpPr>
        <p:spPr bwMode="auto">
          <a:xfrm>
            <a:off x="80010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X/0</a:t>
            </a:r>
          </a:p>
        </p:txBody>
      </p:sp>
      <p:sp>
        <p:nvSpPr>
          <p:cNvPr id="133160" name="Oval 39"/>
          <p:cNvSpPr>
            <a:spLocks noChangeArrowheads="1"/>
          </p:cNvSpPr>
          <p:nvPr/>
        </p:nvSpPr>
        <p:spPr bwMode="auto">
          <a:xfrm>
            <a:off x="86106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Y/2</a:t>
            </a:r>
          </a:p>
        </p:txBody>
      </p:sp>
      <p:sp>
        <p:nvSpPr>
          <p:cNvPr id="133161" name="Oval 40"/>
          <p:cNvSpPr>
            <a:spLocks noChangeArrowheads="1"/>
          </p:cNvSpPr>
          <p:nvPr/>
        </p:nvSpPr>
        <p:spPr bwMode="auto">
          <a:xfrm>
            <a:off x="92202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Z/1</a:t>
            </a:r>
          </a:p>
        </p:txBody>
      </p:sp>
      <p:sp>
        <p:nvSpPr>
          <p:cNvPr id="133162" name="Oval 41"/>
          <p:cNvSpPr>
            <a:spLocks noChangeArrowheads="1"/>
          </p:cNvSpPr>
          <p:nvPr/>
        </p:nvSpPr>
        <p:spPr bwMode="auto">
          <a:xfrm>
            <a:off x="37338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R/2</a:t>
            </a:r>
          </a:p>
        </p:txBody>
      </p:sp>
      <p:sp>
        <p:nvSpPr>
          <p:cNvPr id="133163" name="Oval 42"/>
          <p:cNvSpPr>
            <a:spLocks noChangeArrowheads="1"/>
          </p:cNvSpPr>
          <p:nvPr/>
        </p:nvSpPr>
        <p:spPr bwMode="auto">
          <a:xfrm>
            <a:off x="43434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S/2</a:t>
            </a:r>
          </a:p>
        </p:txBody>
      </p:sp>
      <p:sp>
        <p:nvSpPr>
          <p:cNvPr id="133164" name="Oval 43"/>
          <p:cNvSpPr>
            <a:spLocks noChangeArrowheads="1"/>
          </p:cNvSpPr>
          <p:nvPr/>
        </p:nvSpPr>
        <p:spPr bwMode="auto">
          <a:xfrm>
            <a:off x="50292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T/1</a:t>
            </a:r>
          </a:p>
        </p:txBody>
      </p:sp>
      <p:sp>
        <p:nvSpPr>
          <p:cNvPr id="133165" name="Oval 44"/>
          <p:cNvSpPr>
            <a:spLocks noChangeArrowheads="1"/>
          </p:cNvSpPr>
          <p:nvPr/>
        </p:nvSpPr>
        <p:spPr bwMode="auto">
          <a:xfrm>
            <a:off x="6096000" y="59277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U/1</a:t>
            </a:r>
          </a:p>
        </p:txBody>
      </p:sp>
      <p:cxnSp>
        <p:nvCxnSpPr>
          <p:cNvPr id="133166" name="AutoShape 45"/>
          <p:cNvCxnSpPr>
            <a:cxnSpLocks noChangeShapeType="1"/>
            <a:stCxn id="133129" idx="4"/>
            <a:endCxn id="133156" idx="0"/>
          </p:cNvCxnSpPr>
          <p:nvPr/>
        </p:nvCxnSpPr>
        <p:spPr bwMode="auto">
          <a:xfrm flipH="1">
            <a:off x="4914900" y="4540250"/>
            <a:ext cx="457200" cy="427038"/>
          </a:xfrm>
          <a:prstGeom prst="straightConnector1">
            <a:avLst/>
          </a:prstGeom>
          <a:noFill/>
          <a:ln w="9525">
            <a:solidFill>
              <a:schemeClr val="tx1"/>
            </a:solidFill>
            <a:round/>
            <a:headEnd/>
            <a:tailEnd/>
          </a:ln>
        </p:spPr>
      </p:cxnSp>
      <p:cxnSp>
        <p:nvCxnSpPr>
          <p:cNvPr id="133167" name="AutoShape 46"/>
          <p:cNvCxnSpPr>
            <a:cxnSpLocks noChangeShapeType="1"/>
            <a:stCxn id="133132" idx="4"/>
            <a:endCxn id="133154" idx="0"/>
          </p:cNvCxnSpPr>
          <p:nvPr/>
        </p:nvCxnSpPr>
        <p:spPr bwMode="auto">
          <a:xfrm flipH="1">
            <a:off x="2628900" y="5359401"/>
            <a:ext cx="381000" cy="568325"/>
          </a:xfrm>
          <a:prstGeom prst="straightConnector1">
            <a:avLst/>
          </a:prstGeom>
          <a:noFill/>
          <a:ln w="9525">
            <a:solidFill>
              <a:schemeClr val="tx1"/>
            </a:solidFill>
            <a:round/>
            <a:headEnd/>
            <a:tailEnd/>
          </a:ln>
        </p:spPr>
      </p:cxnSp>
      <p:cxnSp>
        <p:nvCxnSpPr>
          <p:cNvPr id="133168" name="AutoShape 47"/>
          <p:cNvCxnSpPr>
            <a:cxnSpLocks noChangeShapeType="1"/>
            <a:stCxn id="133132" idx="4"/>
            <a:endCxn id="133155" idx="0"/>
          </p:cNvCxnSpPr>
          <p:nvPr/>
        </p:nvCxnSpPr>
        <p:spPr bwMode="auto">
          <a:xfrm>
            <a:off x="3009900" y="5359401"/>
            <a:ext cx="228600" cy="568325"/>
          </a:xfrm>
          <a:prstGeom prst="straightConnector1">
            <a:avLst/>
          </a:prstGeom>
          <a:noFill/>
          <a:ln w="9525">
            <a:solidFill>
              <a:schemeClr val="tx1"/>
            </a:solidFill>
            <a:round/>
            <a:headEnd/>
            <a:tailEnd/>
          </a:ln>
        </p:spPr>
      </p:cxnSp>
      <p:cxnSp>
        <p:nvCxnSpPr>
          <p:cNvPr id="133169" name="AutoShape 48"/>
          <p:cNvCxnSpPr>
            <a:cxnSpLocks noChangeShapeType="1"/>
            <a:stCxn id="133133" idx="4"/>
            <a:endCxn id="133162" idx="0"/>
          </p:cNvCxnSpPr>
          <p:nvPr/>
        </p:nvCxnSpPr>
        <p:spPr bwMode="auto">
          <a:xfrm>
            <a:off x="3771900" y="5359401"/>
            <a:ext cx="152400" cy="568325"/>
          </a:xfrm>
          <a:prstGeom prst="straightConnector1">
            <a:avLst/>
          </a:prstGeom>
          <a:noFill/>
          <a:ln w="9525">
            <a:solidFill>
              <a:schemeClr val="tx1"/>
            </a:solidFill>
            <a:round/>
            <a:headEnd/>
            <a:tailEnd/>
          </a:ln>
        </p:spPr>
      </p:cxnSp>
      <p:cxnSp>
        <p:nvCxnSpPr>
          <p:cNvPr id="133170" name="AutoShape 49"/>
          <p:cNvCxnSpPr>
            <a:cxnSpLocks noChangeShapeType="1"/>
            <a:stCxn id="133156" idx="4"/>
            <a:endCxn id="133163" idx="0"/>
          </p:cNvCxnSpPr>
          <p:nvPr/>
        </p:nvCxnSpPr>
        <p:spPr bwMode="auto">
          <a:xfrm flipH="1">
            <a:off x="4533900" y="5348289"/>
            <a:ext cx="381000" cy="579437"/>
          </a:xfrm>
          <a:prstGeom prst="straightConnector1">
            <a:avLst/>
          </a:prstGeom>
          <a:noFill/>
          <a:ln w="9525">
            <a:solidFill>
              <a:schemeClr val="tx1"/>
            </a:solidFill>
            <a:round/>
            <a:headEnd/>
            <a:tailEnd/>
          </a:ln>
        </p:spPr>
      </p:cxnSp>
      <p:cxnSp>
        <p:nvCxnSpPr>
          <p:cNvPr id="133171" name="AutoShape 50"/>
          <p:cNvCxnSpPr>
            <a:cxnSpLocks noChangeShapeType="1"/>
            <a:stCxn id="133156" idx="4"/>
            <a:endCxn id="133164" idx="0"/>
          </p:cNvCxnSpPr>
          <p:nvPr/>
        </p:nvCxnSpPr>
        <p:spPr bwMode="auto">
          <a:xfrm>
            <a:off x="4914900" y="5348289"/>
            <a:ext cx="304800" cy="579437"/>
          </a:xfrm>
          <a:prstGeom prst="straightConnector1">
            <a:avLst/>
          </a:prstGeom>
          <a:noFill/>
          <a:ln w="9525">
            <a:solidFill>
              <a:schemeClr val="tx1"/>
            </a:solidFill>
            <a:round/>
            <a:headEnd/>
            <a:tailEnd/>
          </a:ln>
        </p:spPr>
      </p:cxnSp>
      <p:cxnSp>
        <p:nvCxnSpPr>
          <p:cNvPr id="133172" name="AutoShape 51"/>
          <p:cNvCxnSpPr>
            <a:cxnSpLocks noChangeShapeType="1"/>
            <a:stCxn id="133136" idx="4"/>
            <a:endCxn id="133165" idx="0"/>
          </p:cNvCxnSpPr>
          <p:nvPr/>
        </p:nvCxnSpPr>
        <p:spPr bwMode="auto">
          <a:xfrm flipH="1">
            <a:off x="6286500" y="5359401"/>
            <a:ext cx="381000" cy="568325"/>
          </a:xfrm>
          <a:prstGeom prst="straightConnector1">
            <a:avLst/>
          </a:prstGeom>
          <a:noFill/>
          <a:ln w="9525">
            <a:solidFill>
              <a:schemeClr val="tx1"/>
            </a:solidFill>
            <a:round/>
            <a:headEnd/>
            <a:tailEnd/>
          </a:ln>
        </p:spPr>
      </p:cxnSp>
      <p:cxnSp>
        <p:nvCxnSpPr>
          <p:cNvPr id="133173" name="AutoShape 52"/>
          <p:cNvCxnSpPr>
            <a:cxnSpLocks noChangeShapeType="1"/>
            <a:stCxn id="133136" idx="4"/>
            <a:endCxn id="133158" idx="0"/>
          </p:cNvCxnSpPr>
          <p:nvPr/>
        </p:nvCxnSpPr>
        <p:spPr bwMode="auto">
          <a:xfrm>
            <a:off x="6667500" y="5359401"/>
            <a:ext cx="228600" cy="568325"/>
          </a:xfrm>
          <a:prstGeom prst="straightConnector1">
            <a:avLst/>
          </a:prstGeom>
          <a:noFill/>
          <a:ln w="9525">
            <a:solidFill>
              <a:schemeClr val="tx1"/>
            </a:solidFill>
            <a:round/>
            <a:headEnd/>
            <a:tailEnd/>
          </a:ln>
        </p:spPr>
      </p:cxnSp>
      <p:cxnSp>
        <p:nvCxnSpPr>
          <p:cNvPr id="133174" name="AutoShape 53"/>
          <p:cNvCxnSpPr>
            <a:cxnSpLocks noChangeShapeType="1"/>
            <a:stCxn id="133135" idx="4"/>
            <a:endCxn id="133157" idx="0"/>
          </p:cNvCxnSpPr>
          <p:nvPr/>
        </p:nvCxnSpPr>
        <p:spPr bwMode="auto">
          <a:xfrm>
            <a:off x="7505700" y="5359401"/>
            <a:ext cx="76200" cy="568325"/>
          </a:xfrm>
          <a:prstGeom prst="straightConnector1">
            <a:avLst/>
          </a:prstGeom>
          <a:noFill/>
          <a:ln w="9525">
            <a:solidFill>
              <a:schemeClr val="tx1"/>
            </a:solidFill>
            <a:round/>
            <a:headEnd/>
            <a:tailEnd/>
          </a:ln>
        </p:spPr>
      </p:cxnSp>
      <p:cxnSp>
        <p:nvCxnSpPr>
          <p:cNvPr id="133175" name="AutoShape 54"/>
          <p:cNvCxnSpPr>
            <a:cxnSpLocks noChangeShapeType="1"/>
            <a:stCxn id="133137" idx="4"/>
            <a:endCxn id="133159" idx="0"/>
          </p:cNvCxnSpPr>
          <p:nvPr/>
        </p:nvCxnSpPr>
        <p:spPr bwMode="auto">
          <a:xfrm flipH="1">
            <a:off x="8191500" y="5359401"/>
            <a:ext cx="152400" cy="568325"/>
          </a:xfrm>
          <a:prstGeom prst="straightConnector1">
            <a:avLst/>
          </a:prstGeom>
          <a:noFill/>
          <a:ln w="9525">
            <a:solidFill>
              <a:schemeClr val="tx1"/>
            </a:solidFill>
            <a:round/>
            <a:headEnd/>
            <a:tailEnd/>
          </a:ln>
        </p:spPr>
      </p:cxnSp>
      <p:cxnSp>
        <p:nvCxnSpPr>
          <p:cNvPr id="133176" name="AutoShape 55"/>
          <p:cNvCxnSpPr>
            <a:cxnSpLocks noChangeShapeType="1"/>
            <a:stCxn id="133138" idx="4"/>
            <a:endCxn id="133160" idx="0"/>
          </p:cNvCxnSpPr>
          <p:nvPr/>
        </p:nvCxnSpPr>
        <p:spPr bwMode="auto">
          <a:xfrm flipH="1">
            <a:off x="8801100" y="5359401"/>
            <a:ext cx="304800" cy="568325"/>
          </a:xfrm>
          <a:prstGeom prst="straightConnector1">
            <a:avLst/>
          </a:prstGeom>
          <a:noFill/>
          <a:ln w="9525">
            <a:solidFill>
              <a:schemeClr val="tx1"/>
            </a:solidFill>
            <a:round/>
            <a:headEnd/>
            <a:tailEnd/>
          </a:ln>
        </p:spPr>
      </p:cxnSp>
      <p:cxnSp>
        <p:nvCxnSpPr>
          <p:cNvPr id="133177" name="AutoShape 56"/>
          <p:cNvCxnSpPr>
            <a:cxnSpLocks noChangeShapeType="1"/>
            <a:stCxn id="133138" idx="4"/>
            <a:endCxn id="133161" idx="0"/>
          </p:cNvCxnSpPr>
          <p:nvPr/>
        </p:nvCxnSpPr>
        <p:spPr bwMode="auto">
          <a:xfrm>
            <a:off x="9105900" y="5359401"/>
            <a:ext cx="304800" cy="568325"/>
          </a:xfrm>
          <a:prstGeom prst="straightConnector1">
            <a:avLst/>
          </a:prstGeom>
          <a:noFill/>
          <a:ln w="9525">
            <a:solidFill>
              <a:schemeClr val="tx1"/>
            </a:solidFill>
            <a:round/>
            <a:headEnd/>
            <a:tailEnd/>
          </a:ln>
        </p:spPr>
      </p:cxnSp>
      <p:sp>
        <p:nvSpPr>
          <p:cNvPr id="133178" name="Rectangle 57"/>
          <p:cNvSpPr>
            <a:spLocks noChangeArrowheads="1"/>
          </p:cNvSpPr>
          <p:nvPr/>
        </p:nvSpPr>
        <p:spPr bwMode="auto">
          <a:xfrm>
            <a:off x="8001000" y="5927725"/>
            <a:ext cx="381000" cy="38100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sp>
        <p:nvSpPr>
          <p:cNvPr id="133179" name="Text Box 58"/>
          <p:cNvSpPr txBox="1">
            <a:spLocks noChangeArrowheads="1"/>
          </p:cNvSpPr>
          <p:nvPr/>
        </p:nvSpPr>
        <p:spPr bwMode="auto">
          <a:xfrm>
            <a:off x="7162800" y="2986089"/>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3180" name="Text Box 59"/>
          <p:cNvSpPr txBox="1">
            <a:spLocks noChangeArrowheads="1"/>
          </p:cNvSpPr>
          <p:nvPr/>
        </p:nvSpPr>
        <p:spPr bwMode="auto">
          <a:xfrm>
            <a:off x="3810000" y="3717925"/>
            <a:ext cx="76200" cy="274638"/>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3181" name="Text Box 60"/>
          <p:cNvSpPr txBox="1">
            <a:spLocks noChangeArrowheads="1"/>
          </p:cNvSpPr>
          <p:nvPr/>
        </p:nvSpPr>
        <p:spPr bwMode="auto">
          <a:xfrm>
            <a:off x="4876800" y="3748089"/>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3182" name="Text Box 61"/>
          <p:cNvSpPr txBox="1">
            <a:spLocks noChangeArrowheads="1"/>
          </p:cNvSpPr>
          <p:nvPr/>
        </p:nvSpPr>
        <p:spPr bwMode="auto">
          <a:xfrm>
            <a:off x="3048000" y="4433889"/>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3183" name="Text Box 62"/>
          <p:cNvSpPr txBox="1">
            <a:spLocks noChangeArrowheads="1"/>
          </p:cNvSpPr>
          <p:nvPr/>
        </p:nvSpPr>
        <p:spPr bwMode="auto">
          <a:xfrm>
            <a:off x="3657600" y="4433889"/>
            <a:ext cx="76200" cy="274637"/>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33184" name="Text Box 63"/>
          <p:cNvSpPr txBox="1">
            <a:spLocks noChangeArrowheads="1"/>
          </p:cNvSpPr>
          <p:nvPr/>
        </p:nvSpPr>
        <p:spPr bwMode="auto">
          <a:xfrm>
            <a:off x="4953000" y="4433889"/>
            <a:ext cx="76200" cy="274637"/>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33185" name="Text Box 64"/>
          <p:cNvSpPr txBox="1">
            <a:spLocks noChangeArrowheads="1"/>
          </p:cNvSpPr>
          <p:nvPr/>
        </p:nvSpPr>
        <p:spPr bwMode="auto">
          <a:xfrm>
            <a:off x="5562600" y="4433889"/>
            <a:ext cx="76200" cy="274637"/>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33186" name="Text Box 65"/>
          <p:cNvSpPr txBox="1">
            <a:spLocks noChangeArrowheads="1"/>
          </p:cNvSpPr>
          <p:nvPr/>
        </p:nvSpPr>
        <p:spPr bwMode="auto">
          <a:xfrm>
            <a:off x="2667000" y="5378450"/>
            <a:ext cx="76200" cy="274638"/>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33187" name="Text Box 66"/>
          <p:cNvSpPr txBox="1">
            <a:spLocks noChangeArrowheads="1"/>
          </p:cNvSpPr>
          <p:nvPr/>
        </p:nvSpPr>
        <p:spPr bwMode="auto">
          <a:xfrm>
            <a:off x="3124200" y="5348289"/>
            <a:ext cx="76200" cy="274637"/>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33188" name="Text Box 67"/>
          <p:cNvSpPr txBox="1">
            <a:spLocks noChangeArrowheads="1"/>
          </p:cNvSpPr>
          <p:nvPr/>
        </p:nvSpPr>
        <p:spPr bwMode="auto">
          <a:xfrm>
            <a:off x="3886200" y="5378450"/>
            <a:ext cx="76200" cy="274638"/>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33189" name="Text Box 68"/>
          <p:cNvSpPr txBox="1">
            <a:spLocks noChangeArrowheads="1"/>
          </p:cNvSpPr>
          <p:nvPr/>
        </p:nvSpPr>
        <p:spPr bwMode="auto">
          <a:xfrm>
            <a:off x="4572000" y="5348289"/>
            <a:ext cx="76200" cy="274637"/>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33190" name="Text Box 69"/>
          <p:cNvSpPr txBox="1">
            <a:spLocks noChangeArrowheads="1"/>
          </p:cNvSpPr>
          <p:nvPr/>
        </p:nvSpPr>
        <p:spPr bwMode="auto">
          <a:xfrm>
            <a:off x="5105400" y="5348289"/>
            <a:ext cx="76200" cy="274637"/>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33191" name="Text Box 70"/>
          <p:cNvSpPr txBox="1">
            <a:spLocks noChangeArrowheads="1"/>
          </p:cNvSpPr>
          <p:nvPr/>
        </p:nvSpPr>
        <p:spPr bwMode="auto">
          <a:xfrm>
            <a:off x="7467600" y="3717925"/>
            <a:ext cx="76200" cy="274638"/>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3192" name="Text Box 71"/>
          <p:cNvSpPr txBox="1">
            <a:spLocks noChangeArrowheads="1"/>
          </p:cNvSpPr>
          <p:nvPr/>
        </p:nvSpPr>
        <p:spPr bwMode="auto">
          <a:xfrm>
            <a:off x="8305800" y="3748089"/>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3193" name="Text Box 72"/>
          <p:cNvSpPr txBox="1">
            <a:spLocks noChangeArrowheads="1"/>
          </p:cNvSpPr>
          <p:nvPr/>
        </p:nvSpPr>
        <p:spPr bwMode="auto">
          <a:xfrm>
            <a:off x="6705600" y="4433889"/>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3194" name="Text Box 73"/>
          <p:cNvSpPr txBox="1">
            <a:spLocks noChangeArrowheads="1"/>
          </p:cNvSpPr>
          <p:nvPr/>
        </p:nvSpPr>
        <p:spPr bwMode="auto">
          <a:xfrm>
            <a:off x="7315200" y="4433889"/>
            <a:ext cx="76200" cy="274637"/>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33195" name="Text Box 74"/>
          <p:cNvSpPr txBox="1">
            <a:spLocks noChangeArrowheads="1"/>
          </p:cNvSpPr>
          <p:nvPr/>
        </p:nvSpPr>
        <p:spPr bwMode="auto">
          <a:xfrm>
            <a:off x="6324600" y="5378450"/>
            <a:ext cx="76200" cy="274638"/>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33196" name="Text Box 75"/>
          <p:cNvSpPr txBox="1">
            <a:spLocks noChangeArrowheads="1"/>
          </p:cNvSpPr>
          <p:nvPr/>
        </p:nvSpPr>
        <p:spPr bwMode="auto">
          <a:xfrm>
            <a:off x="6781800" y="5378450"/>
            <a:ext cx="76200" cy="274638"/>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33197" name="Text Box 76"/>
          <p:cNvSpPr txBox="1">
            <a:spLocks noChangeArrowheads="1"/>
          </p:cNvSpPr>
          <p:nvPr/>
        </p:nvSpPr>
        <p:spPr bwMode="auto">
          <a:xfrm>
            <a:off x="7391400" y="5424489"/>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3198" name="Text Box 77"/>
          <p:cNvSpPr txBox="1">
            <a:spLocks noChangeArrowheads="1"/>
          </p:cNvSpPr>
          <p:nvPr/>
        </p:nvSpPr>
        <p:spPr bwMode="auto">
          <a:xfrm>
            <a:off x="8153400" y="5378450"/>
            <a:ext cx="76200" cy="274638"/>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3199" name="Text Box 78"/>
          <p:cNvSpPr txBox="1">
            <a:spLocks noChangeArrowheads="1"/>
          </p:cNvSpPr>
          <p:nvPr/>
        </p:nvSpPr>
        <p:spPr bwMode="auto">
          <a:xfrm>
            <a:off x="8382000" y="4433889"/>
            <a:ext cx="76200" cy="274637"/>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3200" name="Text Box 79"/>
          <p:cNvSpPr txBox="1">
            <a:spLocks noChangeArrowheads="1"/>
          </p:cNvSpPr>
          <p:nvPr/>
        </p:nvSpPr>
        <p:spPr bwMode="auto">
          <a:xfrm>
            <a:off x="8915400" y="4433889"/>
            <a:ext cx="76200" cy="274637"/>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33201" name="Text Box 80"/>
          <p:cNvSpPr txBox="1">
            <a:spLocks noChangeArrowheads="1"/>
          </p:cNvSpPr>
          <p:nvPr/>
        </p:nvSpPr>
        <p:spPr bwMode="auto">
          <a:xfrm>
            <a:off x="8839200" y="5348289"/>
            <a:ext cx="76200" cy="274637"/>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33202" name="Text Box 81"/>
          <p:cNvSpPr txBox="1">
            <a:spLocks noChangeArrowheads="1"/>
          </p:cNvSpPr>
          <p:nvPr/>
        </p:nvSpPr>
        <p:spPr bwMode="auto">
          <a:xfrm>
            <a:off x="9296400" y="5378450"/>
            <a:ext cx="76200" cy="274638"/>
          </a:xfrm>
          <a:prstGeom prst="rect">
            <a:avLst/>
          </a:prstGeom>
          <a:noFill/>
          <a:ln w="9525">
            <a:noFill/>
            <a:miter lim="800000"/>
            <a:headEnd/>
            <a:tailEnd/>
          </a:ln>
        </p:spPr>
        <p:txBody>
          <a:bodyPr lIns="0" tIns="0" rIns="0" bIns="0">
            <a:spAutoFit/>
          </a:bodyPr>
          <a:lstStyle/>
          <a:p>
            <a:r>
              <a:rPr lang="en-US">
                <a:solidFill>
                  <a:srgbClr val="FF0000"/>
                </a:solidFill>
              </a:rPr>
              <a:t>3</a:t>
            </a:r>
          </a:p>
        </p:txBody>
      </p:sp>
    </p:spTree>
    <p:extLst>
      <p:ext uri="{BB962C8B-B14F-4D97-AF65-F5344CB8AC3E}">
        <p14:creationId xmlns:p14="http://schemas.microsoft.com/office/powerpoint/2010/main" val="2512777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lide Number Placeholder 5"/>
          <p:cNvSpPr>
            <a:spLocks noGrp="1"/>
          </p:cNvSpPr>
          <p:nvPr>
            <p:ph type="sldNum" sz="quarter" idx="12"/>
          </p:nvPr>
        </p:nvSpPr>
        <p:spPr>
          <a:xfrm>
            <a:off x="8077200" y="6248400"/>
            <a:ext cx="1905000" cy="457200"/>
          </a:xfrm>
        </p:spPr>
        <p:txBody>
          <a:bodyPr/>
          <a:lstStyle/>
          <a:p>
            <a:pPr>
              <a:defRPr/>
            </a:pPr>
            <a:fld id="{1FCAC646-3609-438A-AA33-1B665FD1D2A9}" type="slidenum">
              <a:rPr lang="fa-IR" sz="1400"/>
              <a:pPr>
                <a:defRPr/>
              </a:pPr>
              <a:t>27</a:t>
            </a:fld>
            <a:endParaRPr lang="en-US" sz="1400"/>
          </a:p>
        </p:txBody>
      </p:sp>
      <p:sp>
        <p:nvSpPr>
          <p:cNvPr id="134147" name="Rectangle 2"/>
          <p:cNvSpPr>
            <a:spLocks noChangeArrowheads="1"/>
          </p:cNvSpPr>
          <p:nvPr/>
        </p:nvSpPr>
        <p:spPr bwMode="auto">
          <a:xfrm>
            <a:off x="2127251" y="1851025"/>
            <a:ext cx="7777163" cy="641350"/>
          </a:xfrm>
          <a:prstGeom prst="rect">
            <a:avLst/>
          </a:prstGeom>
          <a:noFill/>
          <a:ln w="9525" algn="ctr">
            <a:noFill/>
            <a:miter lim="800000"/>
            <a:headEnd/>
            <a:tailEnd/>
          </a:ln>
        </p:spPr>
        <p:txBody>
          <a:bodyPr>
            <a:spAutoFit/>
          </a:bodyPr>
          <a:lstStyle/>
          <a:p>
            <a:pPr algn="ctr" rtl="1" eaLnBrk="0" hangingPunct="0">
              <a:spcBef>
                <a:spcPct val="50000"/>
              </a:spcBef>
            </a:pPr>
            <a:r>
              <a:rPr lang="fa-IR" sz="3600">
                <a:solidFill>
                  <a:schemeClr val="accent2"/>
                </a:solidFill>
                <a:cs typeface="Lotus" pitchFamily="2" charset="-78"/>
              </a:rPr>
              <a:t>جستجوی </a:t>
            </a:r>
            <a:r>
              <a:rPr lang="en-US" sz="3600">
                <a:solidFill>
                  <a:schemeClr val="accent2"/>
                </a:solidFill>
                <a:cs typeface="Lotus" pitchFamily="2" charset="-78"/>
              </a:rPr>
              <a:t>A*</a:t>
            </a:r>
          </a:p>
        </p:txBody>
      </p:sp>
      <p:sp>
        <p:nvSpPr>
          <p:cNvPr id="134148" name="Text Box 3"/>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34149" name="Oval 4"/>
          <p:cNvSpPr>
            <a:spLocks noChangeArrowheads="1"/>
          </p:cNvSpPr>
          <p:nvPr/>
        </p:nvSpPr>
        <p:spPr bwMode="auto">
          <a:xfrm>
            <a:off x="6096000" y="2689225"/>
            <a:ext cx="381000" cy="381000"/>
          </a:xfrm>
          <a:prstGeom prst="ellipse">
            <a:avLst/>
          </a:prstGeom>
          <a:solidFill>
            <a:schemeClr val="bg1"/>
          </a:solidFill>
          <a:ln w="9525">
            <a:solidFill>
              <a:schemeClr val="tx1"/>
            </a:solidFill>
            <a:round/>
            <a:headEnd/>
            <a:tailEnd/>
          </a:ln>
        </p:spPr>
        <p:txBody>
          <a:bodyPr wrap="none" anchor="ctr"/>
          <a:lstStyle/>
          <a:p>
            <a:pPr algn="ctr"/>
            <a:r>
              <a:rPr lang="en-US" sz="1600"/>
              <a:t>A/5</a:t>
            </a:r>
          </a:p>
        </p:txBody>
      </p:sp>
      <p:grpSp>
        <p:nvGrpSpPr>
          <p:cNvPr id="2" name="Group 5"/>
          <p:cNvGrpSpPr>
            <a:grpSpLocks/>
          </p:cNvGrpSpPr>
          <p:nvPr/>
        </p:nvGrpSpPr>
        <p:grpSpPr bwMode="auto">
          <a:xfrm>
            <a:off x="5486400" y="4060825"/>
            <a:ext cx="533400" cy="622300"/>
            <a:chOff x="720" y="1797"/>
            <a:chExt cx="336" cy="392"/>
          </a:xfrm>
        </p:grpSpPr>
        <p:sp>
          <p:nvSpPr>
            <p:cNvPr id="134185" name="Text Box 6"/>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34186" name="Text Box 7"/>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2</a:t>
              </a:r>
            </a:p>
          </p:txBody>
        </p:sp>
      </p:grpSp>
      <p:grpSp>
        <p:nvGrpSpPr>
          <p:cNvPr id="3" name="Group 8"/>
          <p:cNvGrpSpPr>
            <a:grpSpLocks/>
          </p:cNvGrpSpPr>
          <p:nvPr/>
        </p:nvGrpSpPr>
        <p:grpSpPr bwMode="auto">
          <a:xfrm>
            <a:off x="3810000" y="3133725"/>
            <a:ext cx="533400" cy="622300"/>
            <a:chOff x="720" y="1797"/>
            <a:chExt cx="336" cy="392"/>
          </a:xfrm>
        </p:grpSpPr>
        <p:sp>
          <p:nvSpPr>
            <p:cNvPr id="134183" name="Text Box 9"/>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34184" name="Text Box 10"/>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1</a:t>
              </a:r>
            </a:p>
          </p:txBody>
        </p:sp>
      </p:grpSp>
      <p:grpSp>
        <p:nvGrpSpPr>
          <p:cNvPr id="4" name="Group 11"/>
          <p:cNvGrpSpPr>
            <a:grpSpLocks/>
          </p:cNvGrpSpPr>
          <p:nvPr/>
        </p:nvGrpSpPr>
        <p:grpSpPr bwMode="auto">
          <a:xfrm>
            <a:off x="5715000" y="4594225"/>
            <a:ext cx="533400" cy="622300"/>
            <a:chOff x="720" y="1797"/>
            <a:chExt cx="336" cy="392"/>
          </a:xfrm>
        </p:grpSpPr>
        <p:sp>
          <p:nvSpPr>
            <p:cNvPr id="134181" name="Text Box 12"/>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34182" name="Text Box 13"/>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3</a:t>
              </a:r>
            </a:p>
          </p:txBody>
        </p:sp>
      </p:grpSp>
      <p:grpSp>
        <p:nvGrpSpPr>
          <p:cNvPr id="5" name="Group 14"/>
          <p:cNvGrpSpPr>
            <a:grpSpLocks/>
          </p:cNvGrpSpPr>
          <p:nvPr/>
        </p:nvGrpSpPr>
        <p:grpSpPr bwMode="auto">
          <a:xfrm>
            <a:off x="4191000" y="3024189"/>
            <a:ext cx="4419600" cy="808037"/>
            <a:chOff x="1680" y="1699"/>
            <a:chExt cx="2784" cy="509"/>
          </a:xfrm>
        </p:grpSpPr>
        <p:sp>
          <p:nvSpPr>
            <p:cNvPr id="134173" name="Oval 15"/>
            <p:cNvSpPr>
              <a:spLocks noChangeArrowheads="1"/>
            </p:cNvSpPr>
            <p:nvPr/>
          </p:nvSpPr>
          <p:spPr bwMode="auto">
            <a:xfrm>
              <a:off x="1728" y="1968"/>
              <a:ext cx="240" cy="240"/>
            </a:xfrm>
            <a:prstGeom prst="ellipse">
              <a:avLst/>
            </a:prstGeom>
            <a:solidFill>
              <a:schemeClr val="bg1"/>
            </a:solidFill>
            <a:ln w="9525">
              <a:solidFill>
                <a:schemeClr val="tx1"/>
              </a:solidFill>
              <a:round/>
              <a:headEnd/>
              <a:tailEnd/>
            </a:ln>
          </p:spPr>
          <p:txBody>
            <a:bodyPr wrap="none" anchor="ctr"/>
            <a:lstStyle/>
            <a:p>
              <a:pPr algn="ctr"/>
              <a:r>
                <a:rPr lang="en-US" sz="1600"/>
                <a:t>B/1</a:t>
              </a:r>
            </a:p>
          </p:txBody>
        </p:sp>
        <p:sp>
          <p:nvSpPr>
            <p:cNvPr id="134174" name="Oval 16"/>
            <p:cNvSpPr>
              <a:spLocks noChangeArrowheads="1"/>
            </p:cNvSpPr>
            <p:nvPr/>
          </p:nvSpPr>
          <p:spPr bwMode="auto">
            <a:xfrm>
              <a:off x="3936" y="1968"/>
              <a:ext cx="240" cy="240"/>
            </a:xfrm>
            <a:prstGeom prst="ellipse">
              <a:avLst/>
            </a:prstGeom>
            <a:solidFill>
              <a:schemeClr val="bg1"/>
            </a:solidFill>
            <a:ln w="9525">
              <a:solidFill>
                <a:schemeClr val="tx1"/>
              </a:solidFill>
              <a:round/>
              <a:headEnd/>
              <a:tailEnd/>
            </a:ln>
          </p:spPr>
          <p:txBody>
            <a:bodyPr wrap="none" anchor="ctr"/>
            <a:lstStyle/>
            <a:p>
              <a:pPr algn="ctr"/>
              <a:r>
                <a:rPr lang="en-US" sz="1600"/>
                <a:t>C/9</a:t>
              </a:r>
            </a:p>
          </p:txBody>
        </p:sp>
        <p:cxnSp>
          <p:nvCxnSpPr>
            <p:cNvPr id="134175" name="AutoShape 17"/>
            <p:cNvCxnSpPr>
              <a:cxnSpLocks noChangeShapeType="1"/>
              <a:stCxn id="134149" idx="4"/>
              <a:endCxn id="134173" idx="0"/>
            </p:cNvCxnSpPr>
            <p:nvPr/>
          </p:nvCxnSpPr>
          <p:spPr bwMode="auto">
            <a:xfrm flipH="1">
              <a:off x="1848" y="1728"/>
              <a:ext cx="1152" cy="240"/>
            </a:xfrm>
            <a:prstGeom prst="straightConnector1">
              <a:avLst/>
            </a:prstGeom>
            <a:noFill/>
            <a:ln w="9525">
              <a:solidFill>
                <a:schemeClr val="tx1"/>
              </a:solidFill>
              <a:round/>
              <a:headEnd/>
              <a:tailEnd/>
            </a:ln>
          </p:spPr>
        </p:cxnSp>
        <p:cxnSp>
          <p:nvCxnSpPr>
            <p:cNvPr id="134176" name="AutoShape 18"/>
            <p:cNvCxnSpPr>
              <a:cxnSpLocks noChangeShapeType="1"/>
              <a:stCxn id="134149" idx="4"/>
              <a:endCxn id="134174" idx="0"/>
            </p:cNvCxnSpPr>
            <p:nvPr/>
          </p:nvCxnSpPr>
          <p:spPr bwMode="auto">
            <a:xfrm>
              <a:off x="3000" y="1728"/>
              <a:ext cx="1056" cy="240"/>
            </a:xfrm>
            <a:prstGeom prst="straightConnector1">
              <a:avLst/>
            </a:prstGeom>
            <a:noFill/>
            <a:ln w="9525">
              <a:solidFill>
                <a:schemeClr val="tx1"/>
              </a:solidFill>
              <a:round/>
              <a:headEnd/>
              <a:tailEnd/>
            </a:ln>
          </p:spPr>
        </p:cxnSp>
        <p:sp>
          <p:nvSpPr>
            <p:cNvPr id="134177" name="Text Box 19"/>
            <p:cNvSpPr txBox="1">
              <a:spLocks noChangeArrowheads="1"/>
            </p:cNvSpPr>
            <p:nvPr/>
          </p:nvSpPr>
          <p:spPr bwMode="auto">
            <a:xfrm>
              <a:off x="2304" y="1699"/>
              <a:ext cx="48" cy="173"/>
            </a:xfrm>
            <a:prstGeom prst="rect">
              <a:avLst/>
            </a:prstGeom>
            <a:noFill/>
            <a:ln w="9525">
              <a:noFill/>
              <a:miter lim="800000"/>
              <a:headEnd/>
              <a:tailEnd/>
            </a:ln>
          </p:spPr>
          <p:txBody>
            <a:bodyPr lIns="0" tIns="0" rIns="0" bIns="0">
              <a:spAutoFit/>
            </a:bodyPr>
            <a:lstStyle/>
            <a:p>
              <a:r>
                <a:rPr lang="en-US">
                  <a:solidFill>
                    <a:srgbClr val="FF0000"/>
                  </a:solidFill>
                </a:rPr>
                <a:t>2</a:t>
              </a:r>
            </a:p>
          </p:txBody>
        </p:sp>
        <p:sp>
          <p:nvSpPr>
            <p:cNvPr id="134178" name="Text Box 20"/>
            <p:cNvSpPr txBox="1">
              <a:spLocks noChangeArrowheads="1"/>
            </p:cNvSpPr>
            <p:nvPr/>
          </p:nvSpPr>
          <p:spPr bwMode="auto">
            <a:xfrm>
              <a:off x="3552" y="1699"/>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4179" name="Text Box 21"/>
            <p:cNvSpPr txBox="1">
              <a:spLocks noChangeArrowheads="1"/>
            </p:cNvSpPr>
            <p:nvPr/>
          </p:nvSpPr>
          <p:spPr bwMode="auto">
            <a:xfrm>
              <a:off x="1680" y="1872"/>
              <a:ext cx="48" cy="173"/>
            </a:xfrm>
            <a:prstGeom prst="rect">
              <a:avLst/>
            </a:prstGeom>
            <a:noFill/>
            <a:ln w="9525">
              <a:noFill/>
              <a:miter lim="800000"/>
              <a:headEnd/>
              <a:tailEnd/>
            </a:ln>
          </p:spPr>
          <p:txBody>
            <a:bodyPr lIns="0" tIns="0" rIns="0" bIns="0">
              <a:spAutoFit/>
            </a:bodyPr>
            <a:lstStyle/>
            <a:p>
              <a:r>
                <a:rPr lang="en-US">
                  <a:solidFill>
                    <a:srgbClr val="2B5DD9"/>
                  </a:solidFill>
                </a:rPr>
                <a:t>3</a:t>
              </a:r>
            </a:p>
          </p:txBody>
        </p:sp>
        <p:sp>
          <p:nvSpPr>
            <p:cNvPr id="134180" name="Text Box 22"/>
            <p:cNvSpPr txBox="1">
              <a:spLocks noChangeArrowheads="1"/>
            </p:cNvSpPr>
            <p:nvPr/>
          </p:nvSpPr>
          <p:spPr bwMode="auto">
            <a:xfrm>
              <a:off x="4176" y="1824"/>
              <a:ext cx="288" cy="173"/>
            </a:xfrm>
            <a:prstGeom prst="rect">
              <a:avLst/>
            </a:prstGeom>
            <a:noFill/>
            <a:ln w="9525">
              <a:noFill/>
              <a:miter lim="800000"/>
              <a:headEnd/>
              <a:tailEnd/>
            </a:ln>
          </p:spPr>
          <p:txBody>
            <a:bodyPr lIns="0" tIns="0" rIns="0" bIns="0">
              <a:spAutoFit/>
            </a:bodyPr>
            <a:lstStyle/>
            <a:p>
              <a:r>
                <a:rPr lang="en-US">
                  <a:solidFill>
                    <a:srgbClr val="2B5DD9"/>
                  </a:solidFill>
                </a:rPr>
                <a:t>10</a:t>
              </a:r>
            </a:p>
          </p:txBody>
        </p:sp>
      </p:grpSp>
      <p:grpSp>
        <p:nvGrpSpPr>
          <p:cNvPr id="6" name="Group 23"/>
          <p:cNvGrpSpPr>
            <a:grpSpLocks/>
          </p:cNvGrpSpPr>
          <p:nvPr/>
        </p:nvGrpSpPr>
        <p:grpSpPr bwMode="auto">
          <a:xfrm>
            <a:off x="3200400" y="3756026"/>
            <a:ext cx="2362200" cy="822325"/>
            <a:chOff x="1056" y="2160"/>
            <a:chExt cx="1488" cy="518"/>
          </a:xfrm>
        </p:grpSpPr>
        <p:sp>
          <p:nvSpPr>
            <p:cNvPr id="134165" name="Oval 24"/>
            <p:cNvSpPr>
              <a:spLocks noChangeArrowheads="1"/>
            </p:cNvSpPr>
            <p:nvPr/>
          </p:nvSpPr>
          <p:spPr bwMode="auto">
            <a:xfrm>
              <a:off x="1104" y="2438"/>
              <a:ext cx="240" cy="240"/>
            </a:xfrm>
            <a:prstGeom prst="ellipse">
              <a:avLst/>
            </a:prstGeom>
            <a:solidFill>
              <a:schemeClr val="bg1"/>
            </a:solidFill>
            <a:ln w="9525">
              <a:solidFill>
                <a:schemeClr val="tx1"/>
              </a:solidFill>
              <a:round/>
              <a:headEnd/>
              <a:tailEnd/>
            </a:ln>
          </p:spPr>
          <p:txBody>
            <a:bodyPr wrap="none" anchor="ctr"/>
            <a:lstStyle/>
            <a:p>
              <a:pPr algn="ctr"/>
              <a:r>
                <a:rPr lang="en-US" sz="1600"/>
                <a:t>D/5</a:t>
              </a:r>
            </a:p>
          </p:txBody>
        </p:sp>
        <p:sp>
          <p:nvSpPr>
            <p:cNvPr id="134166" name="Oval 25"/>
            <p:cNvSpPr>
              <a:spLocks noChangeArrowheads="1"/>
            </p:cNvSpPr>
            <p:nvPr/>
          </p:nvSpPr>
          <p:spPr bwMode="auto">
            <a:xfrm>
              <a:off x="2304" y="2438"/>
              <a:ext cx="240" cy="240"/>
            </a:xfrm>
            <a:prstGeom prst="ellipse">
              <a:avLst/>
            </a:prstGeom>
            <a:solidFill>
              <a:schemeClr val="bg1"/>
            </a:solidFill>
            <a:ln w="9525">
              <a:solidFill>
                <a:schemeClr val="tx1"/>
              </a:solidFill>
              <a:round/>
              <a:headEnd/>
              <a:tailEnd/>
            </a:ln>
          </p:spPr>
          <p:txBody>
            <a:bodyPr wrap="none" anchor="ctr"/>
            <a:lstStyle/>
            <a:p>
              <a:pPr algn="ctr"/>
              <a:r>
                <a:rPr lang="en-US" sz="1600"/>
                <a:t>E/1</a:t>
              </a:r>
            </a:p>
          </p:txBody>
        </p:sp>
        <p:cxnSp>
          <p:nvCxnSpPr>
            <p:cNvPr id="134167" name="AutoShape 26"/>
            <p:cNvCxnSpPr>
              <a:cxnSpLocks noChangeShapeType="1"/>
              <a:stCxn id="134173" idx="4"/>
              <a:endCxn id="134165" idx="0"/>
            </p:cNvCxnSpPr>
            <p:nvPr/>
          </p:nvCxnSpPr>
          <p:spPr bwMode="auto">
            <a:xfrm flipH="1">
              <a:off x="1224" y="2208"/>
              <a:ext cx="624" cy="230"/>
            </a:xfrm>
            <a:prstGeom prst="straightConnector1">
              <a:avLst/>
            </a:prstGeom>
            <a:noFill/>
            <a:ln w="9525">
              <a:solidFill>
                <a:schemeClr val="tx1"/>
              </a:solidFill>
              <a:round/>
              <a:headEnd/>
              <a:tailEnd/>
            </a:ln>
          </p:spPr>
        </p:cxnSp>
        <p:cxnSp>
          <p:nvCxnSpPr>
            <p:cNvPr id="134168" name="AutoShape 27"/>
            <p:cNvCxnSpPr>
              <a:cxnSpLocks noChangeShapeType="1"/>
              <a:stCxn id="134173" idx="4"/>
              <a:endCxn id="134166" idx="0"/>
            </p:cNvCxnSpPr>
            <p:nvPr/>
          </p:nvCxnSpPr>
          <p:spPr bwMode="auto">
            <a:xfrm>
              <a:off x="1848" y="2208"/>
              <a:ext cx="576" cy="230"/>
            </a:xfrm>
            <a:prstGeom prst="straightConnector1">
              <a:avLst/>
            </a:prstGeom>
            <a:noFill/>
            <a:ln w="9525">
              <a:solidFill>
                <a:schemeClr val="tx1"/>
              </a:solidFill>
              <a:round/>
              <a:headEnd/>
              <a:tailEnd/>
            </a:ln>
          </p:spPr>
        </p:cxnSp>
        <p:sp>
          <p:nvSpPr>
            <p:cNvPr id="134169" name="Text Box 28"/>
            <p:cNvSpPr txBox="1">
              <a:spLocks noChangeArrowheads="1"/>
            </p:cNvSpPr>
            <p:nvPr/>
          </p:nvSpPr>
          <p:spPr bwMode="auto">
            <a:xfrm>
              <a:off x="1440" y="2160"/>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4170" name="Text Box 29"/>
            <p:cNvSpPr txBox="1">
              <a:spLocks noChangeArrowheads="1"/>
            </p:cNvSpPr>
            <p:nvPr/>
          </p:nvSpPr>
          <p:spPr bwMode="auto">
            <a:xfrm>
              <a:off x="2112" y="2179"/>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4171" name="Text Box 30"/>
            <p:cNvSpPr txBox="1">
              <a:spLocks noChangeArrowheads="1"/>
            </p:cNvSpPr>
            <p:nvPr/>
          </p:nvSpPr>
          <p:spPr bwMode="auto">
            <a:xfrm>
              <a:off x="1056" y="2323"/>
              <a:ext cx="48" cy="173"/>
            </a:xfrm>
            <a:prstGeom prst="rect">
              <a:avLst/>
            </a:prstGeom>
            <a:noFill/>
            <a:ln w="9525">
              <a:noFill/>
              <a:miter lim="800000"/>
              <a:headEnd/>
              <a:tailEnd/>
            </a:ln>
          </p:spPr>
          <p:txBody>
            <a:bodyPr lIns="0" tIns="0" rIns="0" bIns="0">
              <a:spAutoFit/>
            </a:bodyPr>
            <a:lstStyle/>
            <a:p>
              <a:r>
                <a:rPr lang="en-US">
                  <a:solidFill>
                    <a:srgbClr val="2B5DD9"/>
                  </a:solidFill>
                </a:rPr>
                <a:t>8</a:t>
              </a:r>
            </a:p>
          </p:txBody>
        </p:sp>
        <p:sp>
          <p:nvSpPr>
            <p:cNvPr id="134172" name="Text Box 31"/>
            <p:cNvSpPr txBox="1">
              <a:spLocks noChangeArrowheads="1"/>
            </p:cNvSpPr>
            <p:nvPr/>
          </p:nvSpPr>
          <p:spPr bwMode="auto">
            <a:xfrm>
              <a:off x="2496" y="2275"/>
              <a:ext cx="48" cy="173"/>
            </a:xfrm>
            <a:prstGeom prst="rect">
              <a:avLst/>
            </a:prstGeom>
            <a:noFill/>
            <a:ln w="9525">
              <a:noFill/>
              <a:miter lim="800000"/>
              <a:headEnd/>
              <a:tailEnd/>
            </a:ln>
          </p:spPr>
          <p:txBody>
            <a:bodyPr lIns="0" tIns="0" rIns="0" bIns="0">
              <a:spAutoFit/>
            </a:bodyPr>
            <a:lstStyle/>
            <a:p>
              <a:r>
                <a:rPr lang="en-US">
                  <a:solidFill>
                    <a:srgbClr val="2B5DD9"/>
                  </a:solidFill>
                </a:rPr>
                <a:t>4</a:t>
              </a:r>
            </a:p>
          </p:txBody>
        </p:sp>
      </p:grpSp>
      <p:grpSp>
        <p:nvGrpSpPr>
          <p:cNvPr id="7" name="Group 32"/>
          <p:cNvGrpSpPr>
            <a:grpSpLocks/>
          </p:cNvGrpSpPr>
          <p:nvPr/>
        </p:nvGrpSpPr>
        <p:grpSpPr bwMode="auto">
          <a:xfrm>
            <a:off x="4572000" y="4471989"/>
            <a:ext cx="1295400" cy="1189037"/>
            <a:chOff x="1920" y="2611"/>
            <a:chExt cx="816" cy="749"/>
          </a:xfrm>
        </p:grpSpPr>
        <p:sp>
          <p:nvSpPr>
            <p:cNvPr id="134156" name="Oval 33"/>
            <p:cNvSpPr>
              <a:spLocks noChangeArrowheads="1"/>
            </p:cNvSpPr>
            <p:nvPr/>
          </p:nvSpPr>
          <p:spPr bwMode="auto">
            <a:xfrm>
              <a:off x="2496" y="2954"/>
              <a:ext cx="240" cy="240"/>
            </a:xfrm>
            <a:prstGeom prst="ellipse">
              <a:avLst/>
            </a:prstGeom>
            <a:solidFill>
              <a:schemeClr val="bg1"/>
            </a:solidFill>
            <a:ln w="9525">
              <a:solidFill>
                <a:schemeClr val="tx1"/>
              </a:solidFill>
              <a:round/>
              <a:headEnd/>
              <a:tailEnd/>
            </a:ln>
          </p:spPr>
          <p:txBody>
            <a:bodyPr wrap="none" anchor="ctr"/>
            <a:lstStyle/>
            <a:p>
              <a:pPr algn="ctr"/>
              <a:r>
                <a:rPr lang="en-US" sz="1600"/>
                <a:t>K/0</a:t>
              </a:r>
            </a:p>
          </p:txBody>
        </p:sp>
        <p:cxnSp>
          <p:nvCxnSpPr>
            <p:cNvPr id="134157" name="AutoShape 34"/>
            <p:cNvCxnSpPr>
              <a:cxnSpLocks noChangeShapeType="1"/>
              <a:stCxn id="134166" idx="4"/>
              <a:endCxn id="134156" idx="0"/>
            </p:cNvCxnSpPr>
            <p:nvPr/>
          </p:nvCxnSpPr>
          <p:spPr bwMode="auto">
            <a:xfrm>
              <a:off x="2424" y="2678"/>
              <a:ext cx="192" cy="276"/>
            </a:xfrm>
            <a:prstGeom prst="straightConnector1">
              <a:avLst/>
            </a:prstGeom>
            <a:noFill/>
            <a:ln w="9525">
              <a:solidFill>
                <a:schemeClr val="tx1"/>
              </a:solidFill>
              <a:round/>
              <a:headEnd/>
              <a:tailEnd/>
            </a:ln>
          </p:spPr>
        </p:cxnSp>
        <p:sp>
          <p:nvSpPr>
            <p:cNvPr id="134158" name="Rectangle 35"/>
            <p:cNvSpPr>
              <a:spLocks noChangeArrowheads="1"/>
            </p:cNvSpPr>
            <p:nvPr/>
          </p:nvSpPr>
          <p:spPr bwMode="auto">
            <a:xfrm>
              <a:off x="2496" y="2954"/>
              <a:ext cx="240" cy="24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sp>
          <p:nvSpPr>
            <p:cNvPr id="134159" name="Oval 36"/>
            <p:cNvSpPr>
              <a:spLocks noChangeArrowheads="1"/>
            </p:cNvSpPr>
            <p:nvPr/>
          </p:nvSpPr>
          <p:spPr bwMode="auto">
            <a:xfrm>
              <a:off x="2016" y="2947"/>
              <a:ext cx="240" cy="240"/>
            </a:xfrm>
            <a:prstGeom prst="ellipse">
              <a:avLst/>
            </a:prstGeom>
            <a:solidFill>
              <a:schemeClr val="bg1"/>
            </a:solidFill>
            <a:ln w="9525">
              <a:solidFill>
                <a:schemeClr val="tx1"/>
              </a:solidFill>
              <a:round/>
              <a:headEnd/>
              <a:tailEnd/>
            </a:ln>
          </p:spPr>
          <p:txBody>
            <a:bodyPr wrap="none" anchor="ctr"/>
            <a:lstStyle/>
            <a:p>
              <a:pPr algn="ctr"/>
              <a:r>
                <a:rPr lang="en-US" sz="1600"/>
                <a:t>J/1</a:t>
              </a:r>
            </a:p>
          </p:txBody>
        </p:sp>
        <p:cxnSp>
          <p:nvCxnSpPr>
            <p:cNvPr id="134160" name="AutoShape 37"/>
            <p:cNvCxnSpPr>
              <a:cxnSpLocks noChangeShapeType="1"/>
              <a:stCxn id="134166" idx="4"/>
              <a:endCxn id="134159" idx="0"/>
            </p:cNvCxnSpPr>
            <p:nvPr/>
          </p:nvCxnSpPr>
          <p:spPr bwMode="auto">
            <a:xfrm flipH="1">
              <a:off x="2136" y="2678"/>
              <a:ext cx="288" cy="269"/>
            </a:xfrm>
            <a:prstGeom prst="straightConnector1">
              <a:avLst/>
            </a:prstGeom>
            <a:noFill/>
            <a:ln w="9525">
              <a:solidFill>
                <a:schemeClr val="tx1"/>
              </a:solidFill>
              <a:round/>
              <a:headEnd/>
              <a:tailEnd/>
            </a:ln>
          </p:spPr>
        </p:cxnSp>
        <p:sp>
          <p:nvSpPr>
            <p:cNvPr id="134161" name="Text Box 38"/>
            <p:cNvSpPr txBox="1">
              <a:spLocks noChangeArrowheads="1"/>
            </p:cNvSpPr>
            <p:nvPr/>
          </p:nvSpPr>
          <p:spPr bwMode="auto">
            <a:xfrm>
              <a:off x="2160" y="2611"/>
              <a:ext cx="48" cy="173"/>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34162" name="Text Box 39"/>
            <p:cNvSpPr txBox="1">
              <a:spLocks noChangeArrowheads="1"/>
            </p:cNvSpPr>
            <p:nvPr/>
          </p:nvSpPr>
          <p:spPr bwMode="auto">
            <a:xfrm>
              <a:off x="2544" y="2611"/>
              <a:ext cx="48" cy="173"/>
            </a:xfrm>
            <a:prstGeom prst="rect">
              <a:avLst/>
            </a:prstGeom>
            <a:noFill/>
            <a:ln w="9525">
              <a:noFill/>
              <a:miter lim="800000"/>
              <a:headEnd/>
              <a:tailEnd/>
            </a:ln>
          </p:spPr>
          <p:txBody>
            <a:bodyPr lIns="0" tIns="0" rIns="0" bIns="0">
              <a:spAutoFit/>
            </a:bodyPr>
            <a:lstStyle/>
            <a:p>
              <a:r>
                <a:rPr lang="en-US">
                  <a:solidFill>
                    <a:srgbClr val="FF0000"/>
                  </a:solidFill>
                </a:rPr>
                <a:t>3</a:t>
              </a:r>
            </a:p>
          </p:txBody>
        </p:sp>
        <p:sp>
          <p:nvSpPr>
            <p:cNvPr id="134163" name="Text Box 40"/>
            <p:cNvSpPr txBox="1">
              <a:spLocks noChangeArrowheads="1"/>
            </p:cNvSpPr>
            <p:nvPr/>
          </p:nvSpPr>
          <p:spPr bwMode="auto">
            <a:xfrm>
              <a:off x="2688" y="3187"/>
              <a:ext cx="48" cy="173"/>
            </a:xfrm>
            <a:prstGeom prst="rect">
              <a:avLst/>
            </a:prstGeom>
            <a:noFill/>
            <a:ln w="9525">
              <a:noFill/>
              <a:miter lim="800000"/>
              <a:headEnd/>
              <a:tailEnd/>
            </a:ln>
          </p:spPr>
          <p:txBody>
            <a:bodyPr lIns="0" tIns="0" rIns="0" bIns="0">
              <a:spAutoFit/>
            </a:bodyPr>
            <a:lstStyle/>
            <a:p>
              <a:r>
                <a:rPr lang="en-US">
                  <a:solidFill>
                    <a:srgbClr val="2B5DD9"/>
                  </a:solidFill>
                </a:rPr>
                <a:t>6</a:t>
              </a:r>
            </a:p>
          </p:txBody>
        </p:sp>
        <p:sp>
          <p:nvSpPr>
            <p:cNvPr id="134164" name="Text Box 41"/>
            <p:cNvSpPr txBox="1">
              <a:spLocks noChangeArrowheads="1"/>
            </p:cNvSpPr>
            <p:nvPr/>
          </p:nvSpPr>
          <p:spPr bwMode="auto">
            <a:xfrm>
              <a:off x="1920" y="2880"/>
              <a:ext cx="48" cy="173"/>
            </a:xfrm>
            <a:prstGeom prst="rect">
              <a:avLst/>
            </a:prstGeom>
            <a:noFill/>
            <a:ln w="9525">
              <a:noFill/>
              <a:miter lim="800000"/>
              <a:headEnd/>
              <a:tailEnd/>
            </a:ln>
          </p:spPr>
          <p:txBody>
            <a:bodyPr lIns="0" tIns="0" rIns="0" bIns="0">
              <a:spAutoFit/>
            </a:bodyPr>
            <a:lstStyle/>
            <a:p>
              <a:r>
                <a:rPr lang="en-US">
                  <a:solidFill>
                    <a:srgbClr val="2B5DD9"/>
                  </a:solidFill>
                </a:rPr>
                <a:t>1</a:t>
              </a:r>
            </a:p>
          </p:txBody>
        </p:sp>
      </p:grpSp>
    </p:spTree>
    <p:extLst>
      <p:ext uri="{BB962C8B-B14F-4D97-AF65-F5344CB8AC3E}">
        <p14:creationId xmlns:p14="http://schemas.microsoft.com/office/powerpoint/2010/main" val="34273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0D360D13-60EF-40C8-B21D-EB897937C485}"/>
                  </a:ext>
                </a:extLst>
              </p14:cNvPr>
              <p14:cNvContentPartPr/>
              <p14:nvPr/>
            </p14:nvContentPartPr>
            <p14:xfrm>
              <a:off x="7938633" y="1699615"/>
              <a:ext cx="2032200" cy="990000"/>
            </p14:xfrm>
          </p:contentPart>
        </mc:Choice>
        <mc:Fallback xmlns="">
          <p:pic>
            <p:nvPicPr>
              <p:cNvPr id="4" name="Ink 3">
                <a:extLst>
                  <a:ext uri="{FF2B5EF4-FFF2-40B4-BE49-F238E27FC236}">
                    <a16:creationId xmlns:a16="http://schemas.microsoft.com/office/drawing/2014/main" id="{0D360D13-60EF-40C8-B21D-EB897937C485}"/>
                  </a:ext>
                </a:extLst>
              </p:cNvPr>
              <p:cNvPicPr/>
              <p:nvPr/>
            </p:nvPicPr>
            <p:blipFill>
              <a:blip r:embed="rId3"/>
              <a:stretch>
                <a:fillRect/>
              </a:stretch>
            </p:blipFill>
            <p:spPr>
              <a:xfrm>
                <a:off x="7920633" y="1681615"/>
                <a:ext cx="2067840" cy="1025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940D1A4F-60FF-47E5-B9AE-E9F2E824DF96}"/>
                  </a:ext>
                </a:extLst>
              </p14:cNvPr>
              <p14:cNvContentPartPr/>
              <p14:nvPr/>
            </p14:nvContentPartPr>
            <p14:xfrm>
              <a:off x="4246113" y="1313335"/>
              <a:ext cx="2626200" cy="1769760"/>
            </p14:xfrm>
          </p:contentPart>
        </mc:Choice>
        <mc:Fallback xmlns="">
          <p:pic>
            <p:nvPicPr>
              <p:cNvPr id="8" name="Ink 7">
                <a:extLst>
                  <a:ext uri="{FF2B5EF4-FFF2-40B4-BE49-F238E27FC236}">
                    <a16:creationId xmlns:a16="http://schemas.microsoft.com/office/drawing/2014/main" id="{940D1A4F-60FF-47E5-B9AE-E9F2E824DF96}"/>
                  </a:ext>
                </a:extLst>
              </p:cNvPr>
              <p:cNvPicPr/>
              <p:nvPr/>
            </p:nvPicPr>
            <p:blipFill>
              <a:blip r:embed="rId5"/>
              <a:stretch>
                <a:fillRect/>
              </a:stretch>
            </p:blipFill>
            <p:spPr>
              <a:xfrm>
                <a:off x="4228091" y="1295335"/>
                <a:ext cx="2661884" cy="1805400"/>
              </a:xfrm>
              <a:prstGeom prst="rect">
                <a:avLst/>
              </a:prstGeom>
            </p:spPr>
          </p:pic>
        </mc:Fallback>
      </mc:AlternateContent>
    </p:spTree>
    <p:extLst>
      <p:ext uri="{BB962C8B-B14F-4D97-AF65-F5344CB8AC3E}">
        <p14:creationId xmlns:p14="http://schemas.microsoft.com/office/powerpoint/2010/main" val="3321232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8077200" y="6248400"/>
            <a:ext cx="1905000" cy="457200"/>
          </a:xfrm>
        </p:spPr>
        <p:txBody>
          <a:bodyPr/>
          <a:lstStyle/>
          <a:p>
            <a:pPr>
              <a:defRPr/>
            </a:pPr>
            <a:fld id="{F98239B7-44AC-4CA1-A1F4-8D8D7219AEFE}" type="slidenum">
              <a:rPr lang="fa-IR" sz="1400"/>
              <a:pPr>
                <a:defRPr/>
              </a:pPr>
              <a:t>29</a:t>
            </a:fld>
            <a:endParaRPr lang="en-US" sz="1400"/>
          </a:p>
        </p:txBody>
      </p:sp>
      <p:sp>
        <p:nvSpPr>
          <p:cNvPr id="10245" name="Rectangle 2"/>
          <p:cNvSpPr>
            <a:spLocks noChangeArrowheads="1"/>
          </p:cNvSpPr>
          <p:nvPr/>
        </p:nvSpPr>
        <p:spPr bwMode="auto">
          <a:xfrm>
            <a:off x="2127251" y="1851025"/>
            <a:ext cx="7777163" cy="641350"/>
          </a:xfrm>
          <a:prstGeom prst="rect">
            <a:avLst/>
          </a:prstGeom>
          <a:noFill/>
          <a:ln w="9525" algn="ctr">
            <a:noFill/>
            <a:miter lim="800000"/>
            <a:headEnd/>
            <a:tailEnd/>
          </a:ln>
        </p:spPr>
        <p:txBody>
          <a:bodyPr>
            <a:spAutoFit/>
          </a:bodyPr>
          <a:lstStyle/>
          <a:p>
            <a:pPr algn="ctr" rtl="1" eaLnBrk="0" hangingPunct="0">
              <a:spcBef>
                <a:spcPct val="50000"/>
              </a:spcBef>
            </a:pPr>
            <a:r>
              <a:rPr lang="fa-IR" sz="3600">
                <a:solidFill>
                  <a:schemeClr val="accent2"/>
                </a:solidFill>
                <a:cs typeface="Lotus" pitchFamily="2" charset="-78"/>
              </a:rPr>
              <a:t>جستجوی </a:t>
            </a:r>
            <a:r>
              <a:rPr lang="en-US" sz="3600">
                <a:solidFill>
                  <a:schemeClr val="accent2"/>
                </a:solidFill>
                <a:cs typeface="Lotus" pitchFamily="2" charset="-78"/>
              </a:rPr>
              <a:t>A*</a:t>
            </a:r>
          </a:p>
        </p:txBody>
      </p:sp>
      <p:sp>
        <p:nvSpPr>
          <p:cNvPr id="10246" name="Text Box 3"/>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0247" name="Text Box 4"/>
          <p:cNvSpPr txBox="1">
            <a:spLocks noChangeArrowheads="1"/>
          </p:cNvSpPr>
          <p:nvPr/>
        </p:nvSpPr>
        <p:spPr bwMode="auto">
          <a:xfrm>
            <a:off x="2208213" y="2565400"/>
            <a:ext cx="7632700" cy="2946400"/>
          </a:xfrm>
          <a:prstGeom prst="rect">
            <a:avLst/>
          </a:prstGeom>
          <a:noFill/>
          <a:ln w="9525">
            <a:noFill/>
            <a:miter lim="800000"/>
            <a:headEnd/>
            <a:tailEnd/>
          </a:ln>
        </p:spPr>
        <p:txBody>
          <a:bodyPr>
            <a:spAutoFit/>
          </a:bodyPr>
          <a:lstStyle/>
          <a:p>
            <a:pPr algn="r" rtl="1" eaLnBrk="0" hangingPunct="0">
              <a:lnSpc>
                <a:spcPct val="90000"/>
              </a:lnSpc>
              <a:spcBef>
                <a:spcPct val="30000"/>
              </a:spcBef>
              <a:buClr>
                <a:srgbClr val="00D600"/>
              </a:buClr>
              <a:buFont typeface="Wingdings" pitchFamily="2" charset="2"/>
              <a:buChar char="Ã"/>
            </a:pPr>
            <a:r>
              <a:rPr lang="fa-IR" sz="3600">
                <a:solidFill>
                  <a:schemeClr val="accent2"/>
                </a:solidFill>
                <a:cs typeface="Homa" pitchFamily="2" charset="-78"/>
              </a:rPr>
              <a:t>کامل بودن:</a:t>
            </a:r>
            <a:r>
              <a:rPr lang="fa-IR" sz="3200">
                <a:solidFill>
                  <a:schemeClr val="accent2"/>
                </a:solidFill>
                <a:cs typeface="Homa" pitchFamily="2" charset="-78"/>
              </a:rPr>
              <a:t> </a:t>
            </a:r>
            <a:r>
              <a:rPr lang="fa-IR" sz="3200">
                <a:solidFill>
                  <a:srgbClr val="CC3300"/>
                </a:solidFill>
                <a:cs typeface="Homa" pitchFamily="2" charset="-78"/>
              </a:rPr>
              <a:t>بله</a:t>
            </a:r>
          </a:p>
          <a:p>
            <a:pPr algn="r" rtl="1" eaLnBrk="0" hangingPunct="0">
              <a:lnSpc>
                <a:spcPct val="90000"/>
              </a:lnSpc>
              <a:spcBef>
                <a:spcPct val="30000"/>
              </a:spcBef>
              <a:buClr>
                <a:srgbClr val="00D600"/>
              </a:buClr>
              <a:buFont typeface="Wingdings" pitchFamily="2" charset="2"/>
              <a:buChar char="Ã"/>
            </a:pPr>
            <a:r>
              <a:rPr lang="fa-IR" sz="3600">
                <a:solidFill>
                  <a:schemeClr val="accent2"/>
                </a:solidFill>
                <a:cs typeface="Homa" pitchFamily="2" charset="-78"/>
              </a:rPr>
              <a:t>بهينگی:</a:t>
            </a:r>
            <a:r>
              <a:rPr lang="fa-IR" sz="3200">
                <a:solidFill>
                  <a:schemeClr val="accent2"/>
                </a:solidFill>
                <a:cs typeface="Homa" pitchFamily="2" charset="-78"/>
              </a:rPr>
              <a:t> </a:t>
            </a:r>
            <a:r>
              <a:rPr lang="fa-IR" sz="3200">
                <a:solidFill>
                  <a:srgbClr val="CC3300"/>
                </a:solidFill>
                <a:cs typeface="Homa" pitchFamily="2" charset="-78"/>
              </a:rPr>
              <a:t>بله</a:t>
            </a:r>
          </a:p>
          <a:p>
            <a:pPr algn="r" rtl="1" eaLnBrk="0" hangingPunct="0">
              <a:lnSpc>
                <a:spcPct val="90000"/>
              </a:lnSpc>
              <a:spcBef>
                <a:spcPct val="30000"/>
              </a:spcBef>
              <a:buClr>
                <a:srgbClr val="00D600"/>
              </a:buClr>
              <a:buFont typeface="Wingdings" pitchFamily="2" charset="2"/>
              <a:buChar char="Ã"/>
            </a:pPr>
            <a:r>
              <a:rPr lang="fa-IR" sz="3600">
                <a:solidFill>
                  <a:schemeClr val="accent2"/>
                </a:solidFill>
                <a:cs typeface="Homa" pitchFamily="2" charset="-78"/>
              </a:rPr>
              <a:t>پيچيدگي زماني:</a:t>
            </a:r>
          </a:p>
          <a:p>
            <a:pPr algn="r" rtl="1" eaLnBrk="0" hangingPunct="0">
              <a:lnSpc>
                <a:spcPct val="90000"/>
              </a:lnSpc>
              <a:spcBef>
                <a:spcPct val="30000"/>
              </a:spcBef>
              <a:buClr>
                <a:srgbClr val="00D600"/>
              </a:buClr>
              <a:buFont typeface="Wingdings" pitchFamily="2" charset="2"/>
              <a:buChar char="Ã"/>
            </a:pPr>
            <a:r>
              <a:rPr lang="fa-IR" sz="3600">
                <a:solidFill>
                  <a:schemeClr val="accent2"/>
                </a:solidFill>
                <a:cs typeface="Homa" pitchFamily="2" charset="-78"/>
              </a:rPr>
              <a:t>پيچيدگی فضا:</a:t>
            </a:r>
          </a:p>
          <a:p>
            <a:pPr lvl="3" algn="r" rtl="1" eaLnBrk="0" hangingPunct="0">
              <a:lnSpc>
                <a:spcPct val="90000"/>
              </a:lnSpc>
              <a:spcBef>
                <a:spcPct val="15000"/>
              </a:spcBef>
              <a:buClr>
                <a:srgbClr val="00D600"/>
              </a:buClr>
              <a:buFont typeface="Wingdings" pitchFamily="2" charset="2"/>
              <a:buChar char="×"/>
            </a:pPr>
            <a:endParaRPr lang="en-US" sz="2400">
              <a:solidFill>
                <a:srgbClr val="CC3300"/>
              </a:solidFill>
              <a:cs typeface="Homa" pitchFamily="2" charset="-78"/>
            </a:endParaRPr>
          </a:p>
        </p:txBody>
      </p:sp>
      <p:graphicFrame>
        <p:nvGraphicFramePr>
          <p:cNvPr id="10242" name="Object 5"/>
          <p:cNvGraphicFramePr>
            <a:graphicFrameLocks noChangeAspect="1"/>
          </p:cNvGraphicFramePr>
          <p:nvPr/>
        </p:nvGraphicFramePr>
        <p:xfrm>
          <a:off x="5735639" y="3917951"/>
          <a:ext cx="936625" cy="511175"/>
        </p:xfrm>
        <a:graphic>
          <a:graphicData uri="http://schemas.openxmlformats.org/presentationml/2006/ole">
            <mc:AlternateContent xmlns:mc="http://schemas.openxmlformats.org/markup-compatibility/2006">
              <mc:Choice xmlns:v="urn:schemas-microsoft-com:vml" Requires="v">
                <p:oleObj name="Equation" r:id="rId2" imgW="419040" imgH="228600" progId="Equation.3">
                  <p:embed/>
                </p:oleObj>
              </mc:Choice>
              <mc:Fallback>
                <p:oleObj name="Equation" r:id="rId2" imgW="419040" imgH="228600" progId="Equation.3">
                  <p:embed/>
                  <p:pic>
                    <p:nvPicPr>
                      <p:cNvPr id="10242"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5639" y="3917951"/>
                        <a:ext cx="936625" cy="51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6"/>
          <p:cNvGraphicFramePr>
            <a:graphicFrameLocks noChangeAspect="1"/>
          </p:cNvGraphicFramePr>
          <p:nvPr/>
        </p:nvGraphicFramePr>
        <p:xfrm>
          <a:off x="5735639" y="4972051"/>
          <a:ext cx="936625" cy="511175"/>
        </p:xfrm>
        <a:graphic>
          <a:graphicData uri="http://schemas.openxmlformats.org/presentationml/2006/ole">
            <mc:AlternateContent xmlns:mc="http://schemas.openxmlformats.org/markup-compatibility/2006">
              <mc:Choice xmlns:v="urn:schemas-microsoft-com:vml" Requires="v">
                <p:oleObj name="Equation" r:id="rId4" imgW="419040" imgH="228600" progId="Equation.3">
                  <p:embed/>
                </p:oleObj>
              </mc:Choice>
              <mc:Fallback>
                <p:oleObj name="Equation" r:id="rId4" imgW="419040" imgH="228600" progId="Equation.3">
                  <p:embed/>
                  <p:pic>
                    <p:nvPicPr>
                      <p:cNvPr id="10243"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5639" y="4972051"/>
                        <a:ext cx="936625" cy="51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760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2024064" y="1627994"/>
            <a:ext cx="8072437" cy="3694088"/>
          </a:xfrm>
          <a:prstGeom prst="rect">
            <a:avLst/>
          </a:prstGeom>
          <a:noFill/>
          <a:ln w="9525">
            <a:noFill/>
            <a:miter lim="800000"/>
            <a:headEnd/>
            <a:tailEnd/>
          </a:ln>
        </p:spPr>
        <p:txBody>
          <a:bodyPr anchor="ctr">
            <a:spAutoFit/>
          </a:bodyPr>
          <a:lstStyle/>
          <a:p>
            <a:pPr algn="just" rtl="1">
              <a:lnSpc>
                <a:spcPct val="135000"/>
              </a:lnSpc>
            </a:pPr>
            <a:r>
              <a:rPr lang="ar-SA" sz="2800">
                <a:solidFill>
                  <a:srgbClr val="7F5429"/>
                </a:solidFill>
                <a:cs typeface="Zar" pitchFamily="2" charset="-78"/>
              </a:rPr>
              <a:t>جستجوي بهترين:</a:t>
            </a:r>
            <a:endParaRPr lang="fa-IR" sz="2800">
              <a:solidFill>
                <a:srgbClr val="7F5429"/>
              </a:solidFill>
              <a:cs typeface="Zar" pitchFamily="2" charset="-78"/>
            </a:endParaRPr>
          </a:p>
          <a:p>
            <a:pPr algn="just" rtl="1">
              <a:lnSpc>
                <a:spcPct val="135000"/>
              </a:lnSpc>
            </a:pPr>
            <a:endParaRPr lang="en-US" sz="2800">
              <a:solidFill>
                <a:srgbClr val="7F5429"/>
              </a:solidFill>
              <a:cs typeface="Zar" pitchFamily="2" charset="-78"/>
            </a:endParaRPr>
          </a:p>
          <a:p>
            <a:pPr algn="just" rtl="1">
              <a:lnSpc>
                <a:spcPct val="135000"/>
              </a:lnSpc>
            </a:pPr>
            <a:r>
              <a:rPr lang="ar-SA" sz="2400">
                <a:cs typeface="Zar" pitchFamily="2" charset="-78"/>
              </a:rPr>
              <a:t>اين استراتژي به اين صورت بيان مي‌شود که در يک درخت، زماني که گره‌ها مرتب مي‌شوند، گره‌اي که بهترين ارزيابي را داشته باشد، </a:t>
            </a:r>
            <a:r>
              <a:rPr lang="fa-IR" sz="2400">
                <a:cs typeface="Zar" pitchFamily="2" charset="-78"/>
              </a:rPr>
              <a:t>قبل از ديگر گره‌ها</a:t>
            </a:r>
            <a:r>
              <a:rPr lang="ar-SA" sz="2400">
                <a:cs typeface="Zar" pitchFamily="2" charset="-78"/>
              </a:rPr>
              <a:t> بسط داده مي‌شود.</a:t>
            </a:r>
            <a:endParaRPr lang="en-US" sz="2400">
              <a:cs typeface="Zar" pitchFamily="2" charset="-78"/>
            </a:endParaRPr>
          </a:p>
          <a:p>
            <a:pPr algn="just" rtl="1">
              <a:lnSpc>
                <a:spcPct val="135000"/>
              </a:lnSpc>
            </a:pPr>
            <a:r>
              <a:rPr lang="ar-SA" sz="2400">
                <a:solidFill>
                  <a:srgbClr val="7F5429"/>
                </a:solidFill>
                <a:cs typeface="Zar" pitchFamily="2" charset="-78"/>
              </a:rPr>
              <a:t>هدف</a:t>
            </a:r>
            <a:r>
              <a:rPr lang="fa-IR" sz="2400">
                <a:solidFill>
                  <a:srgbClr val="7F5429"/>
                </a:solidFill>
                <a:cs typeface="Zar" pitchFamily="2" charset="-78"/>
              </a:rPr>
              <a:t>:</a:t>
            </a:r>
            <a:r>
              <a:rPr lang="ar-SA" sz="2400">
                <a:cs typeface="Zar" pitchFamily="2" charset="-78"/>
              </a:rPr>
              <a:t> يافتن راه‌حل‌هاي کم‌هزينه است، اين الگوريتم‌ها عموماً از تعدادي معيار تخمين براي هزينه راه‌حل‌ها استفاده مي‌‌کنند و سعي بر حداقل کردن آنها دارند.</a:t>
            </a:r>
          </a:p>
        </p:txBody>
      </p:sp>
    </p:spTree>
    <p:extLst>
      <p:ext uri="{BB962C8B-B14F-4D97-AF65-F5344CB8AC3E}">
        <p14:creationId xmlns:p14="http://schemas.microsoft.com/office/powerpoint/2010/main" val="3529930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C6766FC2-340A-4516-8B01-A54B8F0FF04A}" type="slidenum">
              <a:rPr lang="fa-IR" sz="1400">
                <a:cs typeface="Times New Roman" pitchFamily="18" charset="0"/>
              </a:rPr>
              <a:pPr algn="r">
                <a:defRPr/>
              </a:pPr>
              <a:t>30</a:t>
            </a:fld>
            <a:endParaRPr lang="en-US" sz="1400">
              <a:cs typeface="Times New Roman" pitchFamily="18" charset="0"/>
            </a:endParaRPr>
          </a:p>
        </p:txBody>
      </p:sp>
      <p:sp>
        <p:nvSpPr>
          <p:cNvPr id="142339"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42340" name="Rectangle 3"/>
          <p:cNvSpPr>
            <a:spLocks noChangeArrowheads="1"/>
          </p:cNvSpPr>
          <p:nvPr/>
        </p:nvSpPr>
        <p:spPr bwMode="auto">
          <a:xfrm>
            <a:off x="2127251" y="1851025"/>
            <a:ext cx="7777163" cy="641350"/>
          </a:xfrm>
          <a:prstGeom prst="rect">
            <a:avLst/>
          </a:prstGeom>
          <a:noFill/>
          <a:ln w="9525" algn="ctr">
            <a:noFill/>
            <a:miter lim="800000"/>
            <a:headEnd/>
            <a:tailEnd/>
          </a:ln>
        </p:spPr>
        <p:txBody>
          <a:bodyPr>
            <a:spAutoFit/>
          </a:bodyPr>
          <a:lstStyle/>
          <a:p>
            <a:pPr algn="ctr" rtl="1" eaLnBrk="0" hangingPunct="0">
              <a:spcBef>
                <a:spcPct val="50000"/>
              </a:spcBef>
            </a:pPr>
            <a:r>
              <a:rPr lang="fa-IR" sz="3600">
                <a:solidFill>
                  <a:schemeClr val="accent2"/>
                </a:solidFill>
                <a:cs typeface="Lotus" pitchFamily="2" charset="-78"/>
              </a:rPr>
              <a:t>مثال ديگر از جستجوی </a:t>
            </a:r>
            <a:r>
              <a:rPr lang="en-US" sz="3600">
                <a:solidFill>
                  <a:schemeClr val="accent2"/>
                </a:solidFill>
                <a:cs typeface="Lotus" pitchFamily="2" charset="-78"/>
              </a:rPr>
              <a:t>A*</a:t>
            </a:r>
          </a:p>
        </p:txBody>
      </p:sp>
      <p:pic>
        <p:nvPicPr>
          <p:cNvPr id="142341" name="Picture 4"/>
          <p:cNvPicPr>
            <a:picLocks noGrp="1" noChangeAspect="1" noChangeArrowheads="1"/>
          </p:cNvPicPr>
          <p:nvPr>
            <p:ph idx="4294967295"/>
          </p:nvPr>
        </p:nvPicPr>
        <p:blipFill>
          <a:blip r:embed="rId2"/>
          <a:srcRect/>
          <a:stretch>
            <a:fillRect/>
          </a:stretch>
        </p:blipFill>
        <p:spPr>
          <a:xfrm>
            <a:off x="2566989" y="2433638"/>
            <a:ext cx="6981825" cy="4210050"/>
          </a:xfrm>
          <a:noFill/>
        </p:spPr>
      </p:pic>
      <p:sp>
        <p:nvSpPr>
          <p:cNvPr id="142342" name="Freeform 5"/>
          <p:cNvSpPr>
            <a:spLocks/>
          </p:cNvSpPr>
          <p:nvPr/>
        </p:nvSpPr>
        <p:spPr bwMode="auto">
          <a:xfrm>
            <a:off x="3071814" y="2852738"/>
            <a:ext cx="4103687" cy="369332"/>
          </a:xfrm>
          <a:custGeom>
            <a:avLst/>
            <a:gdLst>
              <a:gd name="T0" fmla="*/ 0 w 2608"/>
              <a:gd name="T1" fmla="*/ 1113747446 h 1754"/>
              <a:gd name="T2" fmla="*/ 1797504709 w 2608"/>
              <a:gd name="T3" fmla="*/ 85018665 h 1754"/>
              <a:gd name="T4" fmla="*/ 2147483647 w 2608"/>
              <a:gd name="T5" fmla="*/ 1626694185 h 1754"/>
              <a:gd name="T6" fmla="*/ 2147483647 w 2608"/>
              <a:gd name="T7" fmla="*/ 2147483647 h 1754"/>
              <a:gd name="T8" fmla="*/ 2147483647 w 2608"/>
              <a:gd name="T9" fmla="*/ 2147483647 h 1754"/>
              <a:gd name="T10" fmla="*/ 0 60000 65536"/>
              <a:gd name="T11" fmla="*/ 0 60000 65536"/>
              <a:gd name="T12" fmla="*/ 0 60000 65536"/>
              <a:gd name="T13" fmla="*/ 0 60000 65536"/>
              <a:gd name="T14" fmla="*/ 0 60000 65536"/>
              <a:gd name="T15" fmla="*/ 0 w 2608"/>
              <a:gd name="T16" fmla="*/ 0 h 1754"/>
              <a:gd name="T17" fmla="*/ 2608 w 2608"/>
              <a:gd name="T18" fmla="*/ 1754 h 1754"/>
            </a:gdLst>
            <a:ahLst/>
            <a:cxnLst>
              <a:cxn ang="T10">
                <a:pos x="T0" y="T1"/>
              </a:cxn>
              <a:cxn ang="T11">
                <a:pos x="T2" y="T3"/>
              </a:cxn>
              <a:cxn ang="T12">
                <a:pos x="T4" y="T5"/>
              </a:cxn>
              <a:cxn ang="T13">
                <a:pos x="T6" y="T7"/>
              </a:cxn>
              <a:cxn ang="T14">
                <a:pos x="T8" y="T9"/>
              </a:cxn>
            </a:cxnLst>
            <a:rect l="T15" t="T16" r="T17" b="T18"/>
            <a:pathLst>
              <a:path w="2608" h="1754">
                <a:moveTo>
                  <a:pt x="0" y="393"/>
                </a:moveTo>
                <a:cubicBezTo>
                  <a:pt x="204" y="196"/>
                  <a:pt x="409" y="0"/>
                  <a:pt x="726" y="30"/>
                </a:cubicBezTo>
                <a:cubicBezTo>
                  <a:pt x="1043" y="60"/>
                  <a:pt x="1610" y="362"/>
                  <a:pt x="1905" y="574"/>
                </a:cubicBezTo>
                <a:cubicBezTo>
                  <a:pt x="2200" y="786"/>
                  <a:pt x="2382" y="1103"/>
                  <a:pt x="2495" y="1300"/>
                </a:cubicBezTo>
                <a:cubicBezTo>
                  <a:pt x="2608" y="1497"/>
                  <a:pt x="2596" y="1625"/>
                  <a:pt x="2585" y="1754"/>
                </a:cubicBezTo>
              </a:path>
            </a:pathLst>
          </a:custGeom>
          <a:noFill/>
          <a:ln w="28575">
            <a:solidFill>
              <a:srgbClr val="CC3300"/>
            </a:solidFill>
            <a:prstDash val="lgDash"/>
            <a:round/>
            <a:headEnd/>
            <a:tailEnd/>
          </a:ln>
        </p:spPr>
        <p:txBody>
          <a:bodyPr>
            <a:spAutoFit/>
          </a:bodyPr>
          <a:lstStyle/>
          <a:p>
            <a:pPr eaLnBrk="0" hangingPunct="0"/>
            <a:endParaRPr lang="fa-IR">
              <a:cs typeface="Times New Roman" pitchFamily="18" charset="0"/>
            </a:endParaRPr>
          </a:p>
        </p:txBody>
      </p:sp>
      <p:sp>
        <p:nvSpPr>
          <p:cNvPr id="142343" name="Oval 6"/>
          <p:cNvSpPr>
            <a:spLocks noChangeArrowheads="1"/>
          </p:cNvSpPr>
          <p:nvPr/>
        </p:nvSpPr>
        <p:spPr bwMode="auto">
          <a:xfrm>
            <a:off x="2917825" y="3330457"/>
            <a:ext cx="247650" cy="519351"/>
          </a:xfrm>
          <a:prstGeom prst="ellipse">
            <a:avLst/>
          </a:prstGeom>
          <a:noFill/>
          <a:ln w="76200" algn="ctr">
            <a:solidFill>
              <a:srgbClr val="00D600"/>
            </a:solidFill>
            <a:round/>
            <a:headEnd/>
            <a:tailEnd/>
          </a:ln>
        </p:spPr>
        <p:txBody>
          <a:bodyPr anchor="ctr">
            <a:spAutoFit/>
          </a:bodyPr>
          <a:lstStyle/>
          <a:p>
            <a:pPr eaLnBrk="0" hangingPunct="0"/>
            <a:endParaRPr lang="fa-IR">
              <a:cs typeface="Times New Roman" pitchFamily="18" charset="0"/>
            </a:endParaRPr>
          </a:p>
        </p:txBody>
      </p:sp>
      <p:sp>
        <p:nvSpPr>
          <p:cNvPr id="142344" name="Oval 7"/>
          <p:cNvSpPr>
            <a:spLocks noChangeArrowheads="1"/>
          </p:cNvSpPr>
          <p:nvPr/>
        </p:nvSpPr>
        <p:spPr bwMode="auto">
          <a:xfrm>
            <a:off x="6985000" y="5498982"/>
            <a:ext cx="247650" cy="519351"/>
          </a:xfrm>
          <a:prstGeom prst="ellipse">
            <a:avLst/>
          </a:prstGeom>
          <a:noFill/>
          <a:ln w="76200" algn="ctr">
            <a:solidFill>
              <a:srgbClr val="00D600"/>
            </a:solidFill>
            <a:round/>
            <a:headEnd/>
            <a:tailEnd/>
          </a:ln>
        </p:spPr>
        <p:txBody>
          <a:bodyPr anchor="ctr">
            <a:spAutoFit/>
          </a:bodyPr>
          <a:lstStyle/>
          <a:p>
            <a:pPr eaLnBrk="0" hangingPunct="0"/>
            <a:endParaRPr lang="fa-IR">
              <a:cs typeface="Times New Roman" pitchFamily="18" charset="0"/>
            </a:endParaRPr>
          </a:p>
        </p:txBody>
      </p:sp>
      <p:sp>
        <p:nvSpPr>
          <p:cNvPr id="142345" name="Rectangle 8"/>
          <p:cNvSpPr>
            <a:spLocks noChangeArrowheads="1"/>
          </p:cNvSpPr>
          <p:nvPr/>
        </p:nvSpPr>
        <p:spPr bwMode="auto">
          <a:xfrm>
            <a:off x="8320176" y="2565400"/>
            <a:ext cx="1763624" cy="400110"/>
          </a:xfrm>
          <a:prstGeom prst="rect">
            <a:avLst/>
          </a:prstGeom>
          <a:noFill/>
          <a:ln w="9525" algn="ctr">
            <a:noFill/>
            <a:miter lim="800000"/>
            <a:headEnd/>
            <a:tailEnd/>
          </a:ln>
        </p:spPr>
        <p:txBody>
          <a:bodyPr wrap="none">
            <a:spAutoFit/>
          </a:bodyPr>
          <a:lstStyle/>
          <a:p>
            <a:pPr algn="r" eaLnBrk="0" hangingPunct="0">
              <a:spcBef>
                <a:spcPct val="50000"/>
              </a:spcBef>
            </a:pPr>
            <a:r>
              <a:rPr lang="en-US" sz="2000" i="1">
                <a:cs typeface="Lotus" pitchFamily="2" charset="-78"/>
              </a:rPr>
              <a:t>f(n)=g(n) + h(n)</a:t>
            </a:r>
          </a:p>
        </p:txBody>
      </p:sp>
    </p:spTree>
    <p:extLst>
      <p:ext uri="{BB962C8B-B14F-4D97-AF65-F5344CB8AC3E}">
        <p14:creationId xmlns:p14="http://schemas.microsoft.com/office/powerpoint/2010/main" val="1019106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B653CEA2-D50D-4FE5-90CC-B86854FE3344}" type="slidenum">
              <a:rPr lang="fa-IR" sz="1400">
                <a:cs typeface="Times New Roman" pitchFamily="18" charset="0"/>
              </a:rPr>
              <a:pPr algn="r">
                <a:defRPr/>
              </a:pPr>
              <a:t>31</a:t>
            </a:fld>
            <a:endParaRPr lang="en-US" sz="1400">
              <a:cs typeface="Times New Roman" pitchFamily="18" charset="0"/>
            </a:endParaRPr>
          </a:p>
        </p:txBody>
      </p:sp>
      <p:sp>
        <p:nvSpPr>
          <p:cNvPr id="143363"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pic>
        <p:nvPicPr>
          <p:cNvPr id="143364" name="Picture 3"/>
          <p:cNvPicPr>
            <a:picLocks noGrp="1" noChangeAspect="1" noChangeArrowheads="1"/>
          </p:cNvPicPr>
          <p:nvPr>
            <p:ph idx="4294967295"/>
          </p:nvPr>
        </p:nvPicPr>
        <p:blipFill>
          <a:blip r:embed="rId2"/>
          <a:srcRect/>
          <a:stretch>
            <a:fillRect/>
          </a:stretch>
        </p:blipFill>
        <p:spPr>
          <a:xfrm>
            <a:off x="1847851" y="3068638"/>
            <a:ext cx="8564563" cy="531812"/>
          </a:xfrm>
          <a:noFill/>
        </p:spPr>
      </p:pic>
      <p:sp>
        <p:nvSpPr>
          <p:cNvPr id="143365" name="Rectangle 4"/>
          <p:cNvSpPr>
            <a:spLocks noChangeArrowheads="1"/>
          </p:cNvSpPr>
          <p:nvPr/>
        </p:nvSpPr>
        <p:spPr bwMode="auto">
          <a:xfrm>
            <a:off x="2127251" y="1851025"/>
            <a:ext cx="7777163" cy="641350"/>
          </a:xfrm>
          <a:prstGeom prst="rect">
            <a:avLst/>
          </a:prstGeom>
          <a:noFill/>
          <a:ln w="9525" algn="ctr">
            <a:noFill/>
            <a:miter lim="800000"/>
            <a:headEnd/>
            <a:tailEnd/>
          </a:ln>
        </p:spPr>
        <p:txBody>
          <a:bodyPr>
            <a:spAutoFit/>
          </a:bodyPr>
          <a:lstStyle/>
          <a:p>
            <a:pPr algn="ctr" rtl="1" eaLnBrk="0" hangingPunct="0">
              <a:spcBef>
                <a:spcPct val="50000"/>
              </a:spcBef>
            </a:pPr>
            <a:r>
              <a:rPr lang="fa-IR" sz="3600">
                <a:solidFill>
                  <a:schemeClr val="accent2"/>
                </a:solidFill>
                <a:cs typeface="Lotus" pitchFamily="2" charset="-78"/>
              </a:rPr>
              <a:t>جستجوی </a:t>
            </a:r>
            <a:r>
              <a:rPr lang="en-US" sz="3600">
                <a:solidFill>
                  <a:schemeClr val="accent2"/>
                </a:solidFill>
                <a:cs typeface="Lotus" pitchFamily="2" charset="-78"/>
              </a:rPr>
              <a:t>A*</a:t>
            </a:r>
            <a:r>
              <a:rPr lang="fa-IR" sz="3600">
                <a:solidFill>
                  <a:schemeClr val="accent2"/>
                </a:solidFill>
                <a:cs typeface="Lotus" pitchFamily="2" charset="-78"/>
              </a:rPr>
              <a:t> در نقشه رومانی</a:t>
            </a:r>
            <a:endParaRPr lang="en-US" sz="3600">
              <a:solidFill>
                <a:schemeClr val="accent2"/>
              </a:solidFill>
              <a:cs typeface="Lotus" pitchFamily="2" charset="-78"/>
            </a:endParaRPr>
          </a:p>
        </p:txBody>
      </p:sp>
      <p:sp>
        <p:nvSpPr>
          <p:cNvPr id="143366" name="Rectangle 5"/>
          <p:cNvSpPr>
            <a:spLocks noChangeArrowheads="1"/>
          </p:cNvSpPr>
          <p:nvPr/>
        </p:nvSpPr>
        <p:spPr bwMode="auto">
          <a:xfrm>
            <a:off x="2135189" y="5270501"/>
            <a:ext cx="7921625" cy="779463"/>
          </a:xfrm>
          <a:prstGeom prst="rect">
            <a:avLst/>
          </a:prstGeom>
          <a:noFill/>
          <a:ln w="9525" algn="ctr">
            <a:noFill/>
            <a:miter lim="800000"/>
            <a:headEnd/>
            <a:tailEnd/>
          </a:ln>
        </p:spPr>
        <p:txBody>
          <a:bodyPr>
            <a:spAutoFit/>
          </a:bodyPr>
          <a:lstStyle/>
          <a:p>
            <a:pPr algn="ctr" rtl="1" eaLnBrk="0" hangingPunct="0">
              <a:spcBef>
                <a:spcPct val="50000"/>
              </a:spcBef>
            </a:pPr>
            <a:r>
              <a:rPr lang="fa-IR">
                <a:solidFill>
                  <a:schemeClr val="accent2"/>
                </a:solidFill>
                <a:cs typeface="Homa" pitchFamily="2" charset="-78"/>
              </a:rPr>
              <a:t>جستجوی </a:t>
            </a:r>
            <a:r>
              <a:rPr lang="en-US">
                <a:solidFill>
                  <a:schemeClr val="accent2"/>
                </a:solidFill>
                <a:cs typeface="Homa" pitchFamily="2" charset="-78"/>
              </a:rPr>
              <a:t>Bucharest</a:t>
            </a:r>
            <a:r>
              <a:rPr lang="fa-IR">
                <a:solidFill>
                  <a:schemeClr val="accent2"/>
                </a:solidFill>
                <a:cs typeface="Homa" pitchFamily="2" charset="-78"/>
              </a:rPr>
              <a:t> با شروع از </a:t>
            </a:r>
            <a:r>
              <a:rPr lang="en-US">
                <a:solidFill>
                  <a:schemeClr val="accent2"/>
                </a:solidFill>
                <a:cs typeface="Homa" pitchFamily="2" charset="-78"/>
              </a:rPr>
              <a:t>Arad</a:t>
            </a:r>
          </a:p>
          <a:p>
            <a:pPr eaLnBrk="0" hangingPunct="0">
              <a:spcBef>
                <a:spcPct val="50000"/>
              </a:spcBef>
            </a:pPr>
            <a:r>
              <a:rPr lang="en-US">
                <a:solidFill>
                  <a:srgbClr val="CC3300"/>
                </a:solidFill>
                <a:cs typeface="Homa" pitchFamily="2" charset="-78"/>
              </a:rPr>
              <a:t>f(Arad) = g(Arad)+h(Arad)=0+366=366</a:t>
            </a:r>
          </a:p>
        </p:txBody>
      </p:sp>
    </p:spTree>
    <p:extLst>
      <p:ext uri="{BB962C8B-B14F-4D97-AF65-F5344CB8AC3E}">
        <p14:creationId xmlns:p14="http://schemas.microsoft.com/office/powerpoint/2010/main" val="3509702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AE8B0BCF-C213-4222-B900-F4346559B180}" type="slidenum">
              <a:rPr lang="fa-IR" sz="1400">
                <a:cs typeface="Times New Roman" pitchFamily="18" charset="0"/>
              </a:rPr>
              <a:pPr algn="r">
                <a:defRPr/>
              </a:pPr>
              <a:t>32</a:t>
            </a:fld>
            <a:endParaRPr lang="en-US" sz="1400">
              <a:cs typeface="Times New Roman" pitchFamily="18" charset="0"/>
            </a:endParaRPr>
          </a:p>
        </p:txBody>
      </p:sp>
      <p:sp>
        <p:nvSpPr>
          <p:cNvPr id="144387"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pic>
        <p:nvPicPr>
          <p:cNvPr id="144388" name="Picture 3"/>
          <p:cNvPicPr>
            <a:picLocks noGrp="1" noChangeAspect="1" noChangeArrowheads="1"/>
          </p:cNvPicPr>
          <p:nvPr>
            <p:ph idx="4294967295"/>
          </p:nvPr>
        </p:nvPicPr>
        <p:blipFill>
          <a:blip r:embed="rId2"/>
          <a:srcRect/>
          <a:stretch>
            <a:fillRect/>
          </a:stretch>
        </p:blipFill>
        <p:spPr>
          <a:xfrm>
            <a:off x="1774826" y="2860676"/>
            <a:ext cx="8316913" cy="1431925"/>
          </a:xfrm>
          <a:noFill/>
        </p:spPr>
      </p:pic>
      <p:sp>
        <p:nvSpPr>
          <p:cNvPr id="144389" name="Rectangle 4"/>
          <p:cNvSpPr>
            <a:spLocks noChangeArrowheads="1"/>
          </p:cNvSpPr>
          <p:nvPr/>
        </p:nvSpPr>
        <p:spPr bwMode="auto">
          <a:xfrm>
            <a:off x="2127251" y="1851025"/>
            <a:ext cx="7777163" cy="641350"/>
          </a:xfrm>
          <a:prstGeom prst="rect">
            <a:avLst/>
          </a:prstGeom>
          <a:noFill/>
          <a:ln w="9525" algn="ctr">
            <a:noFill/>
            <a:miter lim="800000"/>
            <a:headEnd/>
            <a:tailEnd/>
          </a:ln>
        </p:spPr>
        <p:txBody>
          <a:bodyPr>
            <a:spAutoFit/>
          </a:bodyPr>
          <a:lstStyle/>
          <a:p>
            <a:pPr algn="ctr" rtl="1" eaLnBrk="0" hangingPunct="0">
              <a:spcBef>
                <a:spcPct val="50000"/>
              </a:spcBef>
            </a:pPr>
            <a:r>
              <a:rPr lang="fa-IR" sz="3600">
                <a:solidFill>
                  <a:schemeClr val="accent2"/>
                </a:solidFill>
                <a:cs typeface="Lotus" pitchFamily="2" charset="-78"/>
              </a:rPr>
              <a:t>جستجوی </a:t>
            </a:r>
            <a:r>
              <a:rPr lang="en-US" sz="3600">
                <a:solidFill>
                  <a:schemeClr val="accent2"/>
                </a:solidFill>
                <a:cs typeface="Lotus" pitchFamily="2" charset="-78"/>
              </a:rPr>
              <a:t>A*</a:t>
            </a:r>
            <a:r>
              <a:rPr lang="fa-IR" sz="3600">
                <a:solidFill>
                  <a:schemeClr val="accent2"/>
                </a:solidFill>
                <a:cs typeface="Lotus" pitchFamily="2" charset="-78"/>
              </a:rPr>
              <a:t> در نقشه رومانی</a:t>
            </a:r>
            <a:endParaRPr lang="en-US" sz="3600">
              <a:solidFill>
                <a:schemeClr val="accent2"/>
              </a:solidFill>
              <a:cs typeface="Lotus" pitchFamily="2" charset="-78"/>
            </a:endParaRPr>
          </a:p>
        </p:txBody>
      </p:sp>
      <p:sp>
        <p:nvSpPr>
          <p:cNvPr id="144390" name="Text Box 5"/>
          <p:cNvSpPr txBox="1">
            <a:spLocks noChangeArrowheads="1"/>
          </p:cNvSpPr>
          <p:nvPr/>
        </p:nvSpPr>
        <p:spPr bwMode="auto">
          <a:xfrm>
            <a:off x="2351088" y="4724400"/>
            <a:ext cx="7777162" cy="641350"/>
          </a:xfrm>
          <a:prstGeom prst="rect">
            <a:avLst/>
          </a:prstGeom>
          <a:noFill/>
          <a:ln w="9525" algn="ctr">
            <a:noFill/>
            <a:miter lim="800000"/>
            <a:headEnd/>
            <a:tailEnd/>
          </a:ln>
        </p:spPr>
        <p:txBody>
          <a:bodyPr>
            <a:spAutoFit/>
          </a:bodyPr>
          <a:lstStyle/>
          <a:p>
            <a:pPr algn="r" eaLnBrk="0" hangingPunct="0">
              <a:spcBef>
                <a:spcPct val="50000"/>
              </a:spcBef>
            </a:pPr>
            <a:endParaRPr lang="fa-IR" sz="3600">
              <a:solidFill>
                <a:schemeClr val="accent2"/>
              </a:solidFill>
              <a:cs typeface="Lotus" pitchFamily="2" charset="-78"/>
            </a:endParaRPr>
          </a:p>
        </p:txBody>
      </p:sp>
      <p:sp>
        <p:nvSpPr>
          <p:cNvPr id="144391" name="Text Box 6"/>
          <p:cNvSpPr txBox="1">
            <a:spLocks noChangeArrowheads="1"/>
          </p:cNvSpPr>
          <p:nvPr/>
        </p:nvSpPr>
        <p:spPr bwMode="auto">
          <a:xfrm>
            <a:off x="1992314" y="4635501"/>
            <a:ext cx="8135937" cy="1660525"/>
          </a:xfrm>
          <a:prstGeom prst="rect">
            <a:avLst/>
          </a:prstGeom>
          <a:noFill/>
          <a:ln w="9525" algn="ctr">
            <a:noFill/>
            <a:miter lim="800000"/>
            <a:headEnd/>
            <a:tailEnd/>
          </a:ln>
        </p:spPr>
        <p:txBody>
          <a:bodyPr>
            <a:spAutoFit/>
          </a:bodyPr>
          <a:lstStyle/>
          <a:p>
            <a:pPr algn="ctr" rtl="1" eaLnBrk="0" hangingPunct="0">
              <a:spcBef>
                <a:spcPct val="50000"/>
              </a:spcBef>
            </a:pPr>
            <a:r>
              <a:rPr lang="fa-IR">
                <a:solidFill>
                  <a:schemeClr val="accent2"/>
                </a:solidFill>
                <a:cs typeface="Homa" pitchFamily="2" charset="-78"/>
              </a:rPr>
              <a:t>ََ</a:t>
            </a:r>
            <a:r>
              <a:rPr lang="en-US">
                <a:solidFill>
                  <a:schemeClr val="accent2"/>
                </a:solidFill>
                <a:cs typeface="Homa" pitchFamily="2" charset="-78"/>
              </a:rPr>
              <a:t>Arad</a:t>
            </a:r>
            <a:r>
              <a:rPr lang="fa-IR">
                <a:solidFill>
                  <a:schemeClr val="accent2"/>
                </a:solidFill>
                <a:cs typeface="Homa" pitchFamily="2" charset="-78"/>
              </a:rPr>
              <a:t> را باز کرده و </a:t>
            </a:r>
            <a:r>
              <a:rPr lang="en-US">
                <a:solidFill>
                  <a:schemeClr val="accent2"/>
                </a:solidFill>
                <a:cs typeface="Homa" pitchFamily="2" charset="-78"/>
              </a:rPr>
              <a:t>f(n)</a:t>
            </a:r>
            <a:r>
              <a:rPr lang="fa-IR">
                <a:solidFill>
                  <a:schemeClr val="accent2"/>
                </a:solidFill>
                <a:cs typeface="Homa" pitchFamily="2" charset="-78"/>
              </a:rPr>
              <a:t> را برای هر يک از زيربرگها محاسبه ميکنيم:</a:t>
            </a:r>
          </a:p>
          <a:p>
            <a:pPr marL="179388" lvl="1" rtl="1" eaLnBrk="0" hangingPunct="0">
              <a:spcBef>
                <a:spcPct val="20000"/>
              </a:spcBef>
            </a:pPr>
            <a:r>
              <a:rPr lang="en-US" sz="1600">
                <a:solidFill>
                  <a:srgbClr val="CC3300"/>
                </a:solidFill>
                <a:cs typeface="Homa" pitchFamily="2" charset="-78"/>
              </a:rPr>
              <a:t>f(Sibiu)=c(Arad,Sibiu)+h(Sibiu)=140+253=393</a:t>
            </a:r>
          </a:p>
          <a:p>
            <a:pPr marL="179388" lvl="1" rtl="1" eaLnBrk="0" hangingPunct="0">
              <a:spcBef>
                <a:spcPct val="20000"/>
              </a:spcBef>
            </a:pPr>
            <a:r>
              <a:rPr lang="en-US" sz="1600">
                <a:solidFill>
                  <a:srgbClr val="CC3300"/>
                </a:solidFill>
                <a:cs typeface="Homa" pitchFamily="2" charset="-78"/>
              </a:rPr>
              <a:t>f(Timisoara)=c(Arad,Timisoara)+h(Timisoara)=118+329=447</a:t>
            </a:r>
          </a:p>
          <a:p>
            <a:pPr marL="179388" lvl="1" rtl="1" eaLnBrk="0" hangingPunct="0">
              <a:spcBef>
                <a:spcPct val="20000"/>
              </a:spcBef>
            </a:pPr>
            <a:r>
              <a:rPr lang="en-US" sz="1600">
                <a:solidFill>
                  <a:srgbClr val="CC3300"/>
                </a:solidFill>
                <a:cs typeface="Homa" pitchFamily="2" charset="-78"/>
              </a:rPr>
              <a:t>f(Zerind)=c(Arad,Zerind)+h(Zerind)=75+374=449</a:t>
            </a:r>
          </a:p>
          <a:p>
            <a:pPr marL="179388" lvl="1" algn="ctr" rtl="1" eaLnBrk="0" hangingPunct="0">
              <a:spcBef>
                <a:spcPct val="50000"/>
              </a:spcBef>
            </a:pPr>
            <a:r>
              <a:rPr lang="fa-IR">
                <a:solidFill>
                  <a:srgbClr val="996633"/>
                </a:solidFill>
                <a:cs typeface="Homa" pitchFamily="2" charset="-78"/>
              </a:rPr>
              <a:t>بهترين انتخاب شهر </a:t>
            </a:r>
            <a:r>
              <a:rPr lang="en-US">
                <a:solidFill>
                  <a:srgbClr val="996633"/>
                </a:solidFill>
                <a:cs typeface="Homa" pitchFamily="2" charset="-78"/>
              </a:rPr>
              <a:t>Sibiu</a:t>
            </a:r>
            <a:r>
              <a:rPr lang="fa-IR">
                <a:solidFill>
                  <a:srgbClr val="996633"/>
                </a:solidFill>
                <a:cs typeface="Homa" pitchFamily="2" charset="-78"/>
              </a:rPr>
              <a:t> است</a:t>
            </a:r>
            <a:endParaRPr lang="en-US">
              <a:solidFill>
                <a:srgbClr val="996633"/>
              </a:solidFill>
              <a:cs typeface="Homa" pitchFamily="2" charset="-78"/>
            </a:endParaRPr>
          </a:p>
        </p:txBody>
      </p:sp>
    </p:spTree>
    <p:extLst>
      <p:ext uri="{BB962C8B-B14F-4D97-AF65-F5344CB8AC3E}">
        <p14:creationId xmlns:p14="http://schemas.microsoft.com/office/powerpoint/2010/main" val="1030916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86D4198D-EB6D-4179-97E3-F6044340AAE3}" type="slidenum">
              <a:rPr lang="fa-IR" sz="1400">
                <a:cs typeface="Times New Roman" pitchFamily="18" charset="0"/>
              </a:rPr>
              <a:pPr algn="r">
                <a:defRPr/>
              </a:pPr>
              <a:t>33</a:t>
            </a:fld>
            <a:endParaRPr lang="en-US" sz="1400">
              <a:cs typeface="Times New Roman" pitchFamily="18" charset="0"/>
            </a:endParaRPr>
          </a:p>
        </p:txBody>
      </p:sp>
      <p:sp>
        <p:nvSpPr>
          <p:cNvPr id="145411"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pic>
        <p:nvPicPr>
          <p:cNvPr id="145412" name="Picture 3"/>
          <p:cNvPicPr>
            <a:picLocks noGrp="1" noChangeAspect="1" noChangeArrowheads="1"/>
          </p:cNvPicPr>
          <p:nvPr>
            <p:ph idx="4294967295"/>
          </p:nvPr>
        </p:nvPicPr>
        <p:blipFill>
          <a:blip r:embed="rId2"/>
          <a:srcRect/>
          <a:stretch>
            <a:fillRect/>
          </a:stretch>
        </p:blipFill>
        <p:spPr>
          <a:xfrm>
            <a:off x="1558926" y="2574925"/>
            <a:ext cx="8785225" cy="2006600"/>
          </a:xfrm>
          <a:noFill/>
        </p:spPr>
      </p:pic>
      <p:sp>
        <p:nvSpPr>
          <p:cNvPr id="145413" name="Rectangle 4"/>
          <p:cNvSpPr>
            <a:spLocks noChangeArrowheads="1"/>
          </p:cNvSpPr>
          <p:nvPr/>
        </p:nvSpPr>
        <p:spPr bwMode="auto">
          <a:xfrm>
            <a:off x="2127251" y="1851025"/>
            <a:ext cx="7777163" cy="641350"/>
          </a:xfrm>
          <a:prstGeom prst="rect">
            <a:avLst/>
          </a:prstGeom>
          <a:noFill/>
          <a:ln w="9525" algn="ctr">
            <a:noFill/>
            <a:miter lim="800000"/>
            <a:headEnd/>
            <a:tailEnd/>
          </a:ln>
        </p:spPr>
        <p:txBody>
          <a:bodyPr>
            <a:spAutoFit/>
          </a:bodyPr>
          <a:lstStyle/>
          <a:p>
            <a:pPr algn="ctr" rtl="1" eaLnBrk="0" hangingPunct="0">
              <a:spcBef>
                <a:spcPct val="50000"/>
              </a:spcBef>
            </a:pPr>
            <a:r>
              <a:rPr lang="fa-IR" sz="3600">
                <a:solidFill>
                  <a:schemeClr val="accent2"/>
                </a:solidFill>
                <a:cs typeface="Lotus" pitchFamily="2" charset="-78"/>
              </a:rPr>
              <a:t>جستجوی </a:t>
            </a:r>
            <a:r>
              <a:rPr lang="en-US" sz="3600">
                <a:solidFill>
                  <a:schemeClr val="accent2"/>
                </a:solidFill>
                <a:cs typeface="Lotus" pitchFamily="2" charset="-78"/>
              </a:rPr>
              <a:t>A*</a:t>
            </a:r>
            <a:r>
              <a:rPr lang="fa-IR" sz="3600">
                <a:solidFill>
                  <a:schemeClr val="accent2"/>
                </a:solidFill>
                <a:cs typeface="Lotus" pitchFamily="2" charset="-78"/>
              </a:rPr>
              <a:t> در نقشه رومانی</a:t>
            </a:r>
            <a:endParaRPr lang="en-US" sz="3600">
              <a:solidFill>
                <a:schemeClr val="accent2"/>
              </a:solidFill>
              <a:cs typeface="Lotus" pitchFamily="2" charset="-78"/>
            </a:endParaRPr>
          </a:p>
        </p:txBody>
      </p:sp>
      <p:sp>
        <p:nvSpPr>
          <p:cNvPr id="145414" name="Text Box 5"/>
          <p:cNvSpPr txBox="1">
            <a:spLocks noChangeArrowheads="1"/>
          </p:cNvSpPr>
          <p:nvPr/>
        </p:nvSpPr>
        <p:spPr bwMode="auto">
          <a:xfrm>
            <a:off x="2427289" y="4695826"/>
            <a:ext cx="8010525" cy="1757363"/>
          </a:xfrm>
          <a:prstGeom prst="rect">
            <a:avLst/>
          </a:prstGeom>
          <a:noFill/>
          <a:ln w="9525" algn="ctr">
            <a:noFill/>
            <a:miter lim="800000"/>
            <a:headEnd/>
            <a:tailEnd/>
          </a:ln>
        </p:spPr>
        <p:txBody>
          <a:bodyPr>
            <a:spAutoFit/>
          </a:bodyPr>
          <a:lstStyle/>
          <a:p>
            <a:pPr algn="ctr" rtl="1" eaLnBrk="0" hangingPunct="0">
              <a:spcBef>
                <a:spcPct val="50000"/>
              </a:spcBef>
            </a:pPr>
            <a:r>
              <a:rPr lang="fa-IR">
                <a:solidFill>
                  <a:srgbClr val="CC3300"/>
                </a:solidFill>
                <a:cs typeface="Homa" pitchFamily="2" charset="-78"/>
              </a:rPr>
              <a:t>ََ</a:t>
            </a:r>
            <a:r>
              <a:rPr lang="en-US">
                <a:solidFill>
                  <a:schemeClr val="accent2"/>
                </a:solidFill>
                <a:cs typeface="Homa" pitchFamily="2" charset="-78"/>
              </a:rPr>
              <a:t>Sibiu</a:t>
            </a:r>
            <a:r>
              <a:rPr lang="fa-IR">
                <a:solidFill>
                  <a:schemeClr val="accent2"/>
                </a:solidFill>
                <a:cs typeface="Homa" pitchFamily="2" charset="-78"/>
              </a:rPr>
              <a:t> را باز کرده و </a:t>
            </a:r>
            <a:r>
              <a:rPr lang="en-US">
                <a:solidFill>
                  <a:schemeClr val="accent2"/>
                </a:solidFill>
                <a:cs typeface="Homa" pitchFamily="2" charset="-78"/>
              </a:rPr>
              <a:t>f(n)</a:t>
            </a:r>
            <a:r>
              <a:rPr lang="fa-IR">
                <a:solidFill>
                  <a:schemeClr val="accent2"/>
                </a:solidFill>
                <a:cs typeface="Homa" pitchFamily="2" charset="-78"/>
              </a:rPr>
              <a:t> را برای هر يک از زيربرگها محاسبه ميکنيم:</a:t>
            </a:r>
            <a:endParaRPr lang="en-US">
              <a:solidFill>
                <a:schemeClr val="accent2"/>
              </a:solidFill>
              <a:cs typeface="Homa" pitchFamily="2" charset="-78"/>
            </a:endParaRPr>
          </a:p>
          <a:p>
            <a:pPr marL="179388" lvl="1" eaLnBrk="0" hangingPunct="0"/>
            <a:r>
              <a:rPr lang="en-US" sz="1600">
                <a:solidFill>
                  <a:srgbClr val="CC3300"/>
                </a:solidFill>
                <a:cs typeface="Homa" pitchFamily="2" charset="-78"/>
              </a:rPr>
              <a:t>f(Arad)=c(Sibiu,Arad)+h(Arad)=280+366=646</a:t>
            </a:r>
          </a:p>
          <a:p>
            <a:pPr marL="179388" lvl="1" eaLnBrk="0" hangingPunct="0"/>
            <a:r>
              <a:rPr lang="en-US" sz="1600">
                <a:solidFill>
                  <a:srgbClr val="CC3300"/>
                </a:solidFill>
                <a:cs typeface="Homa" pitchFamily="2" charset="-78"/>
              </a:rPr>
              <a:t>f(Fagaras)=c(Sibiu,Fagaras)+h(Fagaras)=239+179=415</a:t>
            </a:r>
          </a:p>
          <a:p>
            <a:pPr marL="179388" lvl="1" eaLnBrk="0" hangingPunct="0"/>
            <a:r>
              <a:rPr lang="en-US" sz="1600">
                <a:solidFill>
                  <a:srgbClr val="CC3300"/>
                </a:solidFill>
                <a:cs typeface="Homa" pitchFamily="2" charset="-78"/>
              </a:rPr>
              <a:t>f(Oradea)=c(Sibiu,Oradea)+h(Oradea)=291+380=671</a:t>
            </a:r>
          </a:p>
          <a:p>
            <a:pPr marL="179388" lvl="1" eaLnBrk="0" hangingPunct="0"/>
            <a:r>
              <a:rPr lang="en-US" sz="1600">
                <a:solidFill>
                  <a:srgbClr val="CC3300"/>
                </a:solidFill>
                <a:cs typeface="Homa" pitchFamily="2" charset="-78"/>
              </a:rPr>
              <a:t>f(Rimnicu Vilcea)=c(Sibiu,Rimnicu Vilcea)+ h(Rimnicu Vilcea)=220+192=413</a:t>
            </a:r>
          </a:p>
          <a:p>
            <a:pPr marL="179388" lvl="1" algn="ctr" rtl="1" eaLnBrk="0" hangingPunct="0">
              <a:spcBef>
                <a:spcPct val="50000"/>
              </a:spcBef>
            </a:pPr>
            <a:r>
              <a:rPr lang="fa-IR">
                <a:solidFill>
                  <a:srgbClr val="996633"/>
                </a:solidFill>
                <a:cs typeface="Homa" pitchFamily="2" charset="-78"/>
              </a:rPr>
              <a:t>بهترين انتخاب شهر </a:t>
            </a:r>
            <a:r>
              <a:rPr lang="en-US">
                <a:solidFill>
                  <a:srgbClr val="996633"/>
                </a:solidFill>
                <a:cs typeface="Homa" pitchFamily="2" charset="-78"/>
              </a:rPr>
              <a:t>Rimnicu Vilcea</a:t>
            </a:r>
            <a:r>
              <a:rPr lang="fa-IR">
                <a:solidFill>
                  <a:srgbClr val="996633"/>
                </a:solidFill>
                <a:cs typeface="Homa" pitchFamily="2" charset="-78"/>
              </a:rPr>
              <a:t> است</a:t>
            </a:r>
            <a:endParaRPr lang="en-US">
              <a:solidFill>
                <a:srgbClr val="996633"/>
              </a:solidFill>
              <a:cs typeface="Homa" pitchFamily="2" charset="-78"/>
            </a:endParaRPr>
          </a:p>
        </p:txBody>
      </p:sp>
    </p:spTree>
    <p:extLst>
      <p:ext uri="{BB962C8B-B14F-4D97-AF65-F5344CB8AC3E}">
        <p14:creationId xmlns:p14="http://schemas.microsoft.com/office/powerpoint/2010/main" val="9815998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2CE3FC23-3513-4AB2-8608-33953992C6AA}" type="slidenum">
              <a:rPr lang="fa-IR" sz="1400">
                <a:cs typeface="Times New Roman" pitchFamily="18" charset="0"/>
              </a:rPr>
              <a:pPr algn="r">
                <a:defRPr/>
              </a:pPr>
              <a:t>34</a:t>
            </a:fld>
            <a:endParaRPr lang="en-US" sz="1400">
              <a:cs typeface="Times New Roman" pitchFamily="18" charset="0"/>
            </a:endParaRPr>
          </a:p>
        </p:txBody>
      </p:sp>
      <p:sp>
        <p:nvSpPr>
          <p:cNvPr id="146435"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pic>
        <p:nvPicPr>
          <p:cNvPr id="146436" name="Picture 3"/>
          <p:cNvPicPr>
            <a:picLocks noGrp="1" noChangeAspect="1" noChangeArrowheads="1"/>
          </p:cNvPicPr>
          <p:nvPr>
            <p:ph idx="4294967295"/>
          </p:nvPr>
        </p:nvPicPr>
        <p:blipFill>
          <a:blip r:embed="rId2"/>
          <a:srcRect/>
          <a:stretch>
            <a:fillRect/>
          </a:stretch>
        </p:blipFill>
        <p:spPr>
          <a:xfrm>
            <a:off x="2063751" y="2260601"/>
            <a:ext cx="8208963" cy="2824163"/>
          </a:xfrm>
          <a:noFill/>
        </p:spPr>
      </p:pic>
      <p:sp>
        <p:nvSpPr>
          <p:cNvPr id="146437" name="Rectangle 4"/>
          <p:cNvSpPr>
            <a:spLocks noChangeArrowheads="1"/>
          </p:cNvSpPr>
          <p:nvPr/>
        </p:nvSpPr>
        <p:spPr bwMode="auto">
          <a:xfrm>
            <a:off x="2127251" y="1851025"/>
            <a:ext cx="7777163" cy="641350"/>
          </a:xfrm>
          <a:prstGeom prst="rect">
            <a:avLst/>
          </a:prstGeom>
          <a:noFill/>
          <a:ln w="9525" algn="ctr">
            <a:noFill/>
            <a:miter lim="800000"/>
            <a:headEnd/>
            <a:tailEnd/>
          </a:ln>
        </p:spPr>
        <p:txBody>
          <a:bodyPr>
            <a:spAutoFit/>
          </a:bodyPr>
          <a:lstStyle/>
          <a:p>
            <a:pPr algn="ctr" rtl="1" eaLnBrk="0" hangingPunct="0">
              <a:spcBef>
                <a:spcPct val="50000"/>
              </a:spcBef>
            </a:pPr>
            <a:r>
              <a:rPr lang="fa-IR" sz="3600">
                <a:solidFill>
                  <a:schemeClr val="accent2"/>
                </a:solidFill>
                <a:cs typeface="Lotus" pitchFamily="2" charset="-78"/>
              </a:rPr>
              <a:t>جستجوی </a:t>
            </a:r>
            <a:r>
              <a:rPr lang="en-US" sz="3600">
                <a:solidFill>
                  <a:schemeClr val="accent2"/>
                </a:solidFill>
                <a:cs typeface="Lotus" pitchFamily="2" charset="-78"/>
              </a:rPr>
              <a:t>A*</a:t>
            </a:r>
            <a:r>
              <a:rPr lang="fa-IR" sz="3600">
                <a:solidFill>
                  <a:schemeClr val="accent2"/>
                </a:solidFill>
                <a:cs typeface="Lotus" pitchFamily="2" charset="-78"/>
              </a:rPr>
              <a:t> در نقشه رومانی</a:t>
            </a:r>
            <a:endParaRPr lang="en-US" sz="3600">
              <a:solidFill>
                <a:schemeClr val="accent2"/>
              </a:solidFill>
              <a:cs typeface="Lotus" pitchFamily="2" charset="-78"/>
            </a:endParaRPr>
          </a:p>
        </p:txBody>
      </p:sp>
      <p:sp>
        <p:nvSpPr>
          <p:cNvPr id="146438" name="Text Box 5"/>
          <p:cNvSpPr txBox="1">
            <a:spLocks noChangeArrowheads="1"/>
          </p:cNvSpPr>
          <p:nvPr/>
        </p:nvSpPr>
        <p:spPr bwMode="auto">
          <a:xfrm>
            <a:off x="2427289" y="5019676"/>
            <a:ext cx="8010525" cy="1649413"/>
          </a:xfrm>
          <a:prstGeom prst="rect">
            <a:avLst/>
          </a:prstGeom>
          <a:noFill/>
          <a:ln w="9525" algn="ctr">
            <a:noFill/>
            <a:miter lim="800000"/>
            <a:headEnd/>
            <a:tailEnd/>
          </a:ln>
        </p:spPr>
        <p:txBody>
          <a:bodyPr>
            <a:spAutoFit/>
          </a:bodyPr>
          <a:lstStyle/>
          <a:p>
            <a:pPr algn="ctr" rtl="1" eaLnBrk="0" hangingPunct="0"/>
            <a:r>
              <a:rPr lang="fa-IR">
                <a:solidFill>
                  <a:schemeClr val="accent2"/>
                </a:solidFill>
                <a:cs typeface="Homa" pitchFamily="2" charset="-78"/>
              </a:rPr>
              <a:t>ََ</a:t>
            </a:r>
            <a:r>
              <a:rPr lang="en-US">
                <a:solidFill>
                  <a:schemeClr val="accent2"/>
                </a:solidFill>
                <a:cs typeface="Homa" pitchFamily="2" charset="-78"/>
              </a:rPr>
              <a:t>Rimnicu Vilcea</a:t>
            </a:r>
            <a:r>
              <a:rPr lang="fa-IR">
                <a:solidFill>
                  <a:schemeClr val="accent2"/>
                </a:solidFill>
                <a:cs typeface="Homa" pitchFamily="2" charset="-78"/>
              </a:rPr>
              <a:t> را باز کرده و </a:t>
            </a:r>
            <a:r>
              <a:rPr lang="en-US">
                <a:solidFill>
                  <a:schemeClr val="accent2"/>
                </a:solidFill>
                <a:cs typeface="Homa" pitchFamily="2" charset="-78"/>
              </a:rPr>
              <a:t>f(n)</a:t>
            </a:r>
            <a:r>
              <a:rPr lang="fa-IR">
                <a:solidFill>
                  <a:schemeClr val="accent2"/>
                </a:solidFill>
                <a:cs typeface="Homa" pitchFamily="2" charset="-78"/>
              </a:rPr>
              <a:t> را برای هر يک از زيربرگها محاسبه ميکنيم:</a:t>
            </a:r>
          </a:p>
          <a:p>
            <a:pPr marL="179388" lvl="1" eaLnBrk="0" hangingPunct="0"/>
            <a:r>
              <a:rPr lang="en-US" sz="1600">
                <a:solidFill>
                  <a:srgbClr val="CC3300"/>
                </a:solidFill>
                <a:cs typeface="Homa" pitchFamily="2" charset="-78"/>
              </a:rPr>
              <a:t>f(Craiova)=c(Rimnicu Vilcea, Craiova)+h(Craiova)=360+160=526</a:t>
            </a:r>
          </a:p>
          <a:p>
            <a:pPr marL="179388" lvl="1" eaLnBrk="0" hangingPunct="0"/>
            <a:r>
              <a:rPr lang="en-US" sz="1600">
                <a:solidFill>
                  <a:srgbClr val="CC3300"/>
                </a:solidFill>
                <a:cs typeface="Homa" pitchFamily="2" charset="-78"/>
              </a:rPr>
              <a:t>f(Pitesti)=c(Rimnicu Vilcea, Pitesti)+h(Pitesti)=317+100=417</a:t>
            </a:r>
          </a:p>
          <a:p>
            <a:pPr marL="179388" lvl="1" eaLnBrk="0" hangingPunct="0"/>
            <a:r>
              <a:rPr lang="en-US" sz="1600">
                <a:solidFill>
                  <a:srgbClr val="CC3300"/>
                </a:solidFill>
                <a:cs typeface="Homa" pitchFamily="2" charset="-78"/>
              </a:rPr>
              <a:t>f(Sibiu)=c(Rimnicu Vilcea,Sibiu)+h(Sibiu)=300+253=553</a:t>
            </a:r>
          </a:p>
          <a:p>
            <a:pPr algn="ctr" rtl="1" eaLnBrk="0" hangingPunct="0"/>
            <a:r>
              <a:rPr lang="fa-IR">
                <a:solidFill>
                  <a:srgbClr val="996633"/>
                </a:solidFill>
                <a:cs typeface="Homa" pitchFamily="2" charset="-78"/>
              </a:rPr>
              <a:t>بهترين انتخاب شهر </a:t>
            </a:r>
            <a:r>
              <a:rPr lang="en-US">
                <a:solidFill>
                  <a:srgbClr val="996633"/>
                </a:solidFill>
                <a:cs typeface="Homa" pitchFamily="2" charset="-78"/>
              </a:rPr>
              <a:t>Fagaras</a:t>
            </a:r>
            <a:r>
              <a:rPr lang="fa-IR" sz="3600">
                <a:solidFill>
                  <a:srgbClr val="996633"/>
                </a:solidFill>
                <a:cs typeface="Lotus" pitchFamily="2" charset="-78"/>
              </a:rPr>
              <a:t> </a:t>
            </a:r>
            <a:r>
              <a:rPr lang="fa-IR">
                <a:solidFill>
                  <a:srgbClr val="996633"/>
                </a:solidFill>
                <a:cs typeface="Homa" pitchFamily="2" charset="-78"/>
              </a:rPr>
              <a:t>است</a:t>
            </a:r>
            <a:endParaRPr lang="en-US">
              <a:solidFill>
                <a:srgbClr val="996633"/>
              </a:solidFill>
              <a:cs typeface="Homa" pitchFamily="2" charset="-78"/>
            </a:endParaRPr>
          </a:p>
        </p:txBody>
      </p:sp>
    </p:spTree>
    <p:extLst>
      <p:ext uri="{BB962C8B-B14F-4D97-AF65-F5344CB8AC3E}">
        <p14:creationId xmlns:p14="http://schemas.microsoft.com/office/powerpoint/2010/main" val="15646949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1082D400-8692-40FD-BC73-DED4FF63D4C2}" type="slidenum">
              <a:rPr lang="fa-IR" sz="1400">
                <a:cs typeface="Times New Roman" pitchFamily="18" charset="0"/>
              </a:rPr>
              <a:pPr algn="r">
                <a:defRPr/>
              </a:pPr>
              <a:t>35</a:t>
            </a:fld>
            <a:endParaRPr lang="en-US" sz="1400">
              <a:cs typeface="Times New Roman" pitchFamily="18" charset="0"/>
            </a:endParaRPr>
          </a:p>
        </p:txBody>
      </p:sp>
      <p:sp>
        <p:nvSpPr>
          <p:cNvPr id="147459"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pic>
        <p:nvPicPr>
          <p:cNvPr id="147460" name="Picture 3"/>
          <p:cNvPicPr>
            <a:picLocks noGrp="1" noChangeAspect="1" noChangeArrowheads="1"/>
          </p:cNvPicPr>
          <p:nvPr>
            <p:ph idx="4294967295"/>
          </p:nvPr>
        </p:nvPicPr>
        <p:blipFill>
          <a:blip r:embed="rId2"/>
          <a:srcRect/>
          <a:stretch>
            <a:fillRect/>
          </a:stretch>
        </p:blipFill>
        <p:spPr>
          <a:xfrm>
            <a:off x="1703389" y="2060576"/>
            <a:ext cx="8612187" cy="3033713"/>
          </a:xfrm>
          <a:noFill/>
        </p:spPr>
      </p:pic>
      <p:sp>
        <p:nvSpPr>
          <p:cNvPr id="147461" name="Rectangle 4"/>
          <p:cNvSpPr>
            <a:spLocks noChangeArrowheads="1"/>
          </p:cNvSpPr>
          <p:nvPr/>
        </p:nvSpPr>
        <p:spPr bwMode="auto">
          <a:xfrm>
            <a:off x="2127251" y="1851025"/>
            <a:ext cx="7777163" cy="641350"/>
          </a:xfrm>
          <a:prstGeom prst="rect">
            <a:avLst/>
          </a:prstGeom>
          <a:noFill/>
          <a:ln w="9525" algn="ctr">
            <a:noFill/>
            <a:miter lim="800000"/>
            <a:headEnd/>
            <a:tailEnd/>
          </a:ln>
        </p:spPr>
        <p:txBody>
          <a:bodyPr>
            <a:spAutoFit/>
          </a:bodyPr>
          <a:lstStyle/>
          <a:p>
            <a:pPr algn="ctr" rtl="1" eaLnBrk="0" hangingPunct="0">
              <a:spcBef>
                <a:spcPct val="50000"/>
              </a:spcBef>
            </a:pPr>
            <a:r>
              <a:rPr lang="fa-IR" sz="3600">
                <a:solidFill>
                  <a:schemeClr val="accent2"/>
                </a:solidFill>
                <a:cs typeface="Lotus" pitchFamily="2" charset="-78"/>
              </a:rPr>
              <a:t>جستجوی </a:t>
            </a:r>
            <a:r>
              <a:rPr lang="en-US" sz="3600">
                <a:solidFill>
                  <a:schemeClr val="accent2"/>
                </a:solidFill>
                <a:cs typeface="Lotus" pitchFamily="2" charset="-78"/>
              </a:rPr>
              <a:t>A*</a:t>
            </a:r>
            <a:r>
              <a:rPr lang="fa-IR" sz="3600">
                <a:solidFill>
                  <a:schemeClr val="accent2"/>
                </a:solidFill>
                <a:cs typeface="Lotus" pitchFamily="2" charset="-78"/>
              </a:rPr>
              <a:t> در نقشه رومانی</a:t>
            </a:r>
            <a:endParaRPr lang="en-US" sz="3600">
              <a:solidFill>
                <a:schemeClr val="accent2"/>
              </a:solidFill>
              <a:cs typeface="Lotus" pitchFamily="2" charset="-78"/>
            </a:endParaRPr>
          </a:p>
        </p:txBody>
      </p:sp>
      <p:sp>
        <p:nvSpPr>
          <p:cNvPr id="147462" name="Text Box 5"/>
          <p:cNvSpPr txBox="1">
            <a:spLocks noChangeArrowheads="1"/>
          </p:cNvSpPr>
          <p:nvPr/>
        </p:nvSpPr>
        <p:spPr bwMode="auto">
          <a:xfrm>
            <a:off x="2427289" y="5019675"/>
            <a:ext cx="8010525" cy="1665288"/>
          </a:xfrm>
          <a:prstGeom prst="rect">
            <a:avLst/>
          </a:prstGeom>
          <a:noFill/>
          <a:ln w="9525" algn="ctr">
            <a:noFill/>
            <a:miter lim="800000"/>
            <a:headEnd/>
            <a:tailEnd/>
          </a:ln>
        </p:spPr>
        <p:txBody>
          <a:bodyPr>
            <a:spAutoFit/>
          </a:bodyPr>
          <a:lstStyle/>
          <a:p>
            <a:pPr algn="ctr" rtl="1" eaLnBrk="0" hangingPunct="0"/>
            <a:r>
              <a:rPr lang="fa-IR">
                <a:solidFill>
                  <a:schemeClr val="accent2"/>
                </a:solidFill>
                <a:cs typeface="Homa" pitchFamily="2" charset="-78"/>
              </a:rPr>
              <a:t>ََ </a:t>
            </a:r>
            <a:r>
              <a:rPr lang="en-US">
                <a:solidFill>
                  <a:schemeClr val="accent2"/>
                </a:solidFill>
                <a:cs typeface="Homa" pitchFamily="2" charset="-78"/>
              </a:rPr>
              <a:t>Fagaras</a:t>
            </a:r>
            <a:r>
              <a:rPr lang="fa-IR" sz="3600">
                <a:solidFill>
                  <a:schemeClr val="accent2"/>
                </a:solidFill>
                <a:cs typeface="Lotus" pitchFamily="2" charset="-78"/>
              </a:rPr>
              <a:t> </a:t>
            </a:r>
            <a:r>
              <a:rPr lang="fa-IR">
                <a:solidFill>
                  <a:schemeClr val="accent2"/>
                </a:solidFill>
                <a:cs typeface="Homa" pitchFamily="2" charset="-78"/>
              </a:rPr>
              <a:t>را باز کرده و </a:t>
            </a:r>
            <a:r>
              <a:rPr lang="en-US">
                <a:solidFill>
                  <a:schemeClr val="accent2"/>
                </a:solidFill>
                <a:cs typeface="Homa" pitchFamily="2" charset="-78"/>
              </a:rPr>
              <a:t>f(n)</a:t>
            </a:r>
            <a:r>
              <a:rPr lang="fa-IR">
                <a:solidFill>
                  <a:schemeClr val="accent2"/>
                </a:solidFill>
                <a:cs typeface="Homa" pitchFamily="2" charset="-78"/>
              </a:rPr>
              <a:t> را برای هر يک از زيربرگها محاسبه ميکنيم:</a:t>
            </a:r>
          </a:p>
          <a:p>
            <a:pPr marL="179388" lvl="1" eaLnBrk="0" hangingPunct="0"/>
            <a:r>
              <a:rPr lang="en-US" sz="1600">
                <a:solidFill>
                  <a:srgbClr val="CC3300"/>
                </a:solidFill>
                <a:cs typeface="Homa" pitchFamily="2" charset="-78"/>
              </a:rPr>
              <a:t>f(Sibiu)=c(Fagaras, Sibiu)+h(Sibiu)=338+253=591</a:t>
            </a:r>
          </a:p>
          <a:p>
            <a:pPr marL="179388" lvl="1" eaLnBrk="0" hangingPunct="0">
              <a:spcBef>
                <a:spcPct val="50000"/>
              </a:spcBef>
            </a:pPr>
            <a:r>
              <a:rPr lang="en-US" sz="1600">
                <a:solidFill>
                  <a:srgbClr val="CC3300"/>
                </a:solidFill>
                <a:cs typeface="Homa" pitchFamily="2" charset="-78"/>
              </a:rPr>
              <a:t>f(Bucharest)=c(Fagaras,Bucharest)+h(Bucharest)=450+0=450</a:t>
            </a:r>
            <a:endParaRPr lang="fa-IR" sz="1600">
              <a:solidFill>
                <a:srgbClr val="CC3300"/>
              </a:solidFill>
              <a:cs typeface="Homa" pitchFamily="2" charset="-78"/>
            </a:endParaRPr>
          </a:p>
          <a:p>
            <a:pPr marL="179388" lvl="1" algn="ctr" rtl="1" eaLnBrk="0" hangingPunct="0">
              <a:spcBef>
                <a:spcPct val="50000"/>
              </a:spcBef>
            </a:pPr>
            <a:r>
              <a:rPr lang="fa-IR">
                <a:solidFill>
                  <a:srgbClr val="996633"/>
                </a:solidFill>
                <a:cs typeface="Homa" pitchFamily="2" charset="-78"/>
              </a:rPr>
              <a:t>بهترين انتخاب شهر </a:t>
            </a:r>
            <a:r>
              <a:rPr lang="en-US">
                <a:solidFill>
                  <a:srgbClr val="996633"/>
                </a:solidFill>
                <a:cs typeface="Homa" pitchFamily="2" charset="-78"/>
              </a:rPr>
              <a:t>Pitesti !!!</a:t>
            </a:r>
            <a:r>
              <a:rPr lang="fa-IR">
                <a:solidFill>
                  <a:srgbClr val="996633"/>
                </a:solidFill>
                <a:cs typeface="Homa" pitchFamily="2" charset="-78"/>
              </a:rPr>
              <a:t> است</a:t>
            </a:r>
            <a:endParaRPr lang="en-US">
              <a:solidFill>
                <a:srgbClr val="996633"/>
              </a:solidFill>
              <a:cs typeface="Homa" pitchFamily="2" charset="-78"/>
            </a:endParaRPr>
          </a:p>
        </p:txBody>
      </p:sp>
    </p:spTree>
    <p:extLst>
      <p:ext uri="{BB962C8B-B14F-4D97-AF65-F5344CB8AC3E}">
        <p14:creationId xmlns:p14="http://schemas.microsoft.com/office/powerpoint/2010/main" val="38681404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4C638EB5-ADA0-4F4A-9915-4D413F4A3AED}" type="slidenum">
              <a:rPr lang="fa-IR" sz="1400">
                <a:cs typeface="Times New Roman" pitchFamily="18" charset="0"/>
              </a:rPr>
              <a:pPr algn="r">
                <a:defRPr/>
              </a:pPr>
              <a:t>36</a:t>
            </a:fld>
            <a:endParaRPr lang="en-US" sz="1400">
              <a:cs typeface="Times New Roman" pitchFamily="18" charset="0"/>
            </a:endParaRPr>
          </a:p>
        </p:txBody>
      </p:sp>
      <p:sp>
        <p:nvSpPr>
          <p:cNvPr id="148483"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pic>
        <p:nvPicPr>
          <p:cNvPr id="148484" name="Picture 3"/>
          <p:cNvPicPr>
            <a:picLocks noGrp="1" noChangeAspect="1" noChangeArrowheads="1"/>
          </p:cNvPicPr>
          <p:nvPr>
            <p:ph idx="4294967295"/>
          </p:nvPr>
        </p:nvPicPr>
        <p:blipFill>
          <a:blip r:embed="rId2"/>
          <a:srcRect/>
          <a:stretch>
            <a:fillRect/>
          </a:stretch>
        </p:blipFill>
        <p:spPr>
          <a:xfrm>
            <a:off x="2136776" y="2236788"/>
            <a:ext cx="7847013" cy="3251200"/>
          </a:xfrm>
          <a:noFill/>
        </p:spPr>
      </p:pic>
      <p:sp>
        <p:nvSpPr>
          <p:cNvPr id="148485" name="Rectangle 4"/>
          <p:cNvSpPr>
            <a:spLocks noChangeArrowheads="1"/>
          </p:cNvSpPr>
          <p:nvPr/>
        </p:nvSpPr>
        <p:spPr bwMode="auto">
          <a:xfrm>
            <a:off x="2127251" y="1851025"/>
            <a:ext cx="7777163" cy="641350"/>
          </a:xfrm>
          <a:prstGeom prst="rect">
            <a:avLst/>
          </a:prstGeom>
          <a:noFill/>
          <a:ln w="9525" algn="ctr">
            <a:noFill/>
            <a:miter lim="800000"/>
            <a:headEnd/>
            <a:tailEnd/>
          </a:ln>
        </p:spPr>
        <p:txBody>
          <a:bodyPr>
            <a:spAutoFit/>
          </a:bodyPr>
          <a:lstStyle/>
          <a:p>
            <a:pPr algn="ctr" rtl="1" eaLnBrk="0" hangingPunct="0">
              <a:spcBef>
                <a:spcPct val="50000"/>
              </a:spcBef>
            </a:pPr>
            <a:r>
              <a:rPr lang="fa-IR" sz="3600">
                <a:solidFill>
                  <a:schemeClr val="accent2"/>
                </a:solidFill>
                <a:cs typeface="Lotus" pitchFamily="2" charset="-78"/>
              </a:rPr>
              <a:t>جستجوی </a:t>
            </a:r>
            <a:r>
              <a:rPr lang="en-US" sz="3600">
                <a:solidFill>
                  <a:schemeClr val="accent2"/>
                </a:solidFill>
                <a:cs typeface="Lotus" pitchFamily="2" charset="-78"/>
              </a:rPr>
              <a:t>A*</a:t>
            </a:r>
            <a:r>
              <a:rPr lang="fa-IR" sz="3600">
                <a:solidFill>
                  <a:schemeClr val="accent2"/>
                </a:solidFill>
                <a:cs typeface="Lotus" pitchFamily="2" charset="-78"/>
              </a:rPr>
              <a:t> در نقشه رومانی</a:t>
            </a:r>
            <a:endParaRPr lang="en-US" sz="3600">
              <a:solidFill>
                <a:schemeClr val="accent2"/>
              </a:solidFill>
              <a:cs typeface="Lotus" pitchFamily="2" charset="-78"/>
            </a:endParaRPr>
          </a:p>
        </p:txBody>
      </p:sp>
      <p:sp>
        <p:nvSpPr>
          <p:cNvPr id="148486" name="Text Box 5"/>
          <p:cNvSpPr txBox="1">
            <a:spLocks noChangeArrowheads="1"/>
          </p:cNvSpPr>
          <p:nvPr/>
        </p:nvSpPr>
        <p:spPr bwMode="auto">
          <a:xfrm>
            <a:off x="2427289" y="5264150"/>
            <a:ext cx="8010525" cy="1404938"/>
          </a:xfrm>
          <a:prstGeom prst="rect">
            <a:avLst/>
          </a:prstGeom>
          <a:noFill/>
          <a:ln w="9525" algn="ctr">
            <a:noFill/>
            <a:miter lim="800000"/>
            <a:headEnd/>
            <a:tailEnd/>
          </a:ln>
        </p:spPr>
        <p:txBody>
          <a:bodyPr>
            <a:spAutoFit/>
          </a:bodyPr>
          <a:lstStyle/>
          <a:p>
            <a:pPr algn="ctr" rtl="1" eaLnBrk="0" hangingPunct="0"/>
            <a:r>
              <a:rPr lang="fa-IR">
                <a:solidFill>
                  <a:schemeClr val="accent2"/>
                </a:solidFill>
                <a:cs typeface="Homa" pitchFamily="2" charset="-78"/>
              </a:rPr>
              <a:t>ََ </a:t>
            </a:r>
            <a:r>
              <a:rPr lang="en-US">
                <a:solidFill>
                  <a:schemeClr val="accent2"/>
                </a:solidFill>
                <a:cs typeface="Homa" pitchFamily="2" charset="-78"/>
              </a:rPr>
              <a:t>Pitesti</a:t>
            </a:r>
            <a:r>
              <a:rPr lang="fa-IR" sz="3600">
                <a:solidFill>
                  <a:schemeClr val="accent2"/>
                </a:solidFill>
                <a:cs typeface="Lotus" pitchFamily="2" charset="-78"/>
              </a:rPr>
              <a:t> </a:t>
            </a:r>
            <a:r>
              <a:rPr lang="fa-IR">
                <a:solidFill>
                  <a:schemeClr val="accent2"/>
                </a:solidFill>
                <a:cs typeface="Homa" pitchFamily="2" charset="-78"/>
              </a:rPr>
              <a:t>را باز کرده و </a:t>
            </a:r>
            <a:r>
              <a:rPr lang="en-US">
                <a:solidFill>
                  <a:schemeClr val="accent2"/>
                </a:solidFill>
                <a:cs typeface="Homa" pitchFamily="2" charset="-78"/>
              </a:rPr>
              <a:t>f(n)</a:t>
            </a:r>
            <a:r>
              <a:rPr lang="fa-IR">
                <a:solidFill>
                  <a:schemeClr val="accent2"/>
                </a:solidFill>
                <a:cs typeface="Homa" pitchFamily="2" charset="-78"/>
              </a:rPr>
              <a:t> را برای هر يک از زيربرگها محاسبه ميکنيم:</a:t>
            </a:r>
          </a:p>
          <a:p>
            <a:pPr marL="179388" lvl="1">
              <a:buClr>
                <a:schemeClr val="accent2"/>
              </a:buClr>
              <a:buSzPct val="80000"/>
            </a:pPr>
            <a:r>
              <a:rPr lang="en-US" sz="1600">
                <a:solidFill>
                  <a:srgbClr val="CC3300"/>
                </a:solidFill>
                <a:cs typeface="Homa" pitchFamily="2" charset="-78"/>
              </a:rPr>
              <a:t>f(Bucharest)=c(Pitesti,Bucharest)+h(Bucharest)=418+0=418</a:t>
            </a:r>
          </a:p>
          <a:p>
            <a:pPr marL="179388" lvl="1" eaLnBrk="0" hangingPunct="0"/>
            <a:endParaRPr lang="fa-IR" sz="1600">
              <a:solidFill>
                <a:srgbClr val="CC3300"/>
              </a:solidFill>
              <a:cs typeface="Homa" pitchFamily="2" charset="-78"/>
            </a:endParaRPr>
          </a:p>
          <a:p>
            <a:pPr marL="179388" lvl="1" algn="ctr" rtl="1" eaLnBrk="0" hangingPunct="0"/>
            <a:r>
              <a:rPr lang="fa-IR">
                <a:solidFill>
                  <a:srgbClr val="996633"/>
                </a:solidFill>
                <a:cs typeface="Homa" pitchFamily="2" charset="-78"/>
              </a:rPr>
              <a:t>بهترين انتخاب شهر </a:t>
            </a:r>
            <a:r>
              <a:rPr lang="en-US">
                <a:solidFill>
                  <a:srgbClr val="996633"/>
                </a:solidFill>
                <a:cs typeface="Homa" pitchFamily="2" charset="-78"/>
              </a:rPr>
              <a:t>Bucharest !!!</a:t>
            </a:r>
            <a:r>
              <a:rPr lang="fa-IR">
                <a:solidFill>
                  <a:srgbClr val="996633"/>
                </a:solidFill>
                <a:cs typeface="Homa" pitchFamily="2" charset="-78"/>
              </a:rPr>
              <a:t> است</a:t>
            </a:r>
            <a:endParaRPr lang="en-US">
              <a:solidFill>
                <a:srgbClr val="996633"/>
              </a:solidFill>
              <a:cs typeface="Homa" pitchFamily="2" charset="-78"/>
            </a:endParaRPr>
          </a:p>
        </p:txBody>
      </p:sp>
    </p:spTree>
    <p:extLst>
      <p:ext uri="{BB962C8B-B14F-4D97-AF65-F5344CB8AC3E}">
        <p14:creationId xmlns:p14="http://schemas.microsoft.com/office/powerpoint/2010/main" val="14741141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95987672-C3E7-4EC5-B15B-3A1655993BF3}" type="slidenum">
              <a:rPr lang="fa-IR" sz="1400">
                <a:cs typeface="Times New Roman" pitchFamily="18" charset="0"/>
              </a:rPr>
              <a:pPr algn="r">
                <a:defRPr/>
              </a:pPr>
              <a:t>37</a:t>
            </a:fld>
            <a:endParaRPr lang="en-US" sz="1400">
              <a:cs typeface="Times New Roman" pitchFamily="18" charset="0"/>
            </a:endParaRPr>
          </a:p>
        </p:txBody>
      </p:sp>
      <p:sp>
        <p:nvSpPr>
          <p:cNvPr id="149507"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pic>
        <p:nvPicPr>
          <p:cNvPr id="149508" name="Picture 3" descr="f-circles"/>
          <p:cNvPicPr>
            <a:picLocks noGrp="1" noChangeAspect="1" noChangeArrowheads="1"/>
          </p:cNvPicPr>
          <p:nvPr>
            <p:ph idx="4294967295"/>
          </p:nvPr>
        </p:nvPicPr>
        <p:blipFill>
          <a:blip r:embed="rId2"/>
          <a:srcRect/>
          <a:stretch>
            <a:fillRect/>
          </a:stretch>
        </p:blipFill>
        <p:spPr>
          <a:xfrm>
            <a:off x="2478088" y="2305051"/>
            <a:ext cx="7010400" cy="4437063"/>
          </a:xfrm>
          <a:noFill/>
        </p:spPr>
      </p:pic>
      <p:sp>
        <p:nvSpPr>
          <p:cNvPr id="149509" name="Rectangle 4"/>
          <p:cNvSpPr>
            <a:spLocks noChangeArrowheads="1"/>
          </p:cNvSpPr>
          <p:nvPr/>
        </p:nvSpPr>
        <p:spPr bwMode="auto">
          <a:xfrm>
            <a:off x="2127251" y="1851025"/>
            <a:ext cx="7777163" cy="641350"/>
          </a:xfrm>
          <a:prstGeom prst="rect">
            <a:avLst/>
          </a:prstGeom>
          <a:noFill/>
          <a:ln w="9525" algn="ctr">
            <a:noFill/>
            <a:miter lim="800000"/>
            <a:headEnd/>
            <a:tailEnd/>
          </a:ln>
        </p:spPr>
        <p:txBody>
          <a:bodyPr>
            <a:spAutoFit/>
          </a:bodyPr>
          <a:lstStyle/>
          <a:p>
            <a:pPr algn="ctr" rtl="1" eaLnBrk="0" hangingPunct="0">
              <a:spcBef>
                <a:spcPct val="50000"/>
              </a:spcBef>
            </a:pPr>
            <a:r>
              <a:rPr lang="fa-IR" sz="3600">
                <a:solidFill>
                  <a:schemeClr val="accent2"/>
                </a:solidFill>
                <a:cs typeface="Lotus" pitchFamily="2" charset="-78"/>
              </a:rPr>
              <a:t>جستجوی </a:t>
            </a:r>
            <a:r>
              <a:rPr lang="en-US" sz="3600">
                <a:solidFill>
                  <a:schemeClr val="accent2"/>
                </a:solidFill>
                <a:cs typeface="Lotus" pitchFamily="2" charset="-78"/>
              </a:rPr>
              <a:t>A*</a:t>
            </a:r>
            <a:r>
              <a:rPr lang="fa-IR" sz="3600">
                <a:solidFill>
                  <a:schemeClr val="accent2"/>
                </a:solidFill>
                <a:cs typeface="Lotus" pitchFamily="2" charset="-78"/>
              </a:rPr>
              <a:t> در نقشه رومانی</a:t>
            </a:r>
            <a:endParaRPr lang="en-US" sz="3600">
              <a:solidFill>
                <a:schemeClr val="accent2"/>
              </a:solidFill>
              <a:cs typeface="Lotus" pitchFamily="2" charset="-78"/>
            </a:endParaRPr>
          </a:p>
        </p:txBody>
      </p:sp>
    </p:spTree>
    <p:extLst>
      <p:ext uri="{BB962C8B-B14F-4D97-AF65-F5344CB8AC3E}">
        <p14:creationId xmlns:p14="http://schemas.microsoft.com/office/powerpoint/2010/main" val="14499669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2"/>
          <p:cNvSpPr txBox="1">
            <a:spLocks noChangeArrowheads="1"/>
          </p:cNvSpPr>
          <p:nvPr/>
        </p:nvSpPr>
        <p:spPr bwMode="auto">
          <a:xfrm>
            <a:off x="1952625" y="1412876"/>
            <a:ext cx="8358188" cy="4206875"/>
          </a:xfrm>
          <a:prstGeom prst="rect">
            <a:avLst/>
          </a:prstGeom>
          <a:noFill/>
          <a:ln w="9525">
            <a:noFill/>
            <a:miter lim="800000"/>
            <a:headEnd/>
            <a:tailEnd/>
          </a:ln>
        </p:spPr>
        <p:txBody>
          <a:bodyPr>
            <a:spAutoFit/>
          </a:bodyPr>
          <a:lstStyle/>
          <a:p>
            <a:pPr algn="just" rtl="1">
              <a:lnSpc>
                <a:spcPct val="135000"/>
              </a:lnSpc>
            </a:pPr>
            <a:r>
              <a:rPr lang="ar-SA" sz="2800">
                <a:solidFill>
                  <a:srgbClr val="7F5429"/>
                </a:solidFill>
                <a:cs typeface="Zar" pitchFamily="2" charset="-78"/>
              </a:rPr>
              <a:t>رفتار جستجوي </a:t>
            </a:r>
            <a:r>
              <a:rPr lang="en-US" sz="2800">
                <a:solidFill>
                  <a:srgbClr val="7F5429"/>
                </a:solidFill>
                <a:cs typeface="Zar" pitchFamily="2" charset="-78"/>
              </a:rPr>
              <a:t>A*</a:t>
            </a:r>
            <a:endParaRPr lang="fa-IR" sz="2800">
              <a:solidFill>
                <a:srgbClr val="7F5429"/>
              </a:solidFill>
              <a:cs typeface="Zar" pitchFamily="2" charset="-78"/>
            </a:endParaRPr>
          </a:p>
          <a:p>
            <a:pPr algn="just" rtl="1">
              <a:lnSpc>
                <a:spcPct val="135000"/>
              </a:lnSpc>
            </a:pPr>
            <a:endParaRPr lang="fa-IR" sz="2800">
              <a:solidFill>
                <a:srgbClr val="7F5429"/>
              </a:solidFill>
              <a:cs typeface="Zar" pitchFamily="2" charset="-78"/>
            </a:endParaRPr>
          </a:p>
          <a:p>
            <a:pPr algn="just" rtl="1">
              <a:lnSpc>
                <a:spcPct val="135000"/>
              </a:lnSpc>
            </a:pPr>
            <a:r>
              <a:rPr lang="ar-SA" sz="2400">
                <a:solidFill>
                  <a:srgbClr val="7F5429"/>
                </a:solidFill>
                <a:cs typeface="Zar" pitchFamily="2" charset="-78"/>
              </a:rPr>
              <a:t>نگاهي گذرا به اثبات کامل و بهينه بودن </a:t>
            </a:r>
            <a:r>
              <a:rPr lang="en-US" sz="2400">
                <a:solidFill>
                  <a:srgbClr val="7F5429"/>
                </a:solidFill>
                <a:cs typeface="Zar" pitchFamily="2" charset="-78"/>
              </a:rPr>
              <a:t>A*</a:t>
            </a:r>
            <a:r>
              <a:rPr lang="fa-IR" sz="2400">
                <a:solidFill>
                  <a:srgbClr val="7F5429"/>
                </a:solidFill>
                <a:cs typeface="Zar" pitchFamily="2" charset="-78"/>
              </a:rPr>
              <a:t>:</a:t>
            </a:r>
          </a:p>
          <a:p>
            <a:pPr algn="just" rtl="1">
              <a:lnSpc>
                <a:spcPct val="135000"/>
              </a:lnSpc>
            </a:pPr>
            <a:r>
              <a:rPr lang="ar-SA" sz="2400">
                <a:cs typeface="Zar" pitchFamily="2" charset="-78"/>
              </a:rPr>
              <a:t>مشاهده مقدماتي:</a:t>
            </a:r>
            <a:endParaRPr lang="fa-IR" sz="2400">
              <a:cs typeface="Zar" pitchFamily="2" charset="-78"/>
            </a:endParaRPr>
          </a:p>
          <a:p>
            <a:pPr algn="just" rtl="1">
              <a:lnSpc>
                <a:spcPct val="135000"/>
              </a:lnSpc>
            </a:pPr>
            <a:r>
              <a:rPr lang="ar-SA" sz="2400">
                <a:cs typeface="Zar" pitchFamily="2" charset="-78"/>
              </a:rPr>
              <a:t>تقريباً تمام کشف‌کنندگي‌هاي مجاز داراي اين ويژگي هستند که در طول هر مسيري از ريشه، هزينه </a:t>
            </a:r>
            <a:r>
              <a:rPr lang="en-US" sz="2400">
                <a:cs typeface="Zar" pitchFamily="2" charset="-78"/>
              </a:rPr>
              <a:t>f</a:t>
            </a:r>
            <a:r>
              <a:rPr lang="ar-SA" sz="2400">
                <a:cs typeface="Zar" pitchFamily="2" charset="-78"/>
              </a:rPr>
              <a:t> هرگز کاهش پيدا نمي‌کند.</a:t>
            </a:r>
            <a:endParaRPr lang="fa-IR" sz="2400">
              <a:cs typeface="Zar" pitchFamily="2" charset="-78"/>
            </a:endParaRPr>
          </a:p>
          <a:p>
            <a:pPr algn="just" rtl="1">
              <a:lnSpc>
                <a:spcPct val="135000"/>
              </a:lnSpc>
            </a:pPr>
            <a:r>
              <a:rPr lang="ar-SA" sz="2400">
                <a:cs typeface="Zar" pitchFamily="2" charset="-78"/>
              </a:rPr>
              <a:t>اين خاصيت براي کشف‌کنندگي، خاصيت يکنوايي </a:t>
            </a:r>
            <a:r>
              <a:rPr lang="en-US" sz="2400">
                <a:cs typeface="Zar" pitchFamily="2" charset="-78"/>
              </a:rPr>
              <a:t>(monotonicity)</a:t>
            </a:r>
            <a:r>
              <a:rPr lang="ar-SA" sz="2400">
                <a:cs typeface="Zar" pitchFamily="2" charset="-78"/>
              </a:rPr>
              <a:t> گفته مي‌شود.</a:t>
            </a:r>
            <a:endParaRPr lang="fa-IR" sz="2400">
              <a:cs typeface="Zar" pitchFamily="2" charset="-78"/>
            </a:endParaRPr>
          </a:p>
          <a:p>
            <a:pPr algn="just" rtl="1">
              <a:lnSpc>
                <a:spcPct val="135000"/>
              </a:lnSpc>
            </a:pPr>
            <a:r>
              <a:rPr lang="ar-SA" sz="2400">
                <a:cs typeface="Zar" pitchFamily="2" charset="-78"/>
              </a:rPr>
              <a:t>اگر يکنوا نباشد، با ايجاد يک اصلاح جزئي آن را يکنوا مي‌کنيم.</a:t>
            </a:r>
            <a:endParaRPr lang="en-US" sz="2400">
              <a:cs typeface="Zar" pitchFamily="2" charset="-78"/>
            </a:endParaRPr>
          </a:p>
        </p:txBody>
      </p:sp>
    </p:spTree>
    <p:extLst>
      <p:ext uri="{BB962C8B-B14F-4D97-AF65-F5344CB8AC3E}">
        <p14:creationId xmlns:p14="http://schemas.microsoft.com/office/powerpoint/2010/main" val="16911573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2"/>
          <p:cNvSpPr txBox="1">
            <a:spLocks noChangeArrowheads="1"/>
          </p:cNvSpPr>
          <p:nvPr/>
        </p:nvSpPr>
        <p:spPr bwMode="auto">
          <a:xfrm>
            <a:off x="1995488" y="1773239"/>
            <a:ext cx="8215312" cy="4035335"/>
          </a:xfrm>
          <a:prstGeom prst="rect">
            <a:avLst/>
          </a:prstGeom>
          <a:noFill/>
          <a:ln w="9525">
            <a:noFill/>
            <a:miter lim="800000"/>
            <a:headEnd/>
            <a:tailEnd/>
          </a:ln>
        </p:spPr>
        <p:txBody>
          <a:bodyPr>
            <a:spAutoFit/>
          </a:bodyPr>
          <a:lstStyle/>
          <a:p>
            <a:pPr algn="just" rtl="1">
              <a:lnSpc>
                <a:spcPct val="135000"/>
              </a:lnSpc>
            </a:pPr>
            <a:r>
              <a:rPr lang="ar-SA" sz="2400">
                <a:cs typeface="Zar" pitchFamily="2" charset="-78"/>
              </a:rPr>
              <a:t>بنابراين هر گره جديدي که توليد مي‌شود، بايد کنترل کنيم که آيا هزينة </a:t>
            </a:r>
            <a:r>
              <a:rPr lang="en-US" sz="2400">
                <a:cs typeface="Zar" pitchFamily="2" charset="-78"/>
              </a:rPr>
              <a:t>f</a:t>
            </a:r>
            <a:r>
              <a:rPr lang="ar-SA" sz="2400">
                <a:cs typeface="Zar" pitchFamily="2" charset="-78"/>
              </a:rPr>
              <a:t> اين گره از هزينه </a:t>
            </a:r>
            <a:r>
              <a:rPr lang="en-US" sz="2400">
                <a:cs typeface="Zar" pitchFamily="2" charset="-78"/>
              </a:rPr>
              <a:t>f</a:t>
            </a:r>
            <a:r>
              <a:rPr lang="ar-SA" sz="2400">
                <a:cs typeface="Zar" pitchFamily="2" charset="-78"/>
              </a:rPr>
              <a:t> پدرش کمتر است يا خير. اگر کمتر باشد، هزينة </a:t>
            </a:r>
            <a:r>
              <a:rPr lang="en-US" sz="2400">
                <a:cs typeface="Zar" pitchFamily="2" charset="-78"/>
              </a:rPr>
              <a:t>f</a:t>
            </a:r>
            <a:r>
              <a:rPr lang="ar-SA" sz="2400">
                <a:cs typeface="Zar" pitchFamily="2" charset="-78"/>
              </a:rPr>
              <a:t> پدر به جاي فرزند مي‌نشيند:</a:t>
            </a:r>
            <a:endParaRPr lang="fa-IR" sz="2400">
              <a:cs typeface="Zar" pitchFamily="2" charset="-78"/>
            </a:endParaRPr>
          </a:p>
          <a:p>
            <a:pPr algn="just" rtl="1">
              <a:lnSpc>
                <a:spcPct val="135000"/>
              </a:lnSpc>
            </a:pPr>
            <a:endParaRPr lang="fa-IR" sz="2400">
              <a:cs typeface="Zar" pitchFamily="2" charset="-78"/>
            </a:endParaRPr>
          </a:p>
          <a:p>
            <a:pPr algn="ctr" rtl="1">
              <a:lnSpc>
                <a:spcPct val="135000"/>
              </a:lnSpc>
            </a:pPr>
            <a:r>
              <a:rPr lang="fa-IR" sz="2400" u="sng">
                <a:cs typeface="Zar" pitchFamily="2" charset="-78"/>
              </a:rPr>
              <a:t>بنابراين:</a:t>
            </a:r>
          </a:p>
          <a:p>
            <a:pPr algn="just" rtl="1">
              <a:lnSpc>
                <a:spcPct val="135000"/>
              </a:lnSpc>
            </a:pPr>
            <a:endParaRPr lang="fa-IR" sz="2400" u="sng">
              <a:cs typeface="Zar" pitchFamily="2" charset="-78"/>
            </a:endParaRPr>
          </a:p>
          <a:p>
            <a:pPr algn="ctr" rtl="1">
              <a:lnSpc>
                <a:spcPct val="135000"/>
              </a:lnSpc>
            </a:pPr>
            <a:r>
              <a:rPr lang="en-US" sz="2400" u="sng">
                <a:solidFill>
                  <a:srgbClr val="7F5429"/>
                </a:solidFill>
                <a:cs typeface="Zar" pitchFamily="2" charset="-78"/>
              </a:rPr>
              <a:t>f</a:t>
            </a:r>
            <a:r>
              <a:rPr lang="ar-SA" sz="2400" u="sng">
                <a:solidFill>
                  <a:srgbClr val="7F5429"/>
                </a:solidFill>
                <a:cs typeface="Zar" pitchFamily="2" charset="-78"/>
              </a:rPr>
              <a:t> هميشه در طول هر مسيري از ريشه غيرکاهشي خواهد بود، مشروط بر اينکه </a:t>
            </a:r>
            <a:r>
              <a:rPr lang="en-US" sz="2400" u="sng">
                <a:solidFill>
                  <a:srgbClr val="7F5429"/>
                </a:solidFill>
                <a:cs typeface="Zar" pitchFamily="2" charset="-78"/>
              </a:rPr>
              <a:t>h</a:t>
            </a:r>
            <a:r>
              <a:rPr lang="ar-SA" sz="2400" u="sng">
                <a:solidFill>
                  <a:srgbClr val="7F5429"/>
                </a:solidFill>
                <a:cs typeface="Zar" pitchFamily="2" charset="-78"/>
              </a:rPr>
              <a:t> امکان‌پذير باشد.</a:t>
            </a:r>
            <a:endParaRPr lang="en-US" sz="2400" u="sng">
              <a:solidFill>
                <a:srgbClr val="7F5429"/>
              </a:solidFill>
              <a:cs typeface="Zar" pitchFamily="2" charset="-78"/>
            </a:endParaRPr>
          </a:p>
        </p:txBody>
      </p:sp>
    </p:spTree>
    <p:extLst>
      <p:ext uri="{BB962C8B-B14F-4D97-AF65-F5344CB8AC3E}">
        <p14:creationId xmlns:p14="http://schemas.microsoft.com/office/powerpoint/2010/main" val="3750537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1952626" y="1412875"/>
            <a:ext cx="8258175" cy="4535488"/>
          </a:xfrm>
          <a:prstGeom prst="rect">
            <a:avLst/>
          </a:prstGeom>
          <a:noFill/>
          <a:ln w="9525">
            <a:noFill/>
            <a:miter lim="800000"/>
            <a:headEnd/>
            <a:tailEnd/>
          </a:ln>
        </p:spPr>
        <p:txBody>
          <a:bodyPr>
            <a:spAutoFit/>
          </a:bodyPr>
          <a:lstStyle/>
          <a:p>
            <a:pPr algn="just" rtl="1">
              <a:lnSpc>
                <a:spcPct val="135000"/>
              </a:lnSpc>
            </a:pPr>
            <a:r>
              <a:rPr lang="ar-SA" sz="2400">
                <a:solidFill>
                  <a:srgbClr val="7F5429"/>
                </a:solidFill>
                <a:cs typeface="Zar" pitchFamily="2" charset="-78"/>
              </a:rPr>
              <a:t>حداقل هزينه تخمين زده شده براي رسيدن به هدف: جستجوي حريصانه</a:t>
            </a:r>
            <a:endParaRPr lang="fa-IR" sz="2400">
              <a:solidFill>
                <a:srgbClr val="7F5429"/>
              </a:solidFill>
              <a:cs typeface="Zar" pitchFamily="2" charset="-78"/>
            </a:endParaRPr>
          </a:p>
          <a:p>
            <a:pPr algn="just" rtl="1">
              <a:lnSpc>
                <a:spcPct val="135000"/>
              </a:lnSpc>
            </a:pPr>
            <a:r>
              <a:rPr lang="ar-SA" sz="2400">
                <a:cs typeface="Zar" pitchFamily="2" charset="-78"/>
              </a:rPr>
              <a:t>يکي از ساده‌ترين استراتژي‌هاي جستجوي بهترين، به حداقل رساندن هزينه تخمين زده شده براي رسيدن به هدف است. بدين صورت که حالت گره‌اي که به حالت هدف نزديک‌تر است، ابتدا بسط داده مي‌شود.</a:t>
            </a:r>
            <a:endParaRPr lang="en-US" sz="2400">
              <a:cs typeface="Zar" pitchFamily="2" charset="-78"/>
            </a:endParaRPr>
          </a:p>
          <a:p>
            <a:pPr algn="just" rtl="1">
              <a:lnSpc>
                <a:spcPct val="135000"/>
              </a:lnSpc>
            </a:pPr>
            <a:r>
              <a:rPr lang="ar-SA" sz="2400" u="sng">
                <a:solidFill>
                  <a:srgbClr val="7F5429"/>
                </a:solidFill>
                <a:cs typeface="Zar" pitchFamily="2" charset="-78"/>
              </a:rPr>
              <a:t>تابع کشف‌کننده:</a:t>
            </a:r>
            <a:r>
              <a:rPr lang="ar-SA" sz="2400">
                <a:cs typeface="Zar" pitchFamily="2" charset="-78"/>
              </a:rPr>
              <a:t> هزينه رسيدن به هدف از يک حالت ويژه مي‌تواند تخمين زده شود اما دقيقاً تعيين نمي‌شود. تابعي که چنين هزينه‌هايي را محاسبه مي‌کند تابع کشف‌کننده </a:t>
            </a:r>
            <a:r>
              <a:rPr lang="en-US" sz="2400">
                <a:cs typeface="Zar" pitchFamily="2" charset="-78"/>
              </a:rPr>
              <a:t>h</a:t>
            </a:r>
            <a:r>
              <a:rPr lang="ar-SA" sz="2400">
                <a:cs typeface="Zar" pitchFamily="2" charset="-78"/>
              </a:rPr>
              <a:t> ناميده مي‌شود.</a:t>
            </a:r>
            <a:endParaRPr lang="fa-IR" sz="2400" u="sng">
              <a:cs typeface="Zar" pitchFamily="2" charset="-78"/>
            </a:endParaRPr>
          </a:p>
          <a:p>
            <a:pPr algn="just" rtl="1">
              <a:lnSpc>
                <a:spcPct val="135000"/>
              </a:lnSpc>
            </a:pPr>
            <a:r>
              <a:rPr lang="ar-SA" sz="2400" u="sng">
                <a:solidFill>
                  <a:srgbClr val="7F5429"/>
                </a:solidFill>
                <a:cs typeface="Zar" pitchFamily="2" charset="-78"/>
              </a:rPr>
              <a:t>جستجوي حريصانه:</a:t>
            </a:r>
            <a:r>
              <a:rPr lang="ar-SA" sz="2400">
                <a:cs typeface="Zar" pitchFamily="2" charset="-78"/>
              </a:rPr>
              <a:t> جستجوي بهترين که </a:t>
            </a:r>
            <a:r>
              <a:rPr lang="en-US" sz="2400">
                <a:cs typeface="Zar" pitchFamily="2" charset="-78"/>
              </a:rPr>
              <a:t>h</a:t>
            </a:r>
            <a:r>
              <a:rPr lang="ar-SA" sz="2400">
                <a:cs typeface="Zar" pitchFamily="2" charset="-78"/>
              </a:rPr>
              <a:t> را به منظور انتخاب گره بعدي براي بسط استفاده مي‌کند، جستجوي حريصانه </a:t>
            </a:r>
            <a:r>
              <a:rPr lang="en-US" sz="2400">
                <a:cs typeface="Zar" pitchFamily="2" charset="-78"/>
              </a:rPr>
              <a:t>(greedy search)</a:t>
            </a:r>
            <a:r>
              <a:rPr lang="ar-SA" sz="2400">
                <a:cs typeface="Zar" pitchFamily="2" charset="-78"/>
              </a:rPr>
              <a:t> ناميده مي‌شود.</a:t>
            </a:r>
            <a:endParaRPr lang="en-US" sz="2400">
              <a:cs typeface="Zar" pitchFamily="2" charset="-78"/>
            </a:endParaRPr>
          </a:p>
        </p:txBody>
      </p:sp>
    </p:spTree>
    <p:extLst>
      <p:ext uri="{BB962C8B-B14F-4D97-AF65-F5344CB8AC3E}">
        <p14:creationId xmlns:p14="http://schemas.microsoft.com/office/powerpoint/2010/main" val="14367003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ext Box 2"/>
          <p:cNvSpPr txBox="1">
            <a:spLocks noChangeArrowheads="1"/>
          </p:cNvSpPr>
          <p:nvPr/>
        </p:nvSpPr>
        <p:spPr bwMode="auto">
          <a:xfrm>
            <a:off x="1995488" y="1773239"/>
            <a:ext cx="8215312" cy="3527889"/>
          </a:xfrm>
          <a:prstGeom prst="rect">
            <a:avLst/>
          </a:prstGeom>
          <a:noFill/>
          <a:ln w="9525">
            <a:noFill/>
            <a:miter lim="800000"/>
            <a:headEnd/>
            <a:tailEnd/>
          </a:ln>
        </p:spPr>
        <p:txBody>
          <a:bodyPr>
            <a:spAutoFit/>
          </a:bodyPr>
          <a:lstStyle/>
          <a:p>
            <a:pPr algn="just" rtl="1">
              <a:lnSpc>
                <a:spcPct val="135000"/>
              </a:lnSpc>
            </a:pPr>
            <a:r>
              <a:rPr lang="ar-SA" sz="2400">
                <a:cs typeface="Zar" pitchFamily="2" charset="-78"/>
              </a:rPr>
              <a:t>بنابراين هر گره جديدي که توليد مي‌شود، بايد کنترل کنيم که آيا هزينة </a:t>
            </a:r>
            <a:r>
              <a:rPr lang="en-US" sz="2400">
                <a:cs typeface="Zar" pitchFamily="2" charset="-78"/>
              </a:rPr>
              <a:t>f</a:t>
            </a:r>
            <a:r>
              <a:rPr lang="ar-SA" sz="2400">
                <a:cs typeface="Zar" pitchFamily="2" charset="-78"/>
              </a:rPr>
              <a:t> اين گره از هزينه </a:t>
            </a:r>
            <a:r>
              <a:rPr lang="en-US" sz="2400">
                <a:cs typeface="Zar" pitchFamily="2" charset="-78"/>
              </a:rPr>
              <a:t>f</a:t>
            </a:r>
            <a:r>
              <a:rPr lang="ar-SA" sz="2400">
                <a:cs typeface="Zar" pitchFamily="2" charset="-78"/>
              </a:rPr>
              <a:t> پدرش کمتر است يا خير. اگر کمتر باشد، هزينة </a:t>
            </a:r>
            <a:r>
              <a:rPr lang="en-US" sz="2400">
                <a:cs typeface="Zar" pitchFamily="2" charset="-78"/>
              </a:rPr>
              <a:t>f</a:t>
            </a:r>
            <a:r>
              <a:rPr lang="ar-SA" sz="2400">
                <a:cs typeface="Zar" pitchFamily="2" charset="-78"/>
              </a:rPr>
              <a:t> پدر به جاي فرزند مي‌نشيند:</a:t>
            </a:r>
            <a:endParaRPr lang="fa-IR" sz="2400">
              <a:cs typeface="Zar" pitchFamily="2" charset="-78"/>
            </a:endParaRPr>
          </a:p>
          <a:p>
            <a:pPr algn="just" rtl="1">
              <a:lnSpc>
                <a:spcPct val="135000"/>
              </a:lnSpc>
            </a:pPr>
            <a:endParaRPr lang="fa-IR" sz="2400">
              <a:cs typeface="Zar" pitchFamily="2" charset="-78"/>
            </a:endParaRPr>
          </a:p>
          <a:p>
            <a:pPr algn="ctr" rtl="1">
              <a:lnSpc>
                <a:spcPct val="135000"/>
              </a:lnSpc>
            </a:pPr>
            <a:r>
              <a:rPr lang="fa-IR" sz="2400" u="sng">
                <a:cs typeface="Zar" pitchFamily="2" charset="-78"/>
              </a:rPr>
              <a:t>بنابراين:</a:t>
            </a:r>
          </a:p>
          <a:p>
            <a:pPr algn="ctr" rtl="1">
              <a:lnSpc>
                <a:spcPct val="135000"/>
              </a:lnSpc>
            </a:pPr>
            <a:r>
              <a:rPr lang="en-US" sz="2400">
                <a:solidFill>
                  <a:srgbClr val="7F5429"/>
                </a:solidFill>
                <a:cs typeface="Zar" pitchFamily="2" charset="-78"/>
              </a:rPr>
              <a:t>A*</a:t>
            </a:r>
            <a:r>
              <a:rPr lang="fa-IR" sz="2400">
                <a:solidFill>
                  <a:srgbClr val="7F5429"/>
                </a:solidFill>
                <a:cs typeface="Zar" pitchFamily="2" charset="-78"/>
              </a:rPr>
              <a:t> بهينه و كامل است اگر </a:t>
            </a:r>
            <a:endParaRPr lang="en-US" sz="2400">
              <a:solidFill>
                <a:srgbClr val="7F5429"/>
              </a:solidFill>
              <a:cs typeface="Zar" pitchFamily="2" charset="-78"/>
            </a:endParaRPr>
          </a:p>
          <a:p>
            <a:pPr algn="just" rtl="1">
              <a:lnSpc>
                <a:spcPct val="135000"/>
              </a:lnSpc>
            </a:pPr>
            <a:endParaRPr lang="fa-IR" sz="2400" u="sng">
              <a:cs typeface="Zar" pitchFamily="2" charset="-78"/>
            </a:endParaRPr>
          </a:p>
        </p:txBody>
      </p:sp>
      <p:sp>
        <p:nvSpPr>
          <p:cNvPr id="151555" name="Text Box 67"/>
          <p:cNvSpPr txBox="1">
            <a:spLocks noChangeArrowheads="1"/>
          </p:cNvSpPr>
          <p:nvPr/>
        </p:nvSpPr>
        <p:spPr bwMode="auto">
          <a:xfrm>
            <a:off x="5591176" y="4508501"/>
            <a:ext cx="954107" cy="461665"/>
          </a:xfrm>
          <a:prstGeom prst="rect">
            <a:avLst/>
          </a:prstGeom>
          <a:noFill/>
          <a:ln w="9525">
            <a:noFill/>
            <a:miter lim="800000"/>
            <a:headEnd/>
            <a:tailEnd/>
          </a:ln>
        </p:spPr>
        <p:txBody>
          <a:bodyPr wrap="none">
            <a:spAutoFit/>
          </a:bodyPr>
          <a:lstStyle/>
          <a:p>
            <a:r>
              <a:rPr lang="en-US" sz="2400"/>
              <a:t>h ≤ h*</a:t>
            </a:r>
          </a:p>
        </p:txBody>
      </p:sp>
    </p:spTree>
    <p:extLst>
      <p:ext uri="{BB962C8B-B14F-4D97-AF65-F5344CB8AC3E}">
        <p14:creationId xmlns:p14="http://schemas.microsoft.com/office/powerpoint/2010/main" val="26417201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ext Box 2"/>
          <p:cNvSpPr txBox="1">
            <a:spLocks noChangeArrowheads="1"/>
          </p:cNvSpPr>
          <p:nvPr/>
        </p:nvSpPr>
        <p:spPr bwMode="auto">
          <a:xfrm>
            <a:off x="2279650" y="4437063"/>
            <a:ext cx="8058150" cy="1573212"/>
          </a:xfrm>
          <a:prstGeom prst="rect">
            <a:avLst/>
          </a:prstGeom>
          <a:noFill/>
          <a:ln w="9525">
            <a:noFill/>
            <a:miter lim="800000"/>
            <a:headEnd/>
            <a:tailEnd/>
          </a:ln>
        </p:spPr>
        <p:txBody>
          <a:bodyPr>
            <a:spAutoFit/>
          </a:bodyPr>
          <a:lstStyle/>
          <a:p>
            <a:pPr algn="just" rtl="1">
              <a:lnSpc>
                <a:spcPct val="135000"/>
              </a:lnSpc>
            </a:pPr>
            <a:r>
              <a:rPr lang="fa-IR" sz="2400">
                <a:cs typeface="Zar" pitchFamily="2" charset="-78"/>
              </a:rPr>
              <a:t>نكته 2: </a:t>
            </a:r>
            <a:r>
              <a:rPr lang="en-US" sz="2400">
                <a:cs typeface="Zar" pitchFamily="2" charset="-78"/>
              </a:rPr>
              <a:t>A*</a:t>
            </a:r>
            <a:r>
              <a:rPr lang="ar-SA" sz="2400">
                <a:cs typeface="Zar" pitchFamily="2" charset="-78"/>
              </a:rPr>
              <a:t> معمولاً قبل از اينکه دچار کمبود زمان شود، دچار کمبود فضا مي‌شود. زيرا اين جستجو تمام گره‌هاي توليد شده را در حافظه ذخيره مي‌کند.</a:t>
            </a:r>
            <a:r>
              <a:rPr lang="fa-IR" sz="2400">
                <a:cs typeface="Zar" pitchFamily="2" charset="-78"/>
              </a:rPr>
              <a:t>به همين دليل در بسياري از مسايل بزرگ ، عملي نيست. </a:t>
            </a:r>
            <a:endParaRPr lang="en-US" sz="2400">
              <a:cs typeface="Zar" pitchFamily="2" charset="-78"/>
            </a:endParaRPr>
          </a:p>
        </p:txBody>
      </p:sp>
      <p:sp>
        <p:nvSpPr>
          <p:cNvPr id="152579" name="Text Box 3"/>
          <p:cNvSpPr txBox="1">
            <a:spLocks noChangeArrowheads="1"/>
          </p:cNvSpPr>
          <p:nvPr/>
        </p:nvSpPr>
        <p:spPr bwMode="auto">
          <a:xfrm>
            <a:off x="1919288" y="1773239"/>
            <a:ext cx="8274050" cy="2560637"/>
          </a:xfrm>
          <a:prstGeom prst="rect">
            <a:avLst/>
          </a:prstGeom>
          <a:noFill/>
          <a:ln w="9525">
            <a:noFill/>
            <a:miter lim="800000"/>
            <a:headEnd/>
            <a:tailEnd/>
          </a:ln>
        </p:spPr>
        <p:txBody>
          <a:bodyPr>
            <a:spAutoFit/>
          </a:bodyPr>
          <a:lstStyle/>
          <a:p>
            <a:pPr algn="just" rtl="1">
              <a:lnSpc>
                <a:spcPct val="135000"/>
              </a:lnSpc>
            </a:pPr>
            <a:r>
              <a:rPr lang="fa-IR" sz="2400">
                <a:cs typeface="Zar" pitchFamily="2" charset="-78"/>
              </a:rPr>
              <a:t>نكته 1: اگر خطاي تابع هيوريستيك كمتر از  لگاريتم هزينه مسير واقعي باشد يعني </a:t>
            </a:r>
            <a:endParaRPr lang="en-US" sz="2400">
              <a:cs typeface="Zar" pitchFamily="2" charset="-78"/>
            </a:endParaRPr>
          </a:p>
          <a:p>
            <a:pPr algn="just" rtl="1">
              <a:lnSpc>
                <a:spcPct val="135000"/>
              </a:lnSpc>
            </a:pPr>
            <a:r>
              <a:rPr lang="en-US" sz="2400">
                <a:cs typeface="Zar" pitchFamily="2" charset="-78"/>
              </a:rPr>
              <a:t>                               </a:t>
            </a:r>
            <a:r>
              <a:rPr lang="fa-IR" sz="2400">
                <a:cs typeface="Zar" pitchFamily="2" charset="-78"/>
              </a:rPr>
              <a:t> </a:t>
            </a:r>
            <a:r>
              <a:rPr lang="en-US"/>
              <a:t>≤ O(log h*(n)) </a:t>
            </a:r>
            <a:r>
              <a:rPr lang="fa-IR" sz="2400">
                <a:cs typeface="Zar" pitchFamily="2" charset="-78"/>
              </a:rPr>
              <a:t>| </a:t>
            </a:r>
            <a:r>
              <a:rPr lang="en-US"/>
              <a:t>h(n) *</a:t>
            </a:r>
            <a:r>
              <a:rPr lang="fa-IR"/>
              <a:t> -</a:t>
            </a:r>
            <a:r>
              <a:rPr lang="en-US"/>
              <a:t> h(n)</a:t>
            </a:r>
            <a:r>
              <a:rPr lang="fa-IR"/>
              <a:t>|</a:t>
            </a:r>
            <a:endParaRPr lang="en-US"/>
          </a:p>
          <a:p>
            <a:pPr algn="just" rtl="1">
              <a:lnSpc>
                <a:spcPct val="135000"/>
              </a:lnSpc>
            </a:pPr>
            <a:r>
              <a:rPr lang="fa-IR" sz="2400">
                <a:cs typeface="Zar" pitchFamily="2" charset="-78"/>
              </a:rPr>
              <a:t>انگاه تعداد گره هايي كه در كانتور هدف قرار مي گيرند ، نسبت به طول راه حل مرتبه نمايي </a:t>
            </a:r>
            <a:r>
              <a:rPr lang="fa-IR" sz="2400" u="sng">
                <a:cs typeface="Zar" pitchFamily="2" charset="-78"/>
              </a:rPr>
              <a:t>نخواهند داشت</a:t>
            </a:r>
            <a:r>
              <a:rPr lang="fa-IR" sz="2400">
                <a:cs typeface="Zar" pitchFamily="2" charset="-78"/>
              </a:rPr>
              <a:t>.</a:t>
            </a:r>
            <a:r>
              <a:rPr lang="fa-IR"/>
              <a:t> </a:t>
            </a:r>
            <a:endParaRPr lang="en-US"/>
          </a:p>
          <a:p>
            <a:pPr algn="just" rtl="1">
              <a:lnSpc>
                <a:spcPct val="135000"/>
              </a:lnSpc>
            </a:pPr>
            <a:endParaRPr lang="en-US" sz="2400">
              <a:cs typeface="Zar" pitchFamily="2" charset="-78"/>
            </a:endParaRPr>
          </a:p>
        </p:txBody>
      </p:sp>
    </p:spTree>
    <p:extLst>
      <p:ext uri="{BB962C8B-B14F-4D97-AF65-F5344CB8AC3E}">
        <p14:creationId xmlns:p14="http://schemas.microsoft.com/office/powerpoint/2010/main" val="8316839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2"/>
          <p:cNvSpPr txBox="1">
            <a:spLocks noChangeArrowheads="1"/>
          </p:cNvSpPr>
          <p:nvPr/>
        </p:nvSpPr>
        <p:spPr bwMode="auto">
          <a:xfrm>
            <a:off x="2209800" y="1887538"/>
            <a:ext cx="8058150" cy="3054350"/>
          </a:xfrm>
          <a:prstGeom prst="rect">
            <a:avLst/>
          </a:prstGeom>
          <a:noFill/>
          <a:ln w="9525">
            <a:noFill/>
            <a:miter lim="800000"/>
            <a:headEnd/>
            <a:tailEnd/>
          </a:ln>
        </p:spPr>
        <p:txBody>
          <a:bodyPr>
            <a:spAutoFit/>
          </a:bodyPr>
          <a:lstStyle/>
          <a:p>
            <a:pPr algn="just" rtl="1">
              <a:lnSpc>
                <a:spcPct val="135000"/>
              </a:lnSpc>
            </a:pPr>
            <a:r>
              <a:rPr lang="en-US" sz="2400">
                <a:solidFill>
                  <a:srgbClr val="7F5429"/>
                </a:solidFill>
                <a:cs typeface="Zar" pitchFamily="2" charset="-78"/>
              </a:rPr>
              <a:t>h*(n) </a:t>
            </a:r>
            <a:r>
              <a:rPr lang="fa-IR" sz="2400">
                <a:solidFill>
                  <a:srgbClr val="7F5429"/>
                </a:solidFill>
                <a:cs typeface="Zar" pitchFamily="2" charset="-78"/>
              </a:rPr>
              <a:t>:</a:t>
            </a:r>
            <a:r>
              <a:rPr lang="fa-IR" sz="2400">
                <a:cs typeface="Zar" pitchFamily="2" charset="-78"/>
              </a:rPr>
              <a:t> </a:t>
            </a:r>
            <a:r>
              <a:rPr lang="ar-SA" sz="2400">
                <a:cs typeface="Zar" pitchFamily="2" charset="-78"/>
              </a:rPr>
              <a:t>هزينه واقعي رسيدن از </a:t>
            </a:r>
            <a:r>
              <a:rPr lang="en-US" sz="2400">
                <a:cs typeface="Zar" pitchFamily="2" charset="-78"/>
              </a:rPr>
              <a:t>n</a:t>
            </a:r>
            <a:r>
              <a:rPr lang="ar-SA" sz="2400">
                <a:cs typeface="Zar" pitchFamily="2" charset="-78"/>
              </a:rPr>
              <a:t> به هدف است.</a:t>
            </a:r>
            <a:endParaRPr lang="fa-IR" sz="2400">
              <a:cs typeface="Zar" pitchFamily="2" charset="-78"/>
            </a:endParaRPr>
          </a:p>
          <a:p>
            <a:pPr algn="just" rtl="1">
              <a:lnSpc>
                <a:spcPct val="135000"/>
              </a:lnSpc>
            </a:pPr>
            <a:r>
              <a:rPr lang="ar-SA" sz="2400">
                <a:cs typeface="Zar" pitchFamily="2" charset="-78"/>
              </a:rPr>
              <a:t>در استفاده عملي، خطاها با هزينه مسير متناسب هستند، و سرانجام رشد نمايي هر کامپيوتر را تسخير مي‌کند. البته، استفاده از يک کشف‌کنندگي خوب هنوز باعث صرفه‌جويي زيادي نسبت به جستجوي ناآگاهانه مي‌شود.</a:t>
            </a:r>
            <a:endParaRPr lang="en-US" sz="2400">
              <a:cs typeface="Zar" pitchFamily="2" charset="-78"/>
            </a:endParaRPr>
          </a:p>
          <a:p>
            <a:pPr algn="just" rtl="1">
              <a:lnSpc>
                <a:spcPct val="135000"/>
              </a:lnSpc>
            </a:pPr>
            <a:r>
              <a:rPr lang="en-US" sz="2400">
                <a:cs typeface="Zar" pitchFamily="2" charset="-78"/>
              </a:rPr>
              <a:t>A*</a:t>
            </a:r>
            <a:r>
              <a:rPr lang="ar-SA" sz="2400">
                <a:cs typeface="Zar" pitchFamily="2" charset="-78"/>
              </a:rPr>
              <a:t> معمولاً قبل از اينکه دچار کمبود زمان شود، دچار کمبود فضا مي‌شود. زيرا اين جستجو تمام گره‌هاي توليد شده را در حافظه ذخيره مي‌کند.</a:t>
            </a:r>
            <a:endParaRPr lang="en-US" sz="2400">
              <a:cs typeface="Zar" pitchFamily="2" charset="-78"/>
            </a:endParaRPr>
          </a:p>
        </p:txBody>
      </p:sp>
    </p:spTree>
    <p:extLst>
      <p:ext uri="{BB962C8B-B14F-4D97-AF65-F5344CB8AC3E}">
        <p14:creationId xmlns:p14="http://schemas.microsoft.com/office/powerpoint/2010/main" val="41097450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lide Number Placeholder 5"/>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5DA04443-6232-4573-BB6B-988F240235FD}" type="slidenum">
              <a:rPr lang="fa-IR" sz="1400">
                <a:cs typeface="Times New Roman" pitchFamily="18" charset="0"/>
              </a:rPr>
              <a:pPr algn="r">
                <a:defRPr/>
              </a:pPr>
              <a:t>43</a:t>
            </a:fld>
            <a:endParaRPr lang="en-US" sz="1400">
              <a:cs typeface="Times New Roman" pitchFamily="18" charset="0"/>
            </a:endParaRPr>
          </a:p>
        </p:txBody>
      </p:sp>
      <p:sp>
        <p:nvSpPr>
          <p:cNvPr id="138243"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grpSp>
        <p:nvGrpSpPr>
          <p:cNvPr id="2" name="Group 3"/>
          <p:cNvGrpSpPr>
            <a:grpSpLocks/>
          </p:cNvGrpSpPr>
          <p:nvPr/>
        </p:nvGrpSpPr>
        <p:grpSpPr bwMode="auto">
          <a:xfrm>
            <a:off x="2730500" y="2578100"/>
            <a:ext cx="2743200" cy="3657600"/>
            <a:chOff x="2160" y="1488"/>
            <a:chExt cx="1728" cy="2304"/>
          </a:xfrm>
        </p:grpSpPr>
        <p:sp>
          <p:nvSpPr>
            <p:cNvPr id="138281" name="Oval 4"/>
            <p:cNvSpPr>
              <a:spLocks noChangeArrowheads="1"/>
            </p:cNvSpPr>
            <p:nvPr/>
          </p:nvSpPr>
          <p:spPr bwMode="auto">
            <a:xfrm>
              <a:off x="2880" y="1488"/>
              <a:ext cx="240" cy="240"/>
            </a:xfrm>
            <a:prstGeom prst="ellipse">
              <a:avLst/>
            </a:prstGeom>
            <a:solidFill>
              <a:schemeClr val="bg1"/>
            </a:solidFill>
            <a:ln w="9525">
              <a:solidFill>
                <a:schemeClr val="tx1"/>
              </a:solidFill>
              <a:round/>
              <a:headEnd/>
              <a:tailEnd/>
            </a:ln>
          </p:spPr>
          <p:txBody>
            <a:bodyPr wrap="none" anchor="ctr"/>
            <a:lstStyle/>
            <a:p>
              <a:pPr algn="ctr"/>
              <a:r>
                <a:rPr lang="en-US"/>
                <a:t>A</a:t>
              </a:r>
            </a:p>
          </p:txBody>
        </p:sp>
        <p:sp>
          <p:nvSpPr>
            <p:cNvPr id="138282" name="Oval 5"/>
            <p:cNvSpPr>
              <a:spLocks noChangeArrowheads="1"/>
            </p:cNvSpPr>
            <p:nvPr/>
          </p:nvSpPr>
          <p:spPr bwMode="auto">
            <a:xfrm>
              <a:off x="2448" y="1968"/>
              <a:ext cx="240" cy="240"/>
            </a:xfrm>
            <a:prstGeom prst="ellipse">
              <a:avLst/>
            </a:prstGeom>
            <a:solidFill>
              <a:schemeClr val="bg1"/>
            </a:solidFill>
            <a:ln w="9525">
              <a:solidFill>
                <a:schemeClr val="tx1"/>
              </a:solidFill>
              <a:round/>
              <a:headEnd/>
              <a:tailEnd/>
            </a:ln>
          </p:spPr>
          <p:txBody>
            <a:bodyPr wrap="none" anchor="ctr"/>
            <a:lstStyle/>
            <a:p>
              <a:pPr algn="ctr"/>
              <a:r>
                <a:rPr lang="en-US"/>
                <a:t>B</a:t>
              </a:r>
            </a:p>
          </p:txBody>
        </p:sp>
        <p:sp>
          <p:nvSpPr>
            <p:cNvPr id="138283" name="Oval 6"/>
            <p:cNvSpPr>
              <a:spLocks noChangeArrowheads="1"/>
            </p:cNvSpPr>
            <p:nvPr/>
          </p:nvSpPr>
          <p:spPr bwMode="auto">
            <a:xfrm>
              <a:off x="3408" y="1968"/>
              <a:ext cx="240" cy="240"/>
            </a:xfrm>
            <a:prstGeom prst="ellipse">
              <a:avLst/>
            </a:prstGeom>
            <a:solidFill>
              <a:schemeClr val="bg1"/>
            </a:solidFill>
            <a:ln w="9525">
              <a:solidFill>
                <a:schemeClr val="tx1"/>
              </a:solidFill>
              <a:round/>
              <a:headEnd/>
              <a:tailEnd/>
            </a:ln>
          </p:spPr>
          <p:txBody>
            <a:bodyPr wrap="none" anchor="ctr"/>
            <a:lstStyle/>
            <a:p>
              <a:pPr algn="ctr"/>
              <a:r>
                <a:rPr lang="en-US"/>
                <a:t>C</a:t>
              </a:r>
            </a:p>
          </p:txBody>
        </p:sp>
        <p:sp>
          <p:nvSpPr>
            <p:cNvPr id="138284" name="Oval 7"/>
            <p:cNvSpPr>
              <a:spLocks noChangeArrowheads="1"/>
            </p:cNvSpPr>
            <p:nvPr/>
          </p:nvSpPr>
          <p:spPr bwMode="auto">
            <a:xfrm>
              <a:off x="2400" y="2438"/>
              <a:ext cx="240" cy="240"/>
            </a:xfrm>
            <a:prstGeom prst="ellipse">
              <a:avLst/>
            </a:prstGeom>
            <a:solidFill>
              <a:schemeClr val="bg1"/>
            </a:solidFill>
            <a:ln w="9525">
              <a:solidFill>
                <a:schemeClr val="tx1"/>
              </a:solidFill>
              <a:round/>
              <a:headEnd/>
              <a:tailEnd/>
            </a:ln>
          </p:spPr>
          <p:txBody>
            <a:bodyPr wrap="none" anchor="ctr"/>
            <a:lstStyle/>
            <a:p>
              <a:pPr algn="ctr"/>
              <a:r>
                <a:rPr lang="en-US"/>
                <a:t>D</a:t>
              </a:r>
            </a:p>
          </p:txBody>
        </p:sp>
        <p:sp>
          <p:nvSpPr>
            <p:cNvPr id="138285" name="Oval 8"/>
            <p:cNvSpPr>
              <a:spLocks noChangeArrowheads="1"/>
            </p:cNvSpPr>
            <p:nvPr/>
          </p:nvSpPr>
          <p:spPr bwMode="auto">
            <a:xfrm>
              <a:off x="3456" y="2438"/>
              <a:ext cx="240" cy="240"/>
            </a:xfrm>
            <a:prstGeom prst="ellipse">
              <a:avLst/>
            </a:prstGeom>
            <a:solidFill>
              <a:schemeClr val="bg1"/>
            </a:solidFill>
            <a:ln w="9525">
              <a:solidFill>
                <a:schemeClr val="tx1"/>
              </a:solidFill>
              <a:round/>
              <a:headEnd/>
              <a:tailEnd/>
            </a:ln>
          </p:spPr>
          <p:txBody>
            <a:bodyPr wrap="none" anchor="ctr"/>
            <a:lstStyle/>
            <a:p>
              <a:pPr algn="ctr"/>
              <a:r>
                <a:rPr lang="en-US"/>
                <a:t>E</a:t>
              </a:r>
            </a:p>
          </p:txBody>
        </p:sp>
        <p:sp>
          <p:nvSpPr>
            <p:cNvPr id="138286" name="Oval 9"/>
            <p:cNvSpPr>
              <a:spLocks noChangeArrowheads="1"/>
            </p:cNvSpPr>
            <p:nvPr/>
          </p:nvSpPr>
          <p:spPr bwMode="auto">
            <a:xfrm>
              <a:off x="2352" y="2954"/>
              <a:ext cx="240" cy="240"/>
            </a:xfrm>
            <a:prstGeom prst="ellipse">
              <a:avLst/>
            </a:prstGeom>
            <a:solidFill>
              <a:schemeClr val="bg1"/>
            </a:solidFill>
            <a:ln w="9525">
              <a:solidFill>
                <a:schemeClr val="tx1"/>
              </a:solidFill>
              <a:round/>
              <a:headEnd/>
              <a:tailEnd/>
            </a:ln>
          </p:spPr>
          <p:txBody>
            <a:bodyPr wrap="none" anchor="ctr"/>
            <a:lstStyle/>
            <a:p>
              <a:pPr algn="ctr"/>
              <a:r>
                <a:rPr lang="en-US"/>
                <a:t>F</a:t>
              </a:r>
            </a:p>
          </p:txBody>
        </p:sp>
        <p:sp>
          <p:nvSpPr>
            <p:cNvPr id="138287" name="Oval 10"/>
            <p:cNvSpPr>
              <a:spLocks noChangeArrowheads="1"/>
            </p:cNvSpPr>
            <p:nvPr/>
          </p:nvSpPr>
          <p:spPr bwMode="auto">
            <a:xfrm>
              <a:off x="3504" y="2954"/>
              <a:ext cx="240" cy="240"/>
            </a:xfrm>
            <a:prstGeom prst="ellipse">
              <a:avLst/>
            </a:prstGeom>
            <a:solidFill>
              <a:schemeClr val="bg1"/>
            </a:solidFill>
            <a:ln w="9525">
              <a:solidFill>
                <a:schemeClr val="tx1"/>
              </a:solidFill>
              <a:round/>
              <a:headEnd/>
              <a:tailEnd/>
            </a:ln>
          </p:spPr>
          <p:txBody>
            <a:bodyPr wrap="none" anchor="ctr"/>
            <a:lstStyle/>
            <a:p>
              <a:pPr algn="ctr"/>
              <a:r>
                <a:rPr lang="en-US"/>
                <a:t>G</a:t>
              </a:r>
            </a:p>
          </p:txBody>
        </p:sp>
        <p:cxnSp>
          <p:nvCxnSpPr>
            <p:cNvPr id="138288" name="AutoShape 11"/>
            <p:cNvCxnSpPr>
              <a:cxnSpLocks noChangeShapeType="1"/>
              <a:stCxn id="138281" idx="4"/>
              <a:endCxn id="138282" idx="0"/>
            </p:cNvCxnSpPr>
            <p:nvPr/>
          </p:nvCxnSpPr>
          <p:spPr bwMode="auto">
            <a:xfrm flipH="1">
              <a:off x="2568" y="1728"/>
              <a:ext cx="432" cy="240"/>
            </a:xfrm>
            <a:prstGeom prst="straightConnector1">
              <a:avLst/>
            </a:prstGeom>
            <a:noFill/>
            <a:ln w="9525">
              <a:solidFill>
                <a:schemeClr val="tx1"/>
              </a:solidFill>
              <a:round/>
              <a:headEnd/>
              <a:tailEnd/>
            </a:ln>
          </p:spPr>
        </p:cxnSp>
        <p:cxnSp>
          <p:nvCxnSpPr>
            <p:cNvPr id="138289" name="AutoShape 12"/>
            <p:cNvCxnSpPr>
              <a:cxnSpLocks noChangeShapeType="1"/>
              <a:stCxn id="138281" idx="4"/>
              <a:endCxn id="138283" idx="0"/>
            </p:cNvCxnSpPr>
            <p:nvPr/>
          </p:nvCxnSpPr>
          <p:spPr bwMode="auto">
            <a:xfrm>
              <a:off x="3000" y="1728"/>
              <a:ext cx="528" cy="240"/>
            </a:xfrm>
            <a:prstGeom prst="straightConnector1">
              <a:avLst/>
            </a:prstGeom>
            <a:noFill/>
            <a:ln w="9525">
              <a:solidFill>
                <a:schemeClr val="tx1"/>
              </a:solidFill>
              <a:round/>
              <a:headEnd/>
              <a:tailEnd/>
            </a:ln>
          </p:spPr>
        </p:cxnSp>
        <p:cxnSp>
          <p:nvCxnSpPr>
            <p:cNvPr id="138290" name="AutoShape 13"/>
            <p:cNvCxnSpPr>
              <a:cxnSpLocks noChangeShapeType="1"/>
              <a:stCxn id="138282" idx="4"/>
              <a:endCxn id="138284" idx="0"/>
            </p:cNvCxnSpPr>
            <p:nvPr/>
          </p:nvCxnSpPr>
          <p:spPr bwMode="auto">
            <a:xfrm flipH="1">
              <a:off x="2520" y="2208"/>
              <a:ext cx="48" cy="230"/>
            </a:xfrm>
            <a:prstGeom prst="straightConnector1">
              <a:avLst/>
            </a:prstGeom>
            <a:noFill/>
            <a:ln w="9525">
              <a:solidFill>
                <a:schemeClr val="tx1"/>
              </a:solidFill>
              <a:round/>
              <a:headEnd/>
              <a:tailEnd/>
            </a:ln>
          </p:spPr>
        </p:cxnSp>
        <p:cxnSp>
          <p:nvCxnSpPr>
            <p:cNvPr id="138291" name="AutoShape 14"/>
            <p:cNvCxnSpPr>
              <a:cxnSpLocks noChangeShapeType="1"/>
              <a:stCxn id="138283" idx="4"/>
              <a:endCxn id="138285" idx="0"/>
            </p:cNvCxnSpPr>
            <p:nvPr/>
          </p:nvCxnSpPr>
          <p:spPr bwMode="auto">
            <a:xfrm>
              <a:off x="3528" y="2208"/>
              <a:ext cx="48" cy="230"/>
            </a:xfrm>
            <a:prstGeom prst="straightConnector1">
              <a:avLst/>
            </a:prstGeom>
            <a:noFill/>
            <a:ln w="9525">
              <a:solidFill>
                <a:schemeClr val="tx1"/>
              </a:solidFill>
              <a:round/>
              <a:headEnd/>
              <a:tailEnd/>
            </a:ln>
          </p:spPr>
        </p:cxnSp>
        <p:cxnSp>
          <p:nvCxnSpPr>
            <p:cNvPr id="138292" name="AutoShape 15"/>
            <p:cNvCxnSpPr>
              <a:cxnSpLocks noChangeShapeType="1"/>
              <a:stCxn id="138284" idx="4"/>
              <a:endCxn id="138286" idx="0"/>
            </p:cNvCxnSpPr>
            <p:nvPr/>
          </p:nvCxnSpPr>
          <p:spPr bwMode="auto">
            <a:xfrm flipH="1">
              <a:off x="2472" y="2678"/>
              <a:ext cx="48" cy="276"/>
            </a:xfrm>
            <a:prstGeom prst="straightConnector1">
              <a:avLst/>
            </a:prstGeom>
            <a:noFill/>
            <a:ln w="9525">
              <a:solidFill>
                <a:schemeClr val="tx1"/>
              </a:solidFill>
              <a:round/>
              <a:headEnd/>
              <a:tailEnd/>
            </a:ln>
          </p:spPr>
        </p:cxnSp>
        <p:cxnSp>
          <p:nvCxnSpPr>
            <p:cNvPr id="138293" name="AutoShape 16"/>
            <p:cNvCxnSpPr>
              <a:cxnSpLocks noChangeShapeType="1"/>
              <a:stCxn id="138285" idx="4"/>
              <a:endCxn id="138287" idx="0"/>
            </p:cNvCxnSpPr>
            <p:nvPr/>
          </p:nvCxnSpPr>
          <p:spPr bwMode="auto">
            <a:xfrm>
              <a:off x="3576" y="2678"/>
              <a:ext cx="48" cy="276"/>
            </a:xfrm>
            <a:prstGeom prst="straightConnector1">
              <a:avLst/>
            </a:prstGeom>
            <a:noFill/>
            <a:ln w="9525">
              <a:solidFill>
                <a:schemeClr val="tx1"/>
              </a:solidFill>
              <a:round/>
              <a:headEnd/>
              <a:tailEnd/>
            </a:ln>
          </p:spPr>
        </p:cxnSp>
        <p:sp>
          <p:nvSpPr>
            <p:cNvPr id="138294" name="Text Box 17"/>
            <p:cNvSpPr txBox="1">
              <a:spLocks noChangeArrowheads="1"/>
            </p:cNvSpPr>
            <p:nvPr/>
          </p:nvSpPr>
          <p:spPr bwMode="auto">
            <a:xfrm>
              <a:off x="2688" y="1728"/>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8295" name="Oval 18"/>
            <p:cNvSpPr>
              <a:spLocks noChangeArrowheads="1"/>
            </p:cNvSpPr>
            <p:nvPr/>
          </p:nvSpPr>
          <p:spPr bwMode="auto">
            <a:xfrm>
              <a:off x="2304" y="3552"/>
              <a:ext cx="240" cy="240"/>
            </a:xfrm>
            <a:prstGeom prst="ellipse">
              <a:avLst/>
            </a:prstGeom>
            <a:solidFill>
              <a:schemeClr val="bg1"/>
            </a:solidFill>
            <a:ln w="9525">
              <a:solidFill>
                <a:schemeClr val="tx1"/>
              </a:solidFill>
              <a:round/>
              <a:headEnd/>
              <a:tailEnd/>
            </a:ln>
          </p:spPr>
          <p:txBody>
            <a:bodyPr wrap="none" anchor="ctr"/>
            <a:lstStyle/>
            <a:p>
              <a:pPr algn="ctr"/>
              <a:r>
                <a:rPr lang="en-US"/>
                <a:t>H</a:t>
              </a:r>
            </a:p>
          </p:txBody>
        </p:sp>
        <p:cxnSp>
          <p:nvCxnSpPr>
            <p:cNvPr id="138296" name="AutoShape 19"/>
            <p:cNvCxnSpPr>
              <a:cxnSpLocks noChangeShapeType="1"/>
              <a:stCxn id="138286" idx="4"/>
              <a:endCxn id="138295" idx="0"/>
            </p:cNvCxnSpPr>
            <p:nvPr/>
          </p:nvCxnSpPr>
          <p:spPr bwMode="auto">
            <a:xfrm flipH="1">
              <a:off x="2424" y="3194"/>
              <a:ext cx="48" cy="358"/>
            </a:xfrm>
            <a:prstGeom prst="straightConnector1">
              <a:avLst/>
            </a:prstGeom>
            <a:noFill/>
            <a:ln w="9525">
              <a:solidFill>
                <a:schemeClr val="tx1"/>
              </a:solidFill>
              <a:round/>
              <a:headEnd/>
              <a:tailEnd/>
            </a:ln>
          </p:spPr>
        </p:cxnSp>
        <p:sp>
          <p:nvSpPr>
            <p:cNvPr id="138297" name="Text Box 20"/>
            <p:cNvSpPr txBox="1">
              <a:spLocks noChangeArrowheads="1"/>
            </p:cNvSpPr>
            <p:nvPr/>
          </p:nvSpPr>
          <p:spPr bwMode="auto">
            <a:xfrm>
              <a:off x="3312" y="1734"/>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8298" name="Text Box 21"/>
            <p:cNvSpPr txBox="1">
              <a:spLocks noChangeArrowheads="1"/>
            </p:cNvSpPr>
            <p:nvPr/>
          </p:nvSpPr>
          <p:spPr bwMode="auto">
            <a:xfrm>
              <a:off x="2448" y="2208"/>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8299" name="Text Box 22"/>
            <p:cNvSpPr txBox="1">
              <a:spLocks noChangeArrowheads="1"/>
            </p:cNvSpPr>
            <p:nvPr/>
          </p:nvSpPr>
          <p:spPr bwMode="auto">
            <a:xfrm>
              <a:off x="2400" y="2742"/>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8300" name="Text Box 23"/>
            <p:cNvSpPr txBox="1">
              <a:spLocks noChangeArrowheads="1"/>
            </p:cNvSpPr>
            <p:nvPr/>
          </p:nvSpPr>
          <p:spPr bwMode="auto">
            <a:xfrm>
              <a:off x="2352" y="3264"/>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8301" name="Text Box 24"/>
            <p:cNvSpPr txBox="1">
              <a:spLocks noChangeArrowheads="1"/>
            </p:cNvSpPr>
            <p:nvPr/>
          </p:nvSpPr>
          <p:spPr bwMode="auto">
            <a:xfrm>
              <a:off x="3600" y="2227"/>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8302" name="Text Box 25"/>
            <p:cNvSpPr txBox="1">
              <a:spLocks noChangeArrowheads="1"/>
            </p:cNvSpPr>
            <p:nvPr/>
          </p:nvSpPr>
          <p:spPr bwMode="auto">
            <a:xfrm>
              <a:off x="3648" y="2736"/>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8303" name="Text Box 26"/>
            <p:cNvSpPr txBox="1">
              <a:spLocks noChangeArrowheads="1"/>
            </p:cNvSpPr>
            <p:nvPr/>
          </p:nvSpPr>
          <p:spPr bwMode="auto">
            <a:xfrm>
              <a:off x="2352" y="1981"/>
              <a:ext cx="48" cy="173"/>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38304" name="Text Box 27"/>
            <p:cNvSpPr txBox="1">
              <a:spLocks noChangeArrowheads="1"/>
            </p:cNvSpPr>
            <p:nvPr/>
          </p:nvSpPr>
          <p:spPr bwMode="auto">
            <a:xfrm>
              <a:off x="3696" y="1987"/>
              <a:ext cx="48" cy="173"/>
            </a:xfrm>
            <a:prstGeom prst="rect">
              <a:avLst/>
            </a:prstGeom>
            <a:noFill/>
            <a:ln w="9525">
              <a:noFill/>
              <a:miter lim="800000"/>
              <a:headEnd/>
              <a:tailEnd/>
            </a:ln>
          </p:spPr>
          <p:txBody>
            <a:bodyPr lIns="0" tIns="0" rIns="0" bIns="0">
              <a:spAutoFit/>
            </a:bodyPr>
            <a:lstStyle/>
            <a:p>
              <a:r>
                <a:rPr lang="en-US">
                  <a:solidFill>
                    <a:srgbClr val="2B5DD9"/>
                  </a:solidFill>
                </a:rPr>
                <a:t>2</a:t>
              </a:r>
            </a:p>
          </p:txBody>
        </p:sp>
        <p:sp>
          <p:nvSpPr>
            <p:cNvPr id="138305" name="Text Box 28"/>
            <p:cNvSpPr txBox="1">
              <a:spLocks noChangeArrowheads="1"/>
            </p:cNvSpPr>
            <p:nvPr/>
          </p:nvSpPr>
          <p:spPr bwMode="auto">
            <a:xfrm>
              <a:off x="2282" y="2474"/>
              <a:ext cx="48" cy="173"/>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38306" name="Text Box 29"/>
            <p:cNvSpPr txBox="1">
              <a:spLocks noChangeArrowheads="1"/>
            </p:cNvSpPr>
            <p:nvPr/>
          </p:nvSpPr>
          <p:spPr bwMode="auto">
            <a:xfrm>
              <a:off x="2256" y="2969"/>
              <a:ext cx="48" cy="173"/>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38307" name="Text Box 30"/>
            <p:cNvSpPr txBox="1">
              <a:spLocks noChangeArrowheads="1"/>
            </p:cNvSpPr>
            <p:nvPr/>
          </p:nvSpPr>
          <p:spPr bwMode="auto">
            <a:xfrm>
              <a:off x="2160" y="3587"/>
              <a:ext cx="48" cy="173"/>
            </a:xfrm>
            <a:prstGeom prst="rect">
              <a:avLst/>
            </a:prstGeom>
            <a:noFill/>
            <a:ln w="9525">
              <a:noFill/>
              <a:miter lim="800000"/>
              <a:headEnd/>
              <a:tailEnd/>
            </a:ln>
          </p:spPr>
          <p:txBody>
            <a:bodyPr lIns="0" tIns="0" rIns="0" bIns="0">
              <a:spAutoFit/>
            </a:bodyPr>
            <a:lstStyle/>
            <a:p>
              <a:r>
                <a:rPr lang="en-US">
                  <a:solidFill>
                    <a:srgbClr val="2B5DD9"/>
                  </a:solidFill>
                </a:rPr>
                <a:t>0</a:t>
              </a:r>
            </a:p>
          </p:txBody>
        </p:sp>
        <p:sp>
          <p:nvSpPr>
            <p:cNvPr id="138308" name="Text Box 31"/>
            <p:cNvSpPr txBox="1">
              <a:spLocks noChangeArrowheads="1"/>
            </p:cNvSpPr>
            <p:nvPr/>
          </p:nvSpPr>
          <p:spPr bwMode="auto">
            <a:xfrm>
              <a:off x="3840" y="2998"/>
              <a:ext cx="48" cy="173"/>
            </a:xfrm>
            <a:prstGeom prst="rect">
              <a:avLst/>
            </a:prstGeom>
            <a:noFill/>
            <a:ln w="9525">
              <a:noFill/>
              <a:miter lim="800000"/>
              <a:headEnd/>
              <a:tailEnd/>
            </a:ln>
          </p:spPr>
          <p:txBody>
            <a:bodyPr lIns="0" tIns="0" rIns="0" bIns="0">
              <a:spAutoFit/>
            </a:bodyPr>
            <a:lstStyle/>
            <a:p>
              <a:r>
                <a:rPr lang="en-US">
                  <a:solidFill>
                    <a:srgbClr val="2B5DD9"/>
                  </a:solidFill>
                </a:rPr>
                <a:t>0</a:t>
              </a:r>
            </a:p>
          </p:txBody>
        </p:sp>
        <p:sp>
          <p:nvSpPr>
            <p:cNvPr id="138309" name="Text Box 32"/>
            <p:cNvSpPr txBox="1">
              <a:spLocks noChangeArrowheads="1"/>
            </p:cNvSpPr>
            <p:nvPr/>
          </p:nvSpPr>
          <p:spPr bwMode="auto">
            <a:xfrm>
              <a:off x="3744" y="2470"/>
              <a:ext cx="48" cy="173"/>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38310" name="Rectangle 33"/>
            <p:cNvSpPr>
              <a:spLocks noChangeArrowheads="1"/>
            </p:cNvSpPr>
            <p:nvPr/>
          </p:nvSpPr>
          <p:spPr bwMode="auto">
            <a:xfrm>
              <a:off x="3504" y="2963"/>
              <a:ext cx="240" cy="24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sp>
          <p:nvSpPr>
            <p:cNvPr id="138311" name="Rectangle 34"/>
            <p:cNvSpPr>
              <a:spLocks noChangeArrowheads="1"/>
            </p:cNvSpPr>
            <p:nvPr/>
          </p:nvSpPr>
          <p:spPr bwMode="auto">
            <a:xfrm>
              <a:off x="2304" y="3552"/>
              <a:ext cx="240" cy="24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grpSp>
      <p:grpSp>
        <p:nvGrpSpPr>
          <p:cNvPr id="3" name="Group 35"/>
          <p:cNvGrpSpPr>
            <a:grpSpLocks/>
          </p:cNvGrpSpPr>
          <p:nvPr/>
        </p:nvGrpSpPr>
        <p:grpSpPr bwMode="auto">
          <a:xfrm>
            <a:off x="6769100" y="2578100"/>
            <a:ext cx="2743200" cy="3657600"/>
            <a:chOff x="2160" y="1488"/>
            <a:chExt cx="1728" cy="2304"/>
          </a:xfrm>
        </p:grpSpPr>
        <p:sp>
          <p:nvSpPr>
            <p:cNvPr id="138250" name="Oval 36"/>
            <p:cNvSpPr>
              <a:spLocks noChangeArrowheads="1"/>
            </p:cNvSpPr>
            <p:nvPr/>
          </p:nvSpPr>
          <p:spPr bwMode="auto">
            <a:xfrm>
              <a:off x="2880" y="1488"/>
              <a:ext cx="240" cy="240"/>
            </a:xfrm>
            <a:prstGeom prst="ellipse">
              <a:avLst/>
            </a:prstGeom>
            <a:solidFill>
              <a:schemeClr val="bg1"/>
            </a:solidFill>
            <a:ln w="9525">
              <a:solidFill>
                <a:schemeClr val="tx1"/>
              </a:solidFill>
              <a:round/>
              <a:headEnd/>
              <a:tailEnd/>
            </a:ln>
          </p:spPr>
          <p:txBody>
            <a:bodyPr wrap="none" anchor="ctr"/>
            <a:lstStyle/>
            <a:p>
              <a:pPr algn="ctr"/>
              <a:r>
                <a:rPr lang="en-US"/>
                <a:t>A</a:t>
              </a:r>
            </a:p>
          </p:txBody>
        </p:sp>
        <p:sp>
          <p:nvSpPr>
            <p:cNvPr id="138251" name="Oval 37"/>
            <p:cNvSpPr>
              <a:spLocks noChangeArrowheads="1"/>
            </p:cNvSpPr>
            <p:nvPr/>
          </p:nvSpPr>
          <p:spPr bwMode="auto">
            <a:xfrm>
              <a:off x="2448" y="1968"/>
              <a:ext cx="240" cy="240"/>
            </a:xfrm>
            <a:prstGeom prst="ellipse">
              <a:avLst/>
            </a:prstGeom>
            <a:solidFill>
              <a:schemeClr val="bg1"/>
            </a:solidFill>
            <a:ln w="9525">
              <a:solidFill>
                <a:schemeClr val="tx1"/>
              </a:solidFill>
              <a:round/>
              <a:headEnd/>
              <a:tailEnd/>
            </a:ln>
          </p:spPr>
          <p:txBody>
            <a:bodyPr wrap="none" anchor="ctr"/>
            <a:lstStyle/>
            <a:p>
              <a:pPr algn="ctr"/>
              <a:r>
                <a:rPr lang="en-US"/>
                <a:t>B</a:t>
              </a:r>
            </a:p>
          </p:txBody>
        </p:sp>
        <p:sp>
          <p:nvSpPr>
            <p:cNvPr id="138252" name="Oval 38"/>
            <p:cNvSpPr>
              <a:spLocks noChangeArrowheads="1"/>
            </p:cNvSpPr>
            <p:nvPr/>
          </p:nvSpPr>
          <p:spPr bwMode="auto">
            <a:xfrm>
              <a:off x="3408" y="1968"/>
              <a:ext cx="240" cy="240"/>
            </a:xfrm>
            <a:prstGeom prst="ellipse">
              <a:avLst/>
            </a:prstGeom>
            <a:solidFill>
              <a:schemeClr val="bg1"/>
            </a:solidFill>
            <a:ln w="9525">
              <a:solidFill>
                <a:schemeClr val="tx1"/>
              </a:solidFill>
              <a:round/>
              <a:headEnd/>
              <a:tailEnd/>
            </a:ln>
          </p:spPr>
          <p:txBody>
            <a:bodyPr wrap="none" anchor="ctr"/>
            <a:lstStyle/>
            <a:p>
              <a:pPr algn="ctr"/>
              <a:r>
                <a:rPr lang="en-US"/>
                <a:t>C</a:t>
              </a:r>
            </a:p>
          </p:txBody>
        </p:sp>
        <p:sp>
          <p:nvSpPr>
            <p:cNvPr id="138253" name="Oval 39"/>
            <p:cNvSpPr>
              <a:spLocks noChangeArrowheads="1"/>
            </p:cNvSpPr>
            <p:nvPr/>
          </p:nvSpPr>
          <p:spPr bwMode="auto">
            <a:xfrm>
              <a:off x="2400" y="2438"/>
              <a:ext cx="240" cy="240"/>
            </a:xfrm>
            <a:prstGeom prst="ellipse">
              <a:avLst/>
            </a:prstGeom>
            <a:solidFill>
              <a:schemeClr val="bg1"/>
            </a:solidFill>
            <a:ln w="9525">
              <a:solidFill>
                <a:schemeClr val="tx1"/>
              </a:solidFill>
              <a:round/>
              <a:headEnd/>
              <a:tailEnd/>
            </a:ln>
          </p:spPr>
          <p:txBody>
            <a:bodyPr wrap="none" anchor="ctr"/>
            <a:lstStyle/>
            <a:p>
              <a:pPr algn="ctr"/>
              <a:r>
                <a:rPr lang="en-US"/>
                <a:t>D</a:t>
              </a:r>
            </a:p>
          </p:txBody>
        </p:sp>
        <p:sp>
          <p:nvSpPr>
            <p:cNvPr id="138254" name="Oval 40"/>
            <p:cNvSpPr>
              <a:spLocks noChangeArrowheads="1"/>
            </p:cNvSpPr>
            <p:nvPr/>
          </p:nvSpPr>
          <p:spPr bwMode="auto">
            <a:xfrm>
              <a:off x="3456" y="2438"/>
              <a:ext cx="240" cy="240"/>
            </a:xfrm>
            <a:prstGeom prst="ellipse">
              <a:avLst/>
            </a:prstGeom>
            <a:solidFill>
              <a:schemeClr val="bg1"/>
            </a:solidFill>
            <a:ln w="9525">
              <a:solidFill>
                <a:schemeClr val="tx1"/>
              </a:solidFill>
              <a:round/>
              <a:headEnd/>
              <a:tailEnd/>
            </a:ln>
          </p:spPr>
          <p:txBody>
            <a:bodyPr wrap="none" anchor="ctr"/>
            <a:lstStyle/>
            <a:p>
              <a:pPr algn="ctr"/>
              <a:r>
                <a:rPr lang="en-US"/>
                <a:t>E</a:t>
              </a:r>
            </a:p>
          </p:txBody>
        </p:sp>
        <p:sp>
          <p:nvSpPr>
            <p:cNvPr id="138255" name="Oval 41"/>
            <p:cNvSpPr>
              <a:spLocks noChangeArrowheads="1"/>
            </p:cNvSpPr>
            <p:nvPr/>
          </p:nvSpPr>
          <p:spPr bwMode="auto">
            <a:xfrm>
              <a:off x="2352" y="2954"/>
              <a:ext cx="240" cy="240"/>
            </a:xfrm>
            <a:prstGeom prst="ellipse">
              <a:avLst/>
            </a:prstGeom>
            <a:solidFill>
              <a:schemeClr val="bg1"/>
            </a:solidFill>
            <a:ln w="9525">
              <a:solidFill>
                <a:schemeClr val="tx1"/>
              </a:solidFill>
              <a:round/>
              <a:headEnd/>
              <a:tailEnd/>
            </a:ln>
          </p:spPr>
          <p:txBody>
            <a:bodyPr wrap="none" anchor="ctr"/>
            <a:lstStyle/>
            <a:p>
              <a:pPr algn="ctr"/>
              <a:r>
                <a:rPr lang="en-US"/>
                <a:t>F</a:t>
              </a:r>
            </a:p>
          </p:txBody>
        </p:sp>
        <p:sp>
          <p:nvSpPr>
            <p:cNvPr id="138256" name="Oval 42"/>
            <p:cNvSpPr>
              <a:spLocks noChangeArrowheads="1"/>
            </p:cNvSpPr>
            <p:nvPr/>
          </p:nvSpPr>
          <p:spPr bwMode="auto">
            <a:xfrm>
              <a:off x="3504" y="2954"/>
              <a:ext cx="240" cy="240"/>
            </a:xfrm>
            <a:prstGeom prst="ellipse">
              <a:avLst/>
            </a:prstGeom>
            <a:solidFill>
              <a:schemeClr val="bg1"/>
            </a:solidFill>
            <a:ln w="9525">
              <a:solidFill>
                <a:schemeClr val="tx1"/>
              </a:solidFill>
              <a:round/>
              <a:headEnd/>
              <a:tailEnd/>
            </a:ln>
          </p:spPr>
          <p:txBody>
            <a:bodyPr wrap="none" anchor="ctr"/>
            <a:lstStyle/>
            <a:p>
              <a:pPr algn="ctr"/>
              <a:r>
                <a:rPr lang="en-US"/>
                <a:t>G</a:t>
              </a:r>
            </a:p>
          </p:txBody>
        </p:sp>
        <p:cxnSp>
          <p:nvCxnSpPr>
            <p:cNvPr id="138257" name="AutoShape 43"/>
            <p:cNvCxnSpPr>
              <a:cxnSpLocks noChangeShapeType="1"/>
              <a:stCxn id="138250" idx="4"/>
              <a:endCxn id="138251" idx="0"/>
            </p:cNvCxnSpPr>
            <p:nvPr/>
          </p:nvCxnSpPr>
          <p:spPr bwMode="auto">
            <a:xfrm flipH="1">
              <a:off x="2568" y="1728"/>
              <a:ext cx="432" cy="240"/>
            </a:xfrm>
            <a:prstGeom prst="straightConnector1">
              <a:avLst/>
            </a:prstGeom>
            <a:noFill/>
            <a:ln w="9525">
              <a:solidFill>
                <a:schemeClr val="tx1"/>
              </a:solidFill>
              <a:round/>
              <a:headEnd/>
              <a:tailEnd/>
            </a:ln>
          </p:spPr>
        </p:cxnSp>
        <p:cxnSp>
          <p:nvCxnSpPr>
            <p:cNvPr id="138258" name="AutoShape 44"/>
            <p:cNvCxnSpPr>
              <a:cxnSpLocks noChangeShapeType="1"/>
              <a:stCxn id="138250" idx="4"/>
              <a:endCxn id="138252" idx="0"/>
            </p:cNvCxnSpPr>
            <p:nvPr/>
          </p:nvCxnSpPr>
          <p:spPr bwMode="auto">
            <a:xfrm>
              <a:off x="3000" y="1728"/>
              <a:ext cx="528" cy="240"/>
            </a:xfrm>
            <a:prstGeom prst="straightConnector1">
              <a:avLst/>
            </a:prstGeom>
            <a:noFill/>
            <a:ln w="9525">
              <a:solidFill>
                <a:schemeClr val="tx1"/>
              </a:solidFill>
              <a:round/>
              <a:headEnd/>
              <a:tailEnd/>
            </a:ln>
          </p:spPr>
        </p:cxnSp>
        <p:cxnSp>
          <p:nvCxnSpPr>
            <p:cNvPr id="138259" name="AutoShape 45"/>
            <p:cNvCxnSpPr>
              <a:cxnSpLocks noChangeShapeType="1"/>
              <a:stCxn id="138251" idx="4"/>
              <a:endCxn id="138253" idx="0"/>
            </p:cNvCxnSpPr>
            <p:nvPr/>
          </p:nvCxnSpPr>
          <p:spPr bwMode="auto">
            <a:xfrm flipH="1">
              <a:off x="2520" y="2208"/>
              <a:ext cx="48" cy="230"/>
            </a:xfrm>
            <a:prstGeom prst="straightConnector1">
              <a:avLst/>
            </a:prstGeom>
            <a:noFill/>
            <a:ln w="9525">
              <a:solidFill>
                <a:schemeClr val="tx1"/>
              </a:solidFill>
              <a:round/>
              <a:headEnd/>
              <a:tailEnd/>
            </a:ln>
          </p:spPr>
        </p:cxnSp>
        <p:cxnSp>
          <p:nvCxnSpPr>
            <p:cNvPr id="138260" name="AutoShape 46"/>
            <p:cNvCxnSpPr>
              <a:cxnSpLocks noChangeShapeType="1"/>
              <a:stCxn id="138252" idx="4"/>
              <a:endCxn id="138254" idx="0"/>
            </p:cNvCxnSpPr>
            <p:nvPr/>
          </p:nvCxnSpPr>
          <p:spPr bwMode="auto">
            <a:xfrm>
              <a:off x="3528" y="2208"/>
              <a:ext cx="48" cy="230"/>
            </a:xfrm>
            <a:prstGeom prst="straightConnector1">
              <a:avLst/>
            </a:prstGeom>
            <a:noFill/>
            <a:ln w="9525">
              <a:solidFill>
                <a:schemeClr val="tx1"/>
              </a:solidFill>
              <a:round/>
              <a:headEnd/>
              <a:tailEnd/>
            </a:ln>
          </p:spPr>
        </p:cxnSp>
        <p:cxnSp>
          <p:nvCxnSpPr>
            <p:cNvPr id="138261" name="AutoShape 47"/>
            <p:cNvCxnSpPr>
              <a:cxnSpLocks noChangeShapeType="1"/>
              <a:stCxn id="138253" idx="4"/>
              <a:endCxn id="138255" idx="0"/>
            </p:cNvCxnSpPr>
            <p:nvPr/>
          </p:nvCxnSpPr>
          <p:spPr bwMode="auto">
            <a:xfrm flipH="1">
              <a:off x="2472" y="2678"/>
              <a:ext cx="48" cy="276"/>
            </a:xfrm>
            <a:prstGeom prst="straightConnector1">
              <a:avLst/>
            </a:prstGeom>
            <a:noFill/>
            <a:ln w="9525">
              <a:solidFill>
                <a:schemeClr val="tx1"/>
              </a:solidFill>
              <a:round/>
              <a:headEnd/>
              <a:tailEnd/>
            </a:ln>
          </p:spPr>
        </p:cxnSp>
        <p:cxnSp>
          <p:nvCxnSpPr>
            <p:cNvPr id="138262" name="AutoShape 48"/>
            <p:cNvCxnSpPr>
              <a:cxnSpLocks noChangeShapeType="1"/>
              <a:stCxn id="138254" idx="4"/>
              <a:endCxn id="138256" idx="0"/>
            </p:cNvCxnSpPr>
            <p:nvPr/>
          </p:nvCxnSpPr>
          <p:spPr bwMode="auto">
            <a:xfrm>
              <a:off x="3576" y="2678"/>
              <a:ext cx="48" cy="276"/>
            </a:xfrm>
            <a:prstGeom prst="straightConnector1">
              <a:avLst/>
            </a:prstGeom>
            <a:noFill/>
            <a:ln w="9525">
              <a:solidFill>
                <a:schemeClr val="tx1"/>
              </a:solidFill>
              <a:round/>
              <a:headEnd/>
              <a:tailEnd/>
            </a:ln>
          </p:spPr>
        </p:cxnSp>
        <p:sp>
          <p:nvSpPr>
            <p:cNvPr id="138263" name="Text Box 49"/>
            <p:cNvSpPr txBox="1">
              <a:spLocks noChangeArrowheads="1"/>
            </p:cNvSpPr>
            <p:nvPr/>
          </p:nvSpPr>
          <p:spPr bwMode="auto">
            <a:xfrm>
              <a:off x="2688" y="1728"/>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8264" name="Oval 50"/>
            <p:cNvSpPr>
              <a:spLocks noChangeArrowheads="1"/>
            </p:cNvSpPr>
            <p:nvPr/>
          </p:nvSpPr>
          <p:spPr bwMode="auto">
            <a:xfrm>
              <a:off x="2304" y="3552"/>
              <a:ext cx="240" cy="240"/>
            </a:xfrm>
            <a:prstGeom prst="ellipse">
              <a:avLst/>
            </a:prstGeom>
            <a:solidFill>
              <a:schemeClr val="bg1"/>
            </a:solidFill>
            <a:ln w="9525">
              <a:solidFill>
                <a:schemeClr val="tx1"/>
              </a:solidFill>
              <a:round/>
              <a:headEnd/>
              <a:tailEnd/>
            </a:ln>
          </p:spPr>
          <p:txBody>
            <a:bodyPr wrap="none" anchor="ctr"/>
            <a:lstStyle/>
            <a:p>
              <a:pPr algn="ctr"/>
              <a:r>
                <a:rPr lang="en-US"/>
                <a:t>H</a:t>
              </a:r>
            </a:p>
          </p:txBody>
        </p:sp>
        <p:cxnSp>
          <p:nvCxnSpPr>
            <p:cNvPr id="138265" name="AutoShape 51"/>
            <p:cNvCxnSpPr>
              <a:cxnSpLocks noChangeShapeType="1"/>
              <a:stCxn id="138255" idx="4"/>
              <a:endCxn id="138264" idx="0"/>
            </p:cNvCxnSpPr>
            <p:nvPr/>
          </p:nvCxnSpPr>
          <p:spPr bwMode="auto">
            <a:xfrm flipH="1">
              <a:off x="2424" y="3194"/>
              <a:ext cx="48" cy="358"/>
            </a:xfrm>
            <a:prstGeom prst="straightConnector1">
              <a:avLst/>
            </a:prstGeom>
            <a:noFill/>
            <a:ln w="9525">
              <a:solidFill>
                <a:schemeClr val="tx1"/>
              </a:solidFill>
              <a:round/>
              <a:headEnd/>
              <a:tailEnd/>
            </a:ln>
          </p:spPr>
        </p:cxnSp>
        <p:sp>
          <p:nvSpPr>
            <p:cNvPr id="138266" name="Text Box 52"/>
            <p:cNvSpPr txBox="1">
              <a:spLocks noChangeArrowheads="1"/>
            </p:cNvSpPr>
            <p:nvPr/>
          </p:nvSpPr>
          <p:spPr bwMode="auto">
            <a:xfrm>
              <a:off x="3312" y="1734"/>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8267" name="Text Box 53"/>
            <p:cNvSpPr txBox="1">
              <a:spLocks noChangeArrowheads="1"/>
            </p:cNvSpPr>
            <p:nvPr/>
          </p:nvSpPr>
          <p:spPr bwMode="auto">
            <a:xfrm>
              <a:off x="2448" y="2208"/>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8268" name="Text Box 54"/>
            <p:cNvSpPr txBox="1">
              <a:spLocks noChangeArrowheads="1"/>
            </p:cNvSpPr>
            <p:nvPr/>
          </p:nvSpPr>
          <p:spPr bwMode="auto">
            <a:xfrm>
              <a:off x="2400" y="2742"/>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8269" name="Text Box 55"/>
            <p:cNvSpPr txBox="1">
              <a:spLocks noChangeArrowheads="1"/>
            </p:cNvSpPr>
            <p:nvPr/>
          </p:nvSpPr>
          <p:spPr bwMode="auto">
            <a:xfrm>
              <a:off x="2352" y="3264"/>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8270" name="Text Box 56"/>
            <p:cNvSpPr txBox="1">
              <a:spLocks noChangeArrowheads="1"/>
            </p:cNvSpPr>
            <p:nvPr/>
          </p:nvSpPr>
          <p:spPr bwMode="auto">
            <a:xfrm>
              <a:off x="3600" y="2227"/>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8271" name="Text Box 57"/>
            <p:cNvSpPr txBox="1">
              <a:spLocks noChangeArrowheads="1"/>
            </p:cNvSpPr>
            <p:nvPr/>
          </p:nvSpPr>
          <p:spPr bwMode="auto">
            <a:xfrm>
              <a:off x="3648" y="2736"/>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8272" name="Text Box 58"/>
            <p:cNvSpPr txBox="1">
              <a:spLocks noChangeArrowheads="1"/>
            </p:cNvSpPr>
            <p:nvPr/>
          </p:nvSpPr>
          <p:spPr bwMode="auto">
            <a:xfrm>
              <a:off x="2352" y="1981"/>
              <a:ext cx="48" cy="173"/>
            </a:xfrm>
            <a:prstGeom prst="rect">
              <a:avLst/>
            </a:prstGeom>
            <a:noFill/>
            <a:ln w="9525">
              <a:noFill/>
              <a:miter lim="800000"/>
              <a:headEnd/>
              <a:tailEnd/>
            </a:ln>
          </p:spPr>
          <p:txBody>
            <a:bodyPr lIns="0" tIns="0" rIns="0" bIns="0">
              <a:spAutoFit/>
            </a:bodyPr>
            <a:lstStyle/>
            <a:p>
              <a:r>
                <a:rPr lang="en-US">
                  <a:solidFill>
                    <a:srgbClr val="2B5DD9"/>
                  </a:solidFill>
                </a:rPr>
                <a:t>3</a:t>
              </a:r>
            </a:p>
          </p:txBody>
        </p:sp>
        <p:sp>
          <p:nvSpPr>
            <p:cNvPr id="138273" name="Text Box 59"/>
            <p:cNvSpPr txBox="1">
              <a:spLocks noChangeArrowheads="1"/>
            </p:cNvSpPr>
            <p:nvPr/>
          </p:nvSpPr>
          <p:spPr bwMode="auto">
            <a:xfrm>
              <a:off x="3696" y="1987"/>
              <a:ext cx="48" cy="173"/>
            </a:xfrm>
            <a:prstGeom prst="rect">
              <a:avLst/>
            </a:prstGeom>
            <a:noFill/>
            <a:ln w="9525">
              <a:noFill/>
              <a:miter lim="800000"/>
              <a:headEnd/>
              <a:tailEnd/>
            </a:ln>
          </p:spPr>
          <p:txBody>
            <a:bodyPr lIns="0" tIns="0" rIns="0" bIns="0">
              <a:spAutoFit/>
            </a:bodyPr>
            <a:lstStyle/>
            <a:p>
              <a:r>
                <a:rPr lang="en-US">
                  <a:solidFill>
                    <a:srgbClr val="2B5DD9"/>
                  </a:solidFill>
                </a:rPr>
                <a:t>4</a:t>
              </a:r>
            </a:p>
          </p:txBody>
        </p:sp>
        <p:sp>
          <p:nvSpPr>
            <p:cNvPr id="138274" name="Text Box 60"/>
            <p:cNvSpPr txBox="1">
              <a:spLocks noChangeArrowheads="1"/>
            </p:cNvSpPr>
            <p:nvPr/>
          </p:nvSpPr>
          <p:spPr bwMode="auto">
            <a:xfrm>
              <a:off x="2282" y="2474"/>
              <a:ext cx="48" cy="173"/>
            </a:xfrm>
            <a:prstGeom prst="rect">
              <a:avLst/>
            </a:prstGeom>
            <a:noFill/>
            <a:ln w="9525">
              <a:noFill/>
              <a:miter lim="800000"/>
              <a:headEnd/>
              <a:tailEnd/>
            </a:ln>
          </p:spPr>
          <p:txBody>
            <a:bodyPr lIns="0" tIns="0" rIns="0" bIns="0">
              <a:spAutoFit/>
            </a:bodyPr>
            <a:lstStyle/>
            <a:p>
              <a:r>
                <a:rPr lang="en-US">
                  <a:solidFill>
                    <a:srgbClr val="2B5DD9"/>
                  </a:solidFill>
                </a:rPr>
                <a:t>2</a:t>
              </a:r>
            </a:p>
          </p:txBody>
        </p:sp>
        <p:sp>
          <p:nvSpPr>
            <p:cNvPr id="138275" name="Text Box 61"/>
            <p:cNvSpPr txBox="1">
              <a:spLocks noChangeArrowheads="1"/>
            </p:cNvSpPr>
            <p:nvPr/>
          </p:nvSpPr>
          <p:spPr bwMode="auto">
            <a:xfrm>
              <a:off x="2256" y="2969"/>
              <a:ext cx="48" cy="173"/>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38276" name="Text Box 62"/>
            <p:cNvSpPr txBox="1">
              <a:spLocks noChangeArrowheads="1"/>
            </p:cNvSpPr>
            <p:nvPr/>
          </p:nvSpPr>
          <p:spPr bwMode="auto">
            <a:xfrm>
              <a:off x="2160" y="3587"/>
              <a:ext cx="48" cy="173"/>
            </a:xfrm>
            <a:prstGeom prst="rect">
              <a:avLst/>
            </a:prstGeom>
            <a:noFill/>
            <a:ln w="9525">
              <a:noFill/>
              <a:miter lim="800000"/>
              <a:headEnd/>
              <a:tailEnd/>
            </a:ln>
          </p:spPr>
          <p:txBody>
            <a:bodyPr lIns="0" tIns="0" rIns="0" bIns="0">
              <a:spAutoFit/>
            </a:bodyPr>
            <a:lstStyle/>
            <a:p>
              <a:r>
                <a:rPr lang="en-US">
                  <a:solidFill>
                    <a:srgbClr val="2B5DD9"/>
                  </a:solidFill>
                </a:rPr>
                <a:t>0</a:t>
              </a:r>
            </a:p>
          </p:txBody>
        </p:sp>
        <p:sp>
          <p:nvSpPr>
            <p:cNvPr id="138277" name="Text Box 63"/>
            <p:cNvSpPr txBox="1">
              <a:spLocks noChangeArrowheads="1"/>
            </p:cNvSpPr>
            <p:nvPr/>
          </p:nvSpPr>
          <p:spPr bwMode="auto">
            <a:xfrm>
              <a:off x="3840" y="2998"/>
              <a:ext cx="48" cy="173"/>
            </a:xfrm>
            <a:prstGeom prst="rect">
              <a:avLst/>
            </a:prstGeom>
            <a:noFill/>
            <a:ln w="9525">
              <a:noFill/>
              <a:miter lim="800000"/>
              <a:headEnd/>
              <a:tailEnd/>
            </a:ln>
          </p:spPr>
          <p:txBody>
            <a:bodyPr lIns="0" tIns="0" rIns="0" bIns="0">
              <a:spAutoFit/>
            </a:bodyPr>
            <a:lstStyle/>
            <a:p>
              <a:r>
                <a:rPr lang="en-US">
                  <a:solidFill>
                    <a:srgbClr val="2B5DD9"/>
                  </a:solidFill>
                </a:rPr>
                <a:t>0</a:t>
              </a:r>
            </a:p>
          </p:txBody>
        </p:sp>
        <p:sp>
          <p:nvSpPr>
            <p:cNvPr id="138278" name="Text Box 64"/>
            <p:cNvSpPr txBox="1">
              <a:spLocks noChangeArrowheads="1"/>
            </p:cNvSpPr>
            <p:nvPr/>
          </p:nvSpPr>
          <p:spPr bwMode="auto">
            <a:xfrm>
              <a:off x="3744" y="2470"/>
              <a:ext cx="48" cy="173"/>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38279" name="Rectangle 65"/>
            <p:cNvSpPr>
              <a:spLocks noChangeArrowheads="1"/>
            </p:cNvSpPr>
            <p:nvPr/>
          </p:nvSpPr>
          <p:spPr bwMode="auto">
            <a:xfrm>
              <a:off x="3504" y="2963"/>
              <a:ext cx="240" cy="24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sp>
          <p:nvSpPr>
            <p:cNvPr id="138280" name="Rectangle 66"/>
            <p:cNvSpPr>
              <a:spLocks noChangeArrowheads="1"/>
            </p:cNvSpPr>
            <p:nvPr/>
          </p:nvSpPr>
          <p:spPr bwMode="auto">
            <a:xfrm>
              <a:off x="2304" y="3552"/>
              <a:ext cx="240" cy="24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grpSp>
      <p:sp>
        <p:nvSpPr>
          <p:cNvPr id="138246" name="Text Box 67"/>
          <p:cNvSpPr txBox="1">
            <a:spLocks noChangeArrowheads="1"/>
          </p:cNvSpPr>
          <p:nvPr/>
        </p:nvSpPr>
        <p:spPr bwMode="auto">
          <a:xfrm>
            <a:off x="4254501" y="6159501"/>
            <a:ext cx="954107" cy="461665"/>
          </a:xfrm>
          <a:prstGeom prst="rect">
            <a:avLst/>
          </a:prstGeom>
          <a:noFill/>
          <a:ln w="9525">
            <a:noFill/>
            <a:miter lim="800000"/>
            <a:headEnd/>
            <a:tailEnd/>
          </a:ln>
        </p:spPr>
        <p:txBody>
          <a:bodyPr wrap="none">
            <a:spAutoFit/>
          </a:bodyPr>
          <a:lstStyle/>
          <a:p>
            <a:r>
              <a:rPr lang="en-US" sz="2400"/>
              <a:t>h ≤ h*</a:t>
            </a:r>
          </a:p>
        </p:txBody>
      </p:sp>
      <p:sp>
        <p:nvSpPr>
          <p:cNvPr id="138247" name="Text Box 68"/>
          <p:cNvSpPr txBox="1">
            <a:spLocks noChangeArrowheads="1"/>
          </p:cNvSpPr>
          <p:nvPr/>
        </p:nvSpPr>
        <p:spPr bwMode="auto">
          <a:xfrm>
            <a:off x="9359901" y="6083301"/>
            <a:ext cx="954107" cy="461665"/>
          </a:xfrm>
          <a:prstGeom prst="rect">
            <a:avLst/>
          </a:prstGeom>
          <a:noFill/>
          <a:ln w="9525">
            <a:noFill/>
            <a:miter lim="800000"/>
            <a:headEnd/>
            <a:tailEnd/>
          </a:ln>
        </p:spPr>
        <p:txBody>
          <a:bodyPr wrap="none">
            <a:spAutoFit/>
          </a:bodyPr>
          <a:lstStyle/>
          <a:p>
            <a:r>
              <a:rPr lang="en-US" sz="2400"/>
              <a:t>h ≤ h*</a:t>
            </a:r>
          </a:p>
        </p:txBody>
      </p:sp>
      <p:sp>
        <p:nvSpPr>
          <p:cNvPr id="138248" name="Text Box 69"/>
          <p:cNvSpPr txBox="1">
            <a:spLocks noChangeArrowheads="1"/>
          </p:cNvSpPr>
          <p:nvPr/>
        </p:nvSpPr>
        <p:spPr bwMode="auto">
          <a:xfrm>
            <a:off x="9664700" y="6038851"/>
            <a:ext cx="343364" cy="584775"/>
          </a:xfrm>
          <a:prstGeom prst="rect">
            <a:avLst/>
          </a:prstGeom>
          <a:noFill/>
          <a:ln w="9525">
            <a:noFill/>
            <a:miter lim="800000"/>
            <a:headEnd/>
            <a:tailEnd/>
          </a:ln>
        </p:spPr>
        <p:txBody>
          <a:bodyPr wrap="none">
            <a:spAutoFit/>
          </a:bodyPr>
          <a:lstStyle/>
          <a:p>
            <a:r>
              <a:rPr lang="en-US" sz="3200"/>
              <a:t>/</a:t>
            </a:r>
          </a:p>
        </p:txBody>
      </p:sp>
      <p:sp>
        <p:nvSpPr>
          <p:cNvPr id="138249" name="Rectangle 70"/>
          <p:cNvSpPr>
            <a:spLocks noChangeArrowheads="1"/>
          </p:cNvSpPr>
          <p:nvPr/>
        </p:nvSpPr>
        <p:spPr bwMode="auto">
          <a:xfrm>
            <a:off x="2127251" y="1851025"/>
            <a:ext cx="7777163" cy="641350"/>
          </a:xfrm>
          <a:prstGeom prst="rect">
            <a:avLst/>
          </a:prstGeom>
          <a:noFill/>
          <a:ln w="9525" algn="ctr">
            <a:noFill/>
            <a:miter lim="800000"/>
            <a:headEnd/>
            <a:tailEnd/>
          </a:ln>
        </p:spPr>
        <p:txBody>
          <a:bodyPr>
            <a:spAutoFit/>
          </a:bodyPr>
          <a:lstStyle/>
          <a:p>
            <a:pPr algn="ctr" rtl="1" eaLnBrk="0" hangingPunct="0">
              <a:spcBef>
                <a:spcPct val="50000"/>
              </a:spcBef>
            </a:pPr>
            <a:r>
              <a:rPr lang="fa-IR" sz="3600">
                <a:solidFill>
                  <a:schemeClr val="accent2"/>
                </a:solidFill>
                <a:cs typeface="Lotus" pitchFamily="2" charset="-78"/>
              </a:rPr>
              <a:t>جستجوی </a:t>
            </a:r>
            <a:r>
              <a:rPr lang="en-US" sz="3600">
                <a:solidFill>
                  <a:schemeClr val="accent2"/>
                </a:solidFill>
                <a:cs typeface="Lotus" pitchFamily="2" charset="-78"/>
              </a:rPr>
              <a:t>A*</a:t>
            </a:r>
          </a:p>
        </p:txBody>
      </p:sp>
    </p:spTree>
    <p:extLst>
      <p:ext uri="{BB962C8B-B14F-4D97-AF65-F5344CB8AC3E}">
        <p14:creationId xmlns:p14="http://schemas.microsoft.com/office/powerpoint/2010/main" val="19781158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lide Number Placeholder 5"/>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65D4DC31-F502-406B-9470-5BFACD1A5519}" type="slidenum">
              <a:rPr lang="fa-IR" sz="1400">
                <a:cs typeface="Times New Roman" pitchFamily="18" charset="0"/>
              </a:rPr>
              <a:pPr algn="r">
                <a:defRPr/>
              </a:pPr>
              <a:t>44</a:t>
            </a:fld>
            <a:endParaRPr lang="en-US" sz="1400">
              <a:cs typeface="Times New Roman" pitchFamily="18" charset="0"/>
            </a:endParaRPr>
          </a:p>
        </p:txBody>
      </p:sp>
      <p:sp>
        <p:nvSpPr>
          <p:cNvPr id="139267"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39268" name="Rectangle 3"/>
          <p:cNvSpPr>
            <a:spLocks noChangeArrowheads="1"/>
          </p:cNvSpPr>
          <p:nvPr/>
        </p:nvSpPr>
        <p:spPr bwMode="auto">
          <a:xfrm>
            <a:off x="2127251" y="1851025"/>
            <a:ext cx="7777163" cy="641350"/>
          </a:xfrm>
          <a:prstGeom prst="rect">
            <a:avLst/>
          </a:prstGeom>
          <a:noFill/>
          <a:ln w="9525" algn="ctr">
            <a:noFill/>
            <a:miter lim="800000"/>
            <a:headEnd/>
            <a:tailEnd/>
          </a:ln>
        </p:spPr>
        <p:txBody>
          <a:bodyPr>
            <a:spAutoFit/>
          </a:bodyPr>
          <a:lstStyle/>
          <a:p>
            <a:pPr algn="ctr" rtl="1" eaLnBrk="0" hangingPunct="0">
              <a:spcBef>
                <a:spcPct val="50000"/>
              </a:spcBef>
            </a:pPr>
            <a:r>
              <a:rPr lang="fa-IR" sz="3600">
                <a:solidFill>
                  <a:schemeClr val="accent2"/>
                </a:solidFill>
                <a:cs typeface="Lotus" pitchFamily="2" charset="-78"/>
              </a:rPr>
              <a:t>جستجوی </a:t>
            </a:r>
            <a:r>
              <a:rPr lang="en-US" sz="3600">
                <a:solidFill>
                  <a:schemeClr val="accent2"/>
                </a:solidFill>
                <a:cs typeface="Lotus" pitchFamily="2" charset="-78"/>
              </a:rPr>
              <a:t>A*</a:t>
            </a:r>
          </a:p>
        </p:txBody>
      </p:sp>
      <p:grpSp>
        <p:nvGrpSpPr>
          <p:cNvPr id="2" name="Group 4"/>
          <p:cNvGrpSpPr>
            <a:grpSpLocks/>
          </p:cNvGrpSpPr>
          <p:nvPr/>
        </p:nvGrpSpPr>
        <p:grpSpPr bwMode="auto">
          <a:xfrm>
            <a:off x="6769100" y="2959100"/>
            <a:ext cx="533400" cy="622300"/>
            <a:chOff x="720" y="1797"/>
            <a:chExt cx="336" cy="392"/>
          </a:xfrm>
        </p:grpSpPr>
        <p:sp>
          <p:nvSpPr>
            <p:cNvPr id="139373" name="Text Box 5"/>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39374" name="Text Box 6"/>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1</a:t>
              </a:r>
            </a:p>
          </p:txBody>
        </p:sp>
      </p:grpSp>
      <p:grpSp>
        <p:nvGrpSpPr>
          <p:cNvPr id="3" name="Group 7"/>
          <p:cNvGrpSpPr>
            <a:grpSpLocks/>
          </p:cNvGrpSpPr>
          <p:nvPr/>
        </p:nvGrpSpPr>
        <p:grpSpPr bwMode="auto">
          <a:xfrm>
            <a:off x="6616700" y="3873500"/>
            <a:ext cx="533400" cy="622300"/>
            <a:chOff x="720" y="1797"/>
            <a:chExt cx="336" cy="392"/>
          </a:xfrm>
        </p:grpSpPr>
        <p:sp>
          <p:nvSpPr>
            <p:cNvPr id="139371" name="Text Box 8"/>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39372" name="Text Box 9"/>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2</a:t>
              </a:r>
            </a:p>
          </p:txBody>
        </p:sp>
      </p:grpSp>
      <p:grpSp>
        <p:nvGrpSpPr>
          <p:cNvPr id="4" name="Group 10"/>
          <p:cNvGrpSpPr>
            <a:grpSpLocks/>
          </p:cNvGrpSpPr>
          <p:nvPr/>
        </p:nvGrpSpPr>
        <p:grpSpPr bwMode="auto">
          <a:xfrm>
            <a:off x="6540500" y="4635500"/>
            <a:ext cx="533400" cy="622300"/>
            <a:chOff x="720" y="1797"/>
            <a:chExt cx="336" cy="392"/>
          </a:xfrm>
        </p:grpSpPr>
        <p:sp>
          <p:nvSpPr>
            <p:cNvPr id="139369" name="Text Box 11"/>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39370" name="Text Box 12"/>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3</a:t>
              </a:r>
            </a:p>
          </p:txBody>
        </p:sp>
      </p:grpSp>
      <p:grpSp>
        <p:nvGrpSpPr>
          <p:cNvPr id="5" name="Group 13"/>
          <p:cNvGrpSpPr>
            <a:grpSpLocks/>
          </p:cNvGrpSpPr>
          <p:nvPr/>
        </p:nvGrpSpPr>
        <p:grpSpPr bwMode="auto">
          <a:xfrm>
            <a:off x="6540500" y="5549900"/>
            <a:ext cx="533400" cy="622300"/>
            <a:chOff x="720" y="1797"/>
            <a:chExt cx="336" cy="392"/>
          </a:xfrm>
        </p:grpSpPr>
        <p:sp>
          <p:nvSpPr>
            <p:cNvPr id="139367" name="Text Box 14"/>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39368" name="Text Box 15"/>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4</a:t>
              </a:r>
            </a:p>
          </p:txBody>
        </p:sp>
      </p:grpSp>
      <p:grpSp>
        <p:nvGrpSpPr>
          <p:cNvPr id="6" name="Group 16"/>
          <p:cNvGrpSpPr>
            <a:grpSpLocks/>
          </p:cNvGrpSpPr>
          <p:nvPr/>
        </p:nvGrpSpPr>
        <p:grpSpPr bwMode="auto">
          <a:xfrm>
            <a:off x="2730500" y="2578100"/>
            <a:ext cx="2743200" cy="3657600"/>
            <a:chOff x="2160" y="1488"/>
            <a:chExt cx="1728" cy="2304"/>
          </a:xfrm>
        </p:grpSpPr>
        <p:sp>
          <p:nvSpPr>
            <p:cNvPr id="139336" name="Oval 17"/>
            <p:cNvSpPr>
              <a:spLocks noChangeArrowheads="1"/>
            </p:cNvSpPr>
            <p:nvPr/>
          </p:nvSpPr>
          <p:spPr bwMode="auto">
            <a:xfrm>
              <a:off x="2880" y="1488"/>
              <a:ext cx="240" cy="240"/>
            </a:xfrm>
            <a:prstGeom prst="ellipse">
              <a:avLst/>
            </a:prstGeom>
            <a:solidFill>
              <a:schemeClr val="bg1"/>
            </a:solidFill>
            <a:ln w="9525">
              <a:solidFill>
                <a:schemeClr val="tx1"/>
              </a:solidFill>
              <a:round/>
              <a:headEnd/>
              <a:tailEnd/>
            </a:ln>
          </p:spPr>
          <p:txBody>
            <a:bodyPr wrap="none" anchor="ctr"/>
            <a:lstStyle/>
            <a:p>
              <a:pPr algn="ctr"/>
              <a:r>
                <a:rPr lang="en-US"/>
                <a:t>A</a:t>
              </a:r>
            </a:p>
          </p:txBody>
        </p:sp>
        <p:sp>
          <p:nvSpPr>
            <p:cNvPr id="139337" name="Oval 18"/>
            <p:cNvSpPr>
              <a:spLocks noChangeArrowheads="1"/>
            </p:cNvSpPr>
            <p:nvPr/>
          </p:nvSpPr>
          <p:spPr bwMode="auto">
            <a:xfrm>
              <a:off x="2448" y="1968"/>
              <a:ext cx="240" cy="240"/>
            </a:xfrm>
            <a:prstGeom prst="ellipse">
              <a:avLst/>
            </a:prstGeom>
            <a:solidFill>
              <a:schemeClr val="bg1"/>
            </a:solidFill>
            <a:ln w="9525">
              <a:solidFill>
                <a:schemeClr val="tx1"/>
              </a:solidFill>
              <a:round/>
              <a:headEnd/>
              <a:tailEnd/>
            </a:ln>
          </p:spPr>
          <p:txBody>
            <a:bodyPr wrap="none" anchor="ctr"/>
            <a:lstStyle/>
            <a:p>
              <a:pPr algn="ctr"/>
              <a:r>
                <a:rPr lang="en-US"/>
                <a:t>B</a:t>
              </a:r>
            </a:p>
          </p:txBody>
        </p:sp>
        <p:sp>
          <p:nvSpPr>
            <p:cNvPr id="139338" name="Oval 19"/>
            <p:cNvSpPr>
              <a:spLocks noChangeArrowheads="1"/>
            </p:cNvSpPr>
            <p:nvPr/>
          </p:nvSpPr>
          <p:spPr bwMode="auto">
            <a:xfrm>
              <a:off x="3408" y="1968"/>
              <a:ext cx="240" cy="240"/>
            </a:xfrm>
            <a:prstGeom prst="ellipse">
              <a:avLst/>
            </a:prstGeom>
            <a:solidFill>
              <a:schemeClr val="bg1"/>
            </a:solidFill>
            <a:ln w="9525">
              <a:solidFill>
                <a:schemeClr val="tx1"/>
              </a:solidFill>
              <a:round/>
              <a:headEnd/>
              <a:tailEnd/>
            </a:ln>
          </p:spPr>
          <p:txBody>
            <a:bodyPr wrap="none" anchor="ctr"/>
            <a:lstStyle/>
            <a:p>
              <a:pPr algn="ctr"/>
              <a:r>
                <a:rPr lang="en-US"/>
                <a:t>C</a:t>
              </a:r>
            </a:p>
          </p:txBody>
        </p:sp>
        <p:sp>
          <p:nvSpPr>
            <p:cNvPr id="139339" name="Oval 20"/>
            <p:cNvSpPr>
              <a:spLocks noChangeArrowheads="1"/>
            </p:cNvSpPr>
            <p:nvPr/>
          </p:nvSpPr>
          <p:spPr bwMode="auto">
            <a:xfrm>
              <a:off x="2400" y="2438"/>
              <a:ext cx="240" cy="240"/>
            </a:xfrm>
            <a:prstGeom prst="ellipse">
              <a:avLst/>
            </a:prstGeom>
            <a:solidFill>
              <a:schemeClr val="bg1"/>
            </a:solidFill>
            <a:ln w="9525">
              <a:solidFill>
                <a:schemeClr val="tx1"/>
              </a:solidFill>
              <a:round/>
              <a:headEnd/>
              <a:tailEnd/>
            </a:ln>
          </p:spPr>
          <p:txBody>
            <a:bodyPr wrap="none" anchor="ctr"/>
            <a:lstStyle/>
            <a:p>
              <a:pPr algn="ctr"/>
              <a:r>
                <a:rPr lang="en-US"/>
                <a:t>D</a:t>
              </a:r>
            </a:p>
          </p:txBody>
        </p:sp>
        <p:sp>
          <p:nvSpPr>
            <p:cNvPr id="139340" name="Oval 21"/>
            <p:cNvSpPr>
              <a:spLocks noChangeArrowheads="1"/>
            </p:cNvSpPr>
            <p:nvPr/>
          </p:nvSpPr>
          <p:spPr bwMode="auto">
            <a:xfrm>
              <a:off x="3456" y="2438"/>
              <a:ext cx="240" cy="240"/>
            </a:xfrm>
            <a:prstGeom prst="ellipse">
              <a:avLst/>
            </a:prstGeom>
            <a:solidFill>
              <a:schemeClr val="bg1"/>
            </a:solidFill>
            <a:ln w="9525">
              <a:solidFill>
                <a:schemeClr val="tx1"/>
              </a:solidFill>
              <a:round/>
              <a:headEnd/>
              <a:tailEnd/>
            </a:ln>
          </p:spPr>
          <p:txBody>
            <a:bodyPr wrap="none" anchor="ctr"/>
            <a:lstStyle/>
            <a:p>
              <a:pPr algn="ctr"/>
              <a:r>
                <a:rPr lang="en-US"/>
                <a:t>E</a:t>
              </a:r>
            </a:p>
          </p:txBody>
        </p:sp>
        <p:sp>
          <p:nvSpPr>
            <p:cNvPr id="139341" name="Oval 22"/>
            <p:cNvSpPr>
              <a:spLocks noChangeArrowheads="1"/>
            </p:cNvSpPr>
            <p:nvPr/>
          </p:nvSpPr>
          <p:spPr bwMode="auto">
            <a:xfrm>
              <a:off x="2352" y="2954"/>
              <a:ext cx="240" cy="240"/>
            </a:xfrm>
            <a:prstGeom prst="ellipse">
              <a:avLst/>
            </a:prstGeom>
            <a:solidFill>
              <a:schemeClr val="bg1"/>
            </a:solidFill>
            <a:ln w="9525">
              <a:solidFill>
                <a:schemeClr val="tx1"/>
              </a:solidFill>
              <a:round/>
              <a:headEnd/>
              <a:tailEnd/>
            </a:ln>
          </p:spPr>
          <p:txBody>
            <a:bodyPr wrap="none" anchor="ctr"/>
            <a:lstStyle/>
            <a:p>
              <a:pPr algn="ctr"/>
              <a:r>
                <a:rPr lang="en-US"/>
                <a:t>F</a:t>
              </a:r>
            </a:p>
          </p:txBody>
        </p:sp>
        <p:sp>
          <p:nvSpPr>
            <p:cNvPr id="139342" name="Oval 23"/>
            <p:cNvSpPr>
              <a:spLocks noChangeArrowheads="1"/>
            </p:cNvSpPr>
            <p:nvPr/>
          </p:nvSpPr>
          <p:spPr bwMode="auto">
            <a:xfrm>
              <a:off x="3504" y="2954"/>
              <a:ext cx="240" cy="240"/>
            </a:xfrm>
            <a:prstGeom prst="ellipse">
              <a:avLst/>
            </a:prstGeom>
            <a:solidFill>
              <a:schemeClr val="bg1"/>
            </a:solidFill>
            <a:ln w="9525">
              <a:solidFill>
                <a:schemeClr val="tx1"/>
              </a:solidFill>
              <a:round/>
              <a:headEnd/>
              <a:tailEnd/>
            </a:ln>
          </p:spPr>
          <p:txBody>
            <a:bodyPr wrap="none" anchor="ctr"/>
            <a:lstStyle/>
            <a:p>
              <a:pPr algn="ctr"/>
              <a:r>
                <a:rPr lang="en-US"/>
                <a:t>G</a:t>
              </a:r>
            </a:p>
          </p:txBody>
        </p:sp>
        <p:cxnSp>
          <p:nvCxnSpPr>
            <p:cNvPr id="139343" name="AutoShape 24"/>
            <p:cNvCxnSpPr>
              <a:cxnSpLocks noChangeShapeType="1"/>
              <a:stCxn id="139336" idx="4"/>
              <a:endCxn id="139337" idx="0"/>
            </p:cNvCxnSpPr>
            <p:nvPr/>
          </p:nvCxnSpPr>
          <p:spPr bwMode="auto">
            <a:xfrm flipH="1">
              <a:off x="2568" y="1728"/>
              <a:ext cx="432" cy="240"/>
            </a:xfrm>
            <a:prstGeom prst="straightConnector1">
              <a:avLst/>
            </a:prstGeom>
            <a:noFill/>
            <a:ln w="9525">
              <a:solidFill>
                <a:schemeClr val="tx1"/>
              </a:solidFill>
              <a:round/>
              <a:headEnd/>
              <a:tailEnd/>
            </a:ln>
          </p:spPr>
        </p:cxnSp>
        <p:cxnSp>
          <p:nvCxnSpPr>
            <p:cNvPr id="139344" name="AutoShape 25"/>
            <p:cNvCxnSpPr>
              <a:cxnSpLocks noChangeShapeType="1"/>
              <a:stCxn id="139336" idx="4"/>
              <a:endCxn id="139338" idx="0"/>
            </p:cNvCxnSpPr>
            <p:nvPr/>
          </p:nvCxnSpPr>
          <p:spPr bwMode="auto">
            <a:xfrm>
              <a:off x="3000" y="1728"/>
              <a:ext cx="528" cy="240"/>
            </a:xfrm>
            <a:prstGeom prst="straightConnector1">
              <a:avLst/>
            </a:prstGeom>
            <a:noFill/>
            <a:ln w="9525">
              <a:solidFill>
                <a:schemeClr val="tx1"/>
              </a:solidFill>
              <a:round/>
              <a:headEnd/>
              <a:tailEnd/>
            </a:ln>
          </p:spPr>
        </p:cxnSp>
        <p:cxnSp>
          <p:nvCxnSpPr>
            <p:cNvPr id="139345" name="AutoShape 26"/>
            <p:cNvCxnSpPr>
              <a:cxnSpLocks noChangeShapeType="1"/>
              <a:stCxn id="139337" idx="4"/>
              <a:endCxn id="139339" idx="0"/>
            </p:cNvCxnSpPr>
            <p:nvPr/>
          </p:nvCxnSpPr>
          <p:spPr bwMode="auto">
            <a:xfrm flipH="1">
              <a:off x="2520" y="2208"/>
              <a:ext cx="48" cy="230"/>
            </a:xfrm>
            <a:prstGeom prst="straightConnector1">
              <a:avLst/>
            </a:prstGeom>
            <a:noFill/>
            <a:ln w="9525">
              <a:solidFill>
                <a:schemeClr val="tx1"/>
              </a:solidFill>
              <a:round/>
              <a:headEnd/>
              <a:tailEnd/>
            </a:ln>
          </p:spPr>
        </p:cxnSp>
        <p:cxnSp>
          <p:nvCxnSpPr>
            <p:cNvPr id="139346" name="AutoShape 27"/>
            <p:cNvCxnSpPr>
              <a:cxnSpLocks noChangeShapeType="1"/>
              <a:stCxn id="139338" idx="4"/>
              <a:endCxn id="139340" idx="0"/>
            </p:cNvCxnSpPr>
            <p:nvPr/>
          </p:nvCxnSpPr>
          <p:spPr bwMode="auto">
            <a:xfrm>
              <a:off x="3528" y="2208"/>
              <a:ext cx="48" cy="230"/>
            </a:xfrm>
            <a:prstGeom prst="straightConnector1">
              <a:avLst/>
            </a:prstGeom>
            <a:noFill/>
            <a:ln w="9525">
              <a:solidFill>
                <a:schemeClr val="tx1"/>
              </a:solidFill>
              <a:round/>
              <a:headEnd/>
              <a:tailEnd/>
            </a:ln>
          </p:spPr>
        </p:cxnSp>
        <p:cxnSp>
          <p:nvCxnSpPr>
            <p:cNvPr id="139347" name="AutoShape 28"/>
            <p:cNvCxnSpPr>
              <a:cxnSpLocks noChangeShapeType="1"/>
              <a:stCxn id="139339" idx="4"/>
              <a:endCxn id="139341" idx="0"/>
            </p:cNvCxnSpPr>
            <p:nvPr/>
          </p:nvCxnSpPr>
          <p:spPr bwMode="auto">
            <a:xfrm flipH="1">
              <a:off x="2472" y="2678"/>
              <a:ext cx="48" cy="276"/>
            </a:xfrm>
            <a:prstGeom prst="straightConnector1">
              <a:avLst/>
            </a:prstGeom>
            <a:noFill/>
            <a:ln w="9525">
              <a:solidFill>
                <a:schemeClr val="tx1"/>
              </a:solidFill>
              <a:round/>
              <a:headEnd/>
              <a:tailEnd/>
            </a:ln>
          </p:spPr>
        </p:cxnSp>
        <p:cxnSp>
          <p:nvCxnSpPr>
            <p:cNvPr id="139348" name="AutoShape 29"/>
            <p:cNvCxnSpPr>
              <a:cxnSpLocks noChangeShapeType="1"/>
              <a:stCxn id="139340" idx="4"/>
              <a:endCxn id="139342" idx="0"/>
            </p:cNvCxnSpPr>
            <p:nvPr/>
          </p:nvCxnSpPr>
          <p:spPr bwMode="auto">
            <a:xfrm>
              <a:off x="3576" y="2678"/>
              <a:ext cx="48" cy="276"/>
            </a:xfrm>
            <a:prstGeom prst="straightConnector1">
              <a:avLst/>
            </a:prstGeom>
            <a:noFill/>
            <a:ln w="9525">
              <a:solidFill>
                <a:schemeClr val="tx1"/>
              </a:solidFill>
              <a:round/>
              <a:headEnd/>
              <a:tailEnd/>
            </a:ln>
          </p:spPr>
        </p:cxnSp>
        <p:sp>
          <p:nvSpPr>
            <p:cNvPr id="139349" name="Text Box 30"/>
            <p:cNvSpPr txBox="1">
              <a:spLocks noChangeArrowheads="1"/>
            </p:cNvSpPr>
            <p:nvPr/>
          </p:nvSpPr>
          <p:spPr bwMode="auto">
            <a:xfrm>
              <a:off x="2688" y="1728"/>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9350" name="Oval 31"/>
            <p:cNvSpPr>
              <a:spLocks noChangeArrowheads="1"/>
            </p:cNvSpPr>
            <p:nvPr/>
          </p:nvSpPr>
          <p:spPr bwMode="auto">
            <a:xfrm>
              <a:off x="2304" y="3552"/>
              <a:ext cx="240" cy="240"/>
            </a:xfrm>
            <a:prstGeom prst="ellipse">
              <a:avLst/>
            </a:prstGeom>
            <a:solidFill>
              <a:schemeClr val="bg1"/>
            </a:solidFill>
            <a:ln w="9525">
              <a:solidFill>
                <a:schemeClr val="tx1"/>
              </a:solidFill>
              <a:round/>
              <a:headEnd/>
              <a:tailEnd/>
            </a:ln>
          </p:spPr>
          <p:txBody>
            <a:bodyPr wrap="none" anchor="ctr"/>
            <a:lstStyle/>
            <a:p>
              <a:pPr algn="ctr"/>
              <a:r>
                <a:rPr lang="en-US"/>
                <a:t>H</a:t>
              </a:r>
            </a:p>
          </p:txBody>
        </p:sp>
        <p:cxnSp>
          <p:nvCxnSpPr>
            <p:cNvPr id="139351" name="AutoShape 32"/>
            <p:cNvCxnSpPr>
              <a:cxnSpLocks noChangeShapeType="1"/>
              <a:stCxn id="139341" idx="4"/>
              <a:endCxn id="139350" idx="0"/>
            </p:cNvCxnSpPr>
            <p:nvPr/>
          </p:nvCxnSpPr>
          <p:spPr bwMode="auto">
            <a:xfrm flipH="1">
              <a:off x="2424" y="3194"/>
              <a:ext cx="48" cy="358"/>
            </a:xfrm>
            <a:prstGeom prst="straightConnector1">
              <a:avLst/>
            </a:prstGeom>
            <a:noFill/>
            <a:ln w="9525">
              <a:solidFill>
                <a:schemeClr val="tx1"/>
              </a:solidFill>
              <a:round/>
              <a:headEnd/>
              <a:tailEnd/>
            </a:ln>
          </p:spPr>
        </p:cxnSp>
        <p:sp>
          <p:nvSpPr>
            <p:cNvPr id="139352" name="Text Box 33"/>
            <p:cNvSpPr txBox="1">
              <a:spLocks noChangeArrowheads="1"/>
            </p:cNvSpPr>
            <p:nvPr/>
          </p:nvSpPr>
          <p:spPr bwMode="auto">
            <a:xfrm>
              <a:off x="3312" y="1734"/>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9353" name="Text Box 34"/>
            <p:cNvSpPr txBox="1">
              <a:spLocks noChangeArrowheads="1"/>
            </p:cNvSpPr>
            <p:nvPr/>
          </p:nvSpPr>
          <p:spPr bwMode="auto">
            <a:xfrm>
              <a:off x="2448" y="2208"/>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9354" name="Text Box 35"/>
            <p:cNvSpPr txBox="1">
              <a:spLocks noChangeArrowheads="1"/>
            </p:cNvSpPr>
            <p:nvPr/>
          </p:nvSpPr>
          <p:spPr bwMode="auto">
            <a:xfrm>
              <a:off x="2400" y="2742"/>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9355" name="Text Box 36"/>
            <p:cNvSpPr txBox="1">
              <a:spLocks noChangeArrowheads="1"/>
            </p:cNvSpPr>
            <p:nvPr/>
          </p:nvSpPr>
          <p:spPr bwMode="auto">
            <a:xfrm>
              <a:off x="2352" y="3264"/>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9356" name="Text Box 37"/>
            <p:cNvSpPr txBox="1">
              <a:spLocks noChangeArrowheads="1"/>
            </p:cNvSpPr>
            <p:nvPr/>
          </p:nvSpPr>
          <p:spPr bwMode="auto">
            <a:xfrm>
              <a:off x="3600" y="2227"/>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9357" name="Text Box 38"/>
            <p:cNvSpPr txBox="1">
              <a:spLocks noChangeArrowheads="1"/>
            </p:cNvSpPr>
            <p:nvPr/>
          </p:nvSpPr>
          <p:spPr bwMode="auto">
            <a:xfrm>
              <a:off x="3648" y="2736"/>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9358" name="Text Box 39"/>
            <p:cNvSpPr txBox="1">
              <a:spLocks noChangeArrowheads="1"/>
            </p:cNvSpPr>
            <p:nvPr/>
          </p:nvSpPr>
          <p:spPr bwMode="auto">
            <a:xfrm>
              <a:off x="2352" y="1981"/>
              <a:ext cx="48" cy="173"/>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39359" name="Text Box 40"/>
            <p:cNvSpPr txBox="1">
              <a:spLocks noChangeArrowheads="1"/>
            </p:cNvSpPr>
            <p:nvPr/>
          </p:nvSpPr>
          <p:spPr bwMode="auto">
            <a:xfrm>
              <a:off x="3696" y="1987"/>
              <a:ext cx="48" cy="173"/>
            </a:xfrm>
            <a:prstGeom prst="rect">
              <a:avLst/>
            </a:prstGeom>
            <a:noFill/>
            <a:ln w="9525">
              <a:noFill/>
              <a:miter lim="800000"/>
              <a:headEnd/>
              <a:tailEnd/>
            </a:ln>
          </p:spPr>
          <p:txBody>
            <a:bodyPr lIns="0" tIns="0" rIns="0" bIns="0">
              <a:spAutoFit/>
            </a:bodyPr>
            <a:lstStyle/>
            <a:p>
              <a:r>
                <a:rPr lang="en-US">
                  <a:solidFill>
                    <a:srgbClr val="2B5DD9"/>
                  </a:solidFill>
                </a:rPr>
                <a:t>2</a:t>
              </a:r>
            </a:p>
          </p:txBody>
        </p:sp>
        <p:sp>
          <p:nvSpPr>
            <p:cNvPr id="139360" name="Text Box 41"/>
            <p:cNvSpPr txBox="1">
              <a:spLocks noChangeArrowheads="1"/>
            </p:cNvSpPr>
            <p:nvPr/>
          </p:nvSpPr>
          <p:spPr bwMode="auto">
            <a:xfrm>
              <a:off x="2282" y="2474"/>
              <a:ext cx="48" cy="173"/>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39361" name="Text Box 42"/>
            <p:cNvSpPr txBox="1">
              <a:spLocks noChangeArrowheads="1"/>
            </p:cNvSpPr>
            <p:nvPr/>
          </p:nvSpPr>
          <p:spPr bwMode="auto">
            <a:xfrm>
              <a:off x="2256" y="2969"/>
              <a:ext cx="48" cy="173"/>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39362" name="Text Box 43"/>
            <p:cNvSpPr txBox="1">
              <a:spLocks noChangeArrowheads="1"/>
            </p:cNvSpPr>
            <p:nvPr/>
          </p:nvSpPr>
          <p:spPr bwMode="auto">
            <a:xfrm>
              <a:off x="2160" y="3587"/>
              <a:ext cx="48" cy="173"/>
            </a:xfrm>
            <a:prstGeom prst="rect">
              <a:avLst/>
            </a:prstGeom>
            <a:noFill/>
            <a:ln w="9525">
              <a:noFill/>
              <a:miter lim="800000"/>
              <a:headEnd/>
              <a:tailEnd/>
            </a:ln>
          </p:spPr>
          <p:txBody>
            <a:bodyPr lIns="0" tIns="0" rIns="0" bIns="0">
              <a:spAutoFit/>
            </a:bodyPr>
            <a:lstStyle/>
            <a:p>
              <a:r>
                <a:rPr lang="en-US">
                  <a:solidFill>
                    <a:srgbClr val="2B5DD9"/>
                  </a:solidFill>
                </a:rPr>
                <a:t>0</a:t>
              </a:r>
            </a:p>
          </p:txBody>
        </p:sp>
        <p:sp>
          <p:nvSpPr>
            <p:cNvPr id="139363" name="Text Box 44"/>
            <p:cNvSpPr txBox="1">
              <a:spLocks noChangeArrowheads="1"/>
            </p:cNvSpPr>
            <p:nvPr/>
          </p:nvSpPr>
          <p:spPr bwMode="auto">
            <a:xfrm>
              <a:off x="3840" y="2998"/>
              <a:ext cx="48" cy="173"/>
            </a:xfrm>
            <a:prstGeom prst="rect">
              <a:avLst/>
            </a:prstGeom>
            <a:noFill/>
            <a:ln w="9525">
              <a:noFill/>
              <a:miter lim="800000"/>
              <a:headEnd/>
              <a:tailEnd/>
            </a:ln>
          </p:spPr>
          <p:txBody>
            <a:bodyPr lIns="0" tIns="0" rIns="0" bIns="0">
              <a:spAutoFit/>
            </a:bodyPr>
            <a:lstStyle/>
            <a:p>
              <a:r>
                <a:rPr lang="en-US">
                  <a:solidFill>
                    <a:srgbClr val="2B5DD9"/>
                  </a:solidFill>
                </a:rPr>
                <a:t>0</a:t>
              </a:r>
            </a:p>
          </p:txBody>
        </p:sp>
        <p:sp>
          <p:nvSpPr>
            <p:cNvPr id="139364" name="Text Box 45"/>
            <p:cNvSpPr txBox="1">
              <a:spLocks noChangeArrowheads="1"/>
            </p:cNvSpPr>
            <p:nvPr/>
          </p:nvSpPr>
          <p:spPr bwMode="auto">
            <a:xfrm>
              <a:off x="3744" y="2470"/>
              <a:ext cx="48" cy="173"/>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39365" name="Rectangle 46"/>
            <p:cNvSpPr>
              <a:spLocks noChangeArrowheads="1"/>
            </p:cNvSpPr>
            <p:nvPr/>
          </p:nvSpPr>
          <p:spPr bwMode="auto">
            <a:xfrm>
              <a:off x="3504" y="2963"/>
              <a:ext cx="240" cy="24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sp>
          <p:nvSpPr>
            <p:cNvPr id="139366" name="Rectangle 47"/>
            <p:cNvSpPr>
              <a:spLocks noChangeArrowheads="1"/>
            </p:cNvSpPr>
            <p:nvPr/>
          </p:nvSpPr>
          <p:spPr bwMode="auto">
            <a:xfrm>
              <a:off x="2304" y="3552"/>
              <a:ext cx="240" cy="24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grpSp>
      <p:grpSp>
        <p:nvGrpSpPr>
          <p:cNvPr id="7" name="Group 48"/>
          <p:cNvGrpSpPr>
            <a:grpSpLocks/>
          </p:cNvGrpSpPr>
          <p:nvPr/>
        </p:nvGrpSpPr>
        <p:grpSpPr bwMode="auto">
          <a:xfrm>
            <a:off x="6769100" y="2578100"/>
            <a:ext cx="2743200" cy="3657600"/>
            <a:chOff x="2160" y="1488"/>
            <a:chExt cx="1728" cy="2304"/>
          </a:xfrm>
        </p:grpSpPr>
        <p:sp>
          <p:nvSpPr>
            <p:cNvPr id="139305" name="Oval 49"/>
            <p:cNvSpPr>
              <a:spLocks noChangeArrowheads="1"/>
            </p:cNvSpPr>
            <p:nvPr/>
          </p:nvSpPr>
          <p:spPr bwMode="auto">
            <a:xfrm>
              <a:off x="2880" y="1488"/>
              <a:ext cx="240" cy="240"/>
            </a:xfrm>
            <a:prstGeom prst="ellipse">
              <a:avLst/>
            </a:prstGeom>
            <a:solidFill>
              <a:schemeClr val="bg1"/>
            </a:solidFill>
            <a:ln w="9525">
              <a:solidFill>
                <a:schemeClr val="tx1"/>
              </a:solidFill>
              <a:round/>
              <a:headEnd/>
              <a:tailEnd/>
            </a:ln>
          </p:spPr>
          <p:txBody>
            <a:bodyPr wrap="none" anchor="ctr"/>
            <a:lstStyle/>
            <a:p>
              <a:pPr algn="ctr"/>
              <a:r>
                <a:rPr lang="en-US"/>
                <a:t>A</a:t>
              </a:r>
            </a:p>
          </p:txBody>
        </p:sp>
        <p:sp>
          <p:nvSpPr>
            <p:cNvPr id="139306" name="Oval 50"/>
            <p:cNvSpPr>
              <a:spLocks noChangeArrowheads="1"/>
            </p:cNvSpPr>
            <p:nvPr/>
          </p:nvSpPr>
          <p:spPr bwMode="auto">
            <a:xfrm>
              <a:off x="2448" y="1968"/>
              <a:ext cx="240" cy="240"/>
            </a:xfrm>
            <a:prstGeom prst="ellipse">
              <a:avLst/>
            </a:prstGeom>
            <a:solidFill>
              <a:schemeClr val="bg1"/>
            </a:solidFill>
            <a:ln w="9525">
              <a:solidFill>
                <a:schemeClr val="tx1"/>
              </a:solidFill>
              <a:round/>
              <a:headEnd/>
              <a:tailEnd/>
            </a:ln>
          </p:spPr>
          <p:txBody>
            <a:bodyPr wrap="none" anchor="ctr"/>
            <a:lstStyle/>
            <a:p>
              <a:pPr algn="ctr"/>
              <a:r>
                <a:rPr lang="en-US"/>
                <a:t>B</a:t>
              </a:r>
            </a:p>
          </p:txBody>
        </p:sp>
        <p:sp>
          <p:nvSpPr>
            <p:cNvPr id="139307" name="Oval 51"/>
            <p:cNvSpPr>
              <a:spLocks noChangeArrowheads="1"/>
            </p:cNvSpPr>
            <p:nvPr/>
          </p:nvSpPr>
          <p:spPr bwMode="auto">
            <a:xfrm>
              <a:off x="3408" y="1968"/>
              <a:ext cx="240" cy="240"/>
            </a:xfrm>
            <a:prstGeom prst="ellipse">
              <a:avLst/>
            </a:prstGeom>
            <a:solidFill>
              <a:schemeClr val="bg1"/>
            </a:solidFill>
            <a:ln w="9525">
              <a:solidFill>
                <a:schemeClr val="tx1"/>
              </a:solidFill>
              <a:round/>
              <a:headEnd/>
              <a:tailEnd/>
            </a:ln>
          </p:spPr>
          <p:txBody>
            <a:bodyPr wrap="none" anchor="ctr"/>
            <a:lstStyle/>
            <a:p>
              <a:pPr algn="ctr"/>
              <a:r>
                <a:rPr lang="en-US"/>
                <a:t>C</a:t>
              </a:r>
            </a:p>
          </p:txBody>
        </p:sp>
        <p:sp>
          <p:nvSpPr>
            <p:cNvPr id="139308" name="Oval 52"/>
            <p:cNvSpPr>
              <a:spLocks noChangeArrowheads="1"/>
            </p:cNvSpPr>
            <p:nvPr/>
          </p:nvSpPr>
          <p:spPr bwMode="auto">
            <a:xfrm>
              <a:off x="2400" y="2438"/>
              <a:ext cx="240" cy="240"/>
            </a:xfrm>
            <a:prstGeom prst="ellipse">
              <a:avLst/>
            </a:prstGeom>
            <a:solidFill>
              <a:schemeClr val="bg1"/>
            </a:solidFill>
            <a:ln w="9525">
              <a:solidFill>
                <a:schemeClr val="tx1"/>
              </a:solidFill>
              <a:round/>
              <a:headEnd/>
              <a:tailEnd/>
            </a:ln>
          </p:spPr>
          <p:txBody>
            <a:bodyPr wrap="none" anchor="ctr"/>
            <a:lstStyle/>
            <a:p>
              <a:pPr algn="ctr"/>
              <a:r>
                <a:rPr lang="en-US"/>
                <a:t>D</a:t>
              </a:r>
            </a:p>
          </p:txBody>
        </p:sp>
        <p:sp>
          <p:nvSpPr>
            <p:cNvPr id="139309" name="Oval 53"/>
            <p:cNvSpPr>
              <a:spLocks noChangeArrowheads="1"/>
            </p:cNvSpPr>
            <p:nvPr/>
          </p:nvSpPr>
          <p:spPr bwMode="auto">
            <a:xfrm>
              <a:off x="3456" y="2438"/>
              <a:ext cx="240" cy="240"/>
            </a:xfrm>
            <a:prstGeom prst="ellipse">
              <a:avLst/>
            </a:prstGeom>
            <a:solidFill>
              <a:schemeClr val="bg1"/>
            </a:solidFill>
            <a:ln w="9525">
              <a:solidFill>
                <a:schemeClr val="tx1"/>
              </a:solidFill>
              <a:round/>
              <a:headEnd/>
              <a:tailEnd/>
            </a:ln>
          </p:spPr>
          <p:txBody>
            <a:bodyPr wrap="none" anchor="ctr"/>
            <a:lstStyle/>
            <a:p>
              <a:pPr algn="ctr"/>
              <a:r>
                <a:rPr lang="en-US"/>
                <a:t>E</a:t>
              </a:r>
            </a:p>
          </p:txBody>
        </p:sp>
        <p:sp>
          <p:nvSpPr>
            <p:cNvPr id="139310" name="Oval 54"/>
            <p:cNvSpPr>
              <a:spLocks noChangeArrowheads="1"/>
            </p:cNvSpPr>
            <p:nvPr/>
          </p:nvSpPr>
          <p:spPr bwMode="auto">
            <a:xfrm>
              <a:off x="2352" y="2954"/>
              <a:ext cx="240" cy="240"/>
            </a:xfrm>
            <a:prstGeom prst="ellipse">
              <a:avLst/>
            </a:prstGeom>
            <a:solidFill>
              <a:schemeClr val="bg1"/>
            </a:solidFill>
            <a:ln w="9525">
              <a:solidFill>
                <a:schemeClr val="tx1"/>
              </a:solidFill>
              <a:round/>
              <a:headEnd/>
              <a:tailEnd/>
            </a:ln>
          </p:spPr>
          <p:txBody>
            <a:bodyPr wrap="none" anchor="ctr"/>
            <a:lstStyle/>
            <a:p>
              <a:pPr algn="ctr"/>
              <a:r>
                <a:rPr lang="en-US"/>
                <a:t>F</a:t>
              </a:r>
            </a:p>
          </p:txBody>
        </p:sp>
        <p:sp>
          <p:nvSpPr>
            <p:cNvPr id="139311" name="Oval 55"/>
            <p:cNvSpPr>
              <a:spLocks noChangeArrowheads="1"/>
            </p:cNvSpPr>
            <p:nvPr/>
          </p:nvSpPr>
          <p:spPr bwMode="auto">
            <a:xfrm>
              <a:off x="3504" y="2954"/>
              <a:ext cx="240" cy="240"/>
            </a:xfrm>
            <a:prstGeom prst="ellipse">
              <a:avLst/>
            </a:prstGeom>
            <a:solidFill>
              <a:schemeClr val="bg1"/>
            </a:solidFill>
            <a:ln w="9525">
              <a:solidFill>
                <a:schemeClr val="tx1"/>
              </a:solidFill>
              <a:round/>
              <a:headEnd/>
              <a:tailEnd/>
            </a:ln>
          </p:spPr>
          <p:txBody>
            <a:bodyPr wrap="none" anchor="ctr"/>
            <a:lstStyle/>
            <a:p>
              <a:pPr algn="ctr"/>
              <a:r>
                <a:rPr lang="en-US"/>
                <a:t>G</a:t>
              </a:r>
            </a:p>
          </p:txBody>
        </p:sp>
        <p:cxnSp>
          <p:nvCxnSpPr>
            <p:cNvPr id="139312" name="AutoShape 56"/>
            <p:cNvCxnSpPr>
              <a:cxnSpLocks noChangeShapeType="1"/>
              <a:stCxn id="139305" idx="4"/>
              <a:endCxn id="139306" idx="0"/>
            </p:cNvCxnSpPr>
            <p:nvPr/>
          </p:nvCxnSpPr>
          <p:spPr bwMode="auto">
            <a:xfrm flipH="1">
              <a:off x="2568" y="1728"/>
              <a:ext cx="432" cy="240"/>
            </a:xfrm>
            <a:prstGeom prst="straightConnector1">
              <a:avLst/>
            </a:prstGeom>
            <a:noFill/>
            <a:ln w="9525">
              <a:solidFill>
                <a:schemeClr val="tx1"/>
              </a:solidFill>
              <a:round/>
              <a:headEnd/>
              <a:tailEnd/>
            </a:ln>
          </p:spPr>
        </p:cxnSp>
        <p:cxnSp>
          <p:nvCxnSpPr>
            <p:cNvPr id="139313" name="AutoShape 57"/>
            <p:cNvCxnSpPr>
              <a:cxnSpLocks noChangeShapeType="1"/>
              <a:stCxn id="139305" idx="4"/>
              <a:endCxn id="139307" idx="0"/>
            </p:cNvCxnSpPr>
            <p:nvPr/>
          </p:nvCxnSpPr>
          <p:spPr bwMode="auto">
            <a:xfrm>
              <a:off x="3000" y="1728"/>
              <a:ext cx="528" cy="240"/>
            </a:xfrm>
            <a:prstGeom prst="straightConnector1">
              <a:avLst/>
            </a:prstGeom>
            <a:noFill/>
            <a:ln w="9525">
              <a:solidFill>
                <a:schemeClr val="tx1"/>
              </a:solidFill>
              <a:round/>
              <a:headEnd/>
              <a:tailEnd/>
            </a:ln>
          </p:spPr>
        </p:cxnSp>
        <p:cxnSp>
          <p:nvCxnSpPr>
            <p:cNvPr id="139314" name="AutoShape 58"/>
            <p:cNvCxnSpPr>
              <a:cxnSpLocks noChangeShapeType="1"/>
              <a:stCxn id="139306" idx="4"/>
              <a:endCxn id="139308" idx="0"/>
            </p:cNvCxnSpPr>
            <p:nvPr/>
          </p:nvCxnSpPr>
          <p:spPr bwMode="auto">
            <a:xfrm flipH="1">
              <a:off x="2520" y="2208"/>
              <a:ext cx="48" cy="230"/>
            </a:xfrm>
            <a:prstGeom prst="straightConnector1">
              <a:avLst/>
            </a:prstGeom>
            <a:noFill/>
            <a:ln w="9525">
              <a:solidFill>
                <a:schemeClr val="tx1"/>
              </a:solidFill>
              <a:round/>
              <a:headEnd/>
              <a:tailEnd/>
            </a:ln>
          </p:spPr>
        </p:cxnSp>
        <p:cxnSp>
          <p:nvCxnSpPr>
            <p:cNvPr id="139315" name="AutoShape 59"/>
            <p:cNvCxnSpPr>
              <a:cxnSpLocks noChangeShapeType="1"/>
              <a:stCxn id="139307" idx="4"/>
              <a:endCxn id="139309" idx="0"/>
            </p:cNvCxnSpPr>
            <p:nvPr/>
          </p:nvCxnSpPr>
          <p:spPr bwMode="auto">
            <a:xfrm>
              <a:off x="3528" y="2208"/>
              <a:ext cx="48" cy="230"/>
            </a:xfrm>
            <a:prstGeom prst="straightConnector1">
              <a:avLst/>
            </a:prstGeom>
            <a:noFill/>
            <a:ln w="9525">
              <a:solidFill>
                <a:schemeClr val="tx1"/>
              </a:solidFill>
              <a:round/>
              <a:headEnd/>
              <a:tailEnd/>
            </a:ln>
          </p:spPr>
        </p:cxnSp>
        <p:cxnSp>
          <p:nvCxnSpPr>
            <p:cNvPr id="139316" name="AutoShape 60"/>
            <p:cNvCxnSpPr>
              <a:cxnSpLocks noChangeShapeType="1"/>
              <a:stCxn id="139308" idx="4"/>
              <a:endCxn id="139310" idx="0"/>
            </p:cNvCxnSpPr>
            <p:nvPr/>
          </p:nvCxnSpPr>
          <p:spPr bwMode="auto">
            <a:xfrm flipH="1">
              <a:off x="2472" y="2678"/>
              <a:ext cx="48" cy="276"/>
            </a:xfrm>
            <a:prstGeom prst="straightConnector1">
              <a:avLst/>
            </a:prstGeom>
            <a:noFill/>
            <a:ln w="9525">
              <a:solidFill>
                <a:schemeClr val="tx1"/>
              </a:solidFill>
              <a:round/>
              <a:headEnd/>
              <a:tailEnd/>
            </a:ln>
          </p:spPr>
        </p:cxnSp>
        <p:cxnSp>
          <p:nvCxnSpPr>
            <p:cNvPr id="139317" name="AutoShape 61"/>
            <p:cNvCxnSpPr>
              <a:cxnSpLocks noChangeShapeType="1"/>
              <a:stCxn id="139309" idx="4"/>
              <a:endCxn id="139311" idx="0"/>
            </p:cNvCxnSpPr>
            <p:nvPr/>
          </p:nvCxnSpPr>
          <p:spPr bwMode="auto">
            <a:xfrm>
              <a:off x="3576" y="2678"/>
              <a:ext cx="48" cy="276"/>
            </a:xfrm>
            <a:prstGeom prst="straightConnector1">
              <a:avLst/>
            </a:prstGeom>
            <a:noFill/>
            <a:ln w="9525">
              <a:solidFill>
                <a:schemeClr val="tx1"/>
              </a:solidFill>
              <a:round/>
              <a:headEnd/>
              <a:tailEnd/>
            </a:ln>
          </p:spPr>
        </p:cxnSp>
        <p:sp>
          <p:nvSpPr>
            <p:cNvPr id="139318" name="Text Box 62"/>
            <p:cNvSpPr txBox="1">
              <a:spLocks noChangeArrowheads="1"/>
            </p:cNvSpPr>
            <p:nvPr/>
          </p:nvSpPr>
          <p:spPr bwMode="auto">
            <a:xfrm>
              <a:off x="2688" y="1728"/>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9319" name="Oval 63"/>
            <p:cNvSpPr>
              <a:spLocks noChangeArrowheads="1"/>
            </p:cNvSpPr>
            <p:nvPr/>
          </p:nvSpPr>
          <p:spPr bwMode="auto">
            <a:xfrm>
              <a:off x="2304" y="3552"/>
              <a:ext cx="240" cy="240"/>
            </a:xfrm>
            <a:prstGeom prst="ellipse">
              <a:avLst/>
            </a:prstGeom>
            <a:solidFill>
              <a:schemeClr val="bg1"/>
            </a:solidFill>
            <a:ln w="9525">
              <a:solidFill>
                <a:schemeClr val="tx1"/>
              </a:solidFill>
              <a:round/>
              <a:headEnd/>
              <a:tailEnd/>
            </a:ln>
          </p:spPr>
          <p:txBody>
            <a:bodyPr wrap="none" anchor="ctr"/>
            <a:lstStyle/>
            <a:p>
              <a:pPr algn="ctr"/>
              <a:r>
                <a:rPr lang="en-US"/>
                <a:t>H</a:t>
              </a:r>
            </a:p>
          </p:txBody>
        </p:sp>
        <p:cxnSp>
          <p:nvCxnSpPr>
            <p:cNvPr id="139320" name="AutoShape 64"/>
            <p:cNvCxnSpPr>
              <a:cxnSpLocks noChangeShapeType="1"/>
              <a:stCxn id="139310" idx="4"/>
              <a:endCxn id="139319" idx="0"/>
            </p:cNvCxnSpPr>
            <p:nvPr/>
          </p:nvCxnSpPr>
          <p:spPr bwMode="auto">
            <a:xfrm flipH="1">
              <a:off x="2424" y="3194"/>
              <a:ext cx="48" cy="358"/>
            </a:xfrm>
            <a:prstGeom prst="straightConnector1">
              <a:avLst/>
            </a:prstGeom>
            <a:noFill/>
            <a:ln w="9525">
              <a:solidFill>
                <a:schemeClr val="tx1"/>
              </a:solidFill>
              <a:round/>
              <a:headEnd/>
              <a:tailEnd/>
            </a:ln>
          </p:spPr>
        </p:cxnSp>
        <p:sp>
          <p:nvSpPr>
            <p:cNvPr id="139321" name="Text Box 65"/>
            <p:cNvSpPr txBox="1">
              <a:spLocks noChangeArrowheads="1"/>
            </p:cNvSpPr>
            <p:nvPr/>
          </p:nvSpPr>
          <p:spPr bwMode="auto">
            <a:xfrm>
              <a:off x="3312" y="1734"/>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9322" name="Text Box 66"/>
            <p:cNvSpPr txBox="1">
              <a:spLocks noChangeArrowheads="1"/>
            </p:cNvSpPr>
            <p:nvPr/>
          </p:nvSpPr>
          <p:spPr bwMode="auto">
            <a:xfrm>
              <a:off x="2448" y="2208"/>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9323" name="Text Box 67"/>
            <p:cNvSpPr txBox="1">
              <a:spLocks noChangeArrowheads="1"/>
            </p:cNvSpPr>
            <p:nvPr/>
          </p:nvSpPr>
          <p:spPr bwMode="auto">
            <a:xfrm>
              <a:off x="2400" y="2742"/>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9324" name="Text Box 68"/>
            <p:cNvSpPr txBox="1">
              <a:spLocks noChangeArrowheads="1"/>
            </p:cNvSpPr>
            <p:nvPr/>
          </p:nvSpPr>
          <p:spPr bwMode="auto">
            <a:xfrm>
              <a:off x="2352" y="3264"/>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9325" name="Text Box 69"/>
            <p:cNvSpPr txBox="1">
              <a:spLocks noChangeArrowheads="1"/>
            </p:cNvSpPr>
            <p:nvPr/>
          </p:nvSpPr>
          <p:spPr bwMode="auto">
            <a:xfrm>
              <a:off x="3600" y="2227"/>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9326" name="Text Box 70"/>
            <p:cNvSpPr txBox="1">
              <a:spLocks noChangeArrowheads="1"/>
            </p:cNvSpPr>
            <p:nvPr/>
          </p:nvSpPr>
          <p:spPr bwMode="auto">
            <a:xfrm>
              <a:off x="3648" y="2736"/>
              <a:ext cx="48" cy="173"/>
            </a:xfrm>
            <a:prstGeom prst="rect">
              <a:avLst/>
            </a:prstGeom>
            <a:noFill/>
            <a:ln w="9525">
              <a:noFill/>
              <a:miter lim="800000"/>
              <a:headEnd/>
              <a:tailEnd/>
            </a:ln>
          </p:spPr>
          <p:txBody>
            <a:bodyPr lIns="0" tIns="0" rIns="0" bIns="0">
              <a:spAutoFit/>
            </a:bodyPr>
            <a:lstStyle/>
            <a:p>
              <a:r>
                <a:rPr lang="en-US">
                  <a:solidFill>
                    <a:srgbClr val="FF0000"/>
                  </a:solidFill>
                </a:rPr>
                <a:t>1</a:t>
              </a:r>
            </a:p>
          </p:txBody>
        </p:sp>
        <p:sp>
          <p:nvSpPr>
            <p:cNvPr id="139327" name="Text Box 71"/>
            <p:cNvSpPr txBox="1">
              <a:spLocks noChangeArrowheads="1"/>
            </p:cNvSpPr>
            <p:nvPr/>
          </p:nvSpPr>
          <p:spPr bwMode="auto">
            <a:xfrm>
              <a:off x="2352" y="1981"/>
              <a:ext cx="48" cy="173"/>
            </a:xfrm>
            <a:prstGeom prst="rect">
              <a:avLst/>
            </a:prstGeom>
            <a:noFill/>
            <a:ln w="9525">
              <a:noFill/>
              <a:miter lim="800000"/>
              <a:headEnd/>
              <a:tailEnd/>
            </a:ln>
          </p:spPr>
          <p:txBody>
            <a:bodyPr lIns="0" tIns="0" rIns="0" bIns="0">
              <a:spAutoFit/>
            </a:bodyPr>
            <a:lstStyle/>
            <a:p>
              <a:r>
                <a:rPr lang="en-US">
                  <a:solidFill>
                    <a:srgbClr val="2B5DD9"/>
                  </a:solidFill>
                </a:rPr>
                <a:t>3</a:t>
              </a:r>
            </a:p>
          </p:txBody>
        </p:sp>
        <p:sp>
          <p:nvSpPr>
            <p:cNvPr id="139328" name="Text Box 72"/>
            <p:cNvSpPr txBox="1">
              <a:spLocks noChangeArrowheads="1"/>
            </p:cNvSpPr>
            <p:nvPr/>
          </p:nvSpPr>
          <p:spPr bwMode="auto">
            <a:xfrm>
              <a:off x="3696" y="1987"/>
              <a:ext cx="48" cy="173"/>
            </a:xfrm>
            <a:prstGeom prst="rect">
              <a:avLst/>
            </a:prstGeom>
            <a:noFill/>
            <a:ln w="9525">
              <a:noFill/>
              <a:miter lim="800000"/>
              <a:headEnd/>
              <a:tailEnd/>
            </a:ln>
          </p:spPr>
          <p:txBody>
            <a:bodyPr lIns="0" tIns="0" rIns="0" bIns="0">
              <a:spAutoFit/>
            </a:bodyPr>
            <a:lstStyle/>
            <a:p>
              <a:r>
                <a:rPr lang="en-US">
                  <a:solidFill>
                    <a:srgbClr val="2B5DD9"/>
                  </a:solidFill>
                </a:rPr>
                <a:t>4</a:t>
              </a:r>
            </a:p>
          </p:txBody>
        </p:sp>
        <p:sp>
          <p:nvSpPr>
            <p:cNvPr id="139329" name="Text Box 73"/>
            <p:cNvSpPr txBox="1">
              <a:spLocks noChangeArrowheads="1"/>
            </p:cNvSpPr>
            <p:nvPr/>
          </p:nvSpPr>
          <p:spPr bwMode="auto">
            <a:xfrm>
              <a:off x="2282" y="2474"/>
              <a:ext cx="48" cy="173"/>
            </a:xfrm>
            <a:prstGeom prst="rect">
              <a:avLst/>
            </a:prstGeom>
            <a:noFill/>
            <a:ln w="9525">
              <a:noFill/>
              <a:miter lim="800000"/>
              <a:headEnd/>
              <a:tailEnd/>
            </a:ln>
          </p:spPr>
          <p:txBody>
            <a:bodyPr lIns="0" tIns="0" rIns="0" bIns="0">
              <a:spAutoFit/>
            </a:bodyPr>
            <a:lstStyle/>
            <a:p>
              <a:r>
                <a:rPr lang="en-US">
                  <a:solidFill>
                    <a:srgbClr val="2B5DD9"/>
                  </a:solidFill>
                </a:rPr>
                <a:t>2</a:t>
              </a:r>
            </a:p>
          </p:txBody>
        </p:sp>
        <p:sp>
          <p:nvSpPr>
            <p:cNvPr id="139330" name="Text Box 74"/>
            <p:cNvSpPr txBox="1">
              <a:spLocks noChangeArrowheads="1"/>
            </p:cNvSpPr>
            <p:nvPr/>
          </p:nvSpPr>
          <p:spPr bwMode="auto">
            <a:xfrm>
              <a:off x="2256" y="2969"/>
              <a:ext cx="48" cy="173"/>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39331" name="Text Box 75"/>
            <p:cNvSpPr txBox="1">
              <a:spLocks noChangeArrowheads="1"/>
            </p:cNvSpPr>
            <p:nvPr/>
          </p:nvSpPr>
          <p:spPr bwMode="auto">
            <a:xfrm>
              <a:off x="2160" y="3587"/>
              <a:ext cx="48" cy="173"/>
            </a:xfrm>
            <a:prstGeom prst="rect">
              <a:avLst/>
            </a:prstGeom>
            <a:noFill/>
            <a:ln w="9525">
              <a:noFill/>
              <a:miter lim="800000"/>
              <a:headEnd/>
              <a:tailEnd/>
            </a:ln>
          </p:spPr>
          <p:txBody>
            <a:bodyPr lIns="0" tIns="0" rIns="0" bIns="0">
              <a:spAutoFit/>
            </a:bodyPr>
            <a:lstStyle/>
            <a:p>
              <a:r>
                <a:rPr lang="en-US">
                  <a:solidFill>
                    <a:srgbClr val="2B5DD9"/>
                  </a:solidFill>
                </a:rPr>
                <a:t>0</a:t>
              </a:r>
            </a:p>
          </p:txBody>
        </p:sp>
        <p:sp>
          <p:nvSpPr>
            <p:cNvPr id="139332" name="Text Box 76"/>
            <p:cNvSpPr txBox="1">
              <a:spLocks noChangeArrowheads="1"/>
            </p:cNvSpPr>
            <p:nvPr/>
          </p:nvSpPr>
          <p:spPr bwMode="auto">
            <a:xfrm>
              <a:off x="3840" y="2998"/>
              <a:ext cx="48" cy="173"/>
            </a:xfrm>
            <a:prstGeom prst="rect">
              <a:avLst/>
            </a:prstGeom>
            <a:noFill/>
            <a:ln w="9525">
              <a:noFill/>
              <a:miter lim="800000"/>
              <a:headEnd/>
              <a:tailEnd/>
            </a:ln>
          </p:spPr>
          <p:txBody>
            <a:bodyPr lIns="0" tIns="0" rIns="0" bIns="0">
              <a:spAutoFit/>
            </a:bodyPr>
            <a:lstStyle/>
            <a:p>
              <a:r>
                <a:rPr lang="en-US">
                  <a:solidFill>
                    <a:srgbClr val="2B5DD9"/>
                  </a:solidFill>
                </a:rPr>
                <a:t>0</a:t>
              </a:r>
            </a:p>
          </p:txBody>
        </p:sp>
        <p:sp>
          <p:nvSpPr>
            <p:cNvPr id="139333" name="Text Box 77"/>
            <p:cNvSpPr txBox="1">
              <a:spLocks noChangeArrowheads="1"/>
            </p:cNvSpPr>
            <p:nvPr/>
          </p:nvSpPr>
          <p:spPr bwMode="auto">
            <a:xfrm>
              <a:off x="3744" y="2470"/>
              <a:ext cx="48" cy="173"/>
            </a:xfrm>
            <a:prstGeom prst="rect">
              <a:avLst/>
            </a:prstGeom>
            <a:noFill/>
            <a:ln w="9525">
              <a:noFill/>
              <a:miter lim="800000"/>
              <a:headEnd/>
              <a:tailEnd/>
            </a:ln>
          </p:spPr>
          <p:txBody>
            <a:bodyPr lIns="0" tIns="0" rIns="0" bIns="0">
              <a:spAutoFit/>
            </a:bodyPr>
            <a:lstStyle/>
            <a:p>
              <a:r>
                <a:rPr lang="en-US">
                  <a:solidFill>
                    <a:srgbClr val="2B5DD9"/>
                  </a:solidFill>
                </a:rPr>
                <a:t>1</a:t>
              </a:r>
            </a:p>
          </p:txBody>
        </p:sp>
        <p:sp>
          <p:nvSpPr>
            <p:cNvPr id="139334" name="Rectangle 78"/>
            <p:cNvSpPr>
              <a:spLocks noChangeArrowheads="1"/>
            </p:cNvSpPr>
            <p:nvPr/>
          </p:nvSpPr>
          <p:spPr bwMode="auto">
            <a:xfrm>
              <a:off x="3504" y="2963"/>
              <a:ext cx="240" cy="24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sp>
          <p:nvSpPr>
            <p:cNvPr id="139335" name="Rectangle 79"/>
            <p:cNvSpPr>
              <a:spLocks noChangeArrowheads="1"/>
            </p:cNvSpPr>
            <p:nvPr/>
          </p:nvSpPr>
          <p:spPr bwMode="auto">
            <a:xfrm>
              <a:off x="2304" y="3552"/>
              <a:ext cx="240" cy="240"/>
            </a:xfrm>
            <a:prstGeom prst="rect">
              <a:avLst/>
            </a:prstGeom>
            <a:noFill/>
            <a:ln w="22225">
              <a:solidFill>
                <a:schemeClr val="tx1"/>
              </a:solidFill>
              <a:miter lim="800000"/>
              <a:headEnd/>
              <a:tailEnd/>
            </a:ln>
          </p:spPr>
          <p:txBody>
            <a:bodyPr wrap="none" anchor="ctr"/>
            <a:lstStyle/>
            <a:p>
              <a:pPr eaLnBrk="0" hangingPunct="0"/>
              <a:endParaRPr lang="fa-IR">
                <a:cs typeface="Times New Roman" pitchFamily="18" charset="0"/>
              </a:endParaRPr>
            </a:p>
          </p:txBody>
        </p:sp>
      </p:grpSp>
      <p:grpSp>
        <p:nvGrpSpPr>
          <p:cNvPr id="8" name="Group 80"/>
          <p:cNvGrpSpPr>
            <a:grpSpLocks/>
          </p:cNvGrpSpPr>
          <p:nvPr/>
        </p:nvGrpSpPr>
        <p:grpSpPr bwMode="auto">
          <a:xfrm>
            <a:off x="2730500" y="2959100"/>
            <a:ext cx="533400" cy="622300"/>
            <a:chOff x="720" y="1797"/>
            <a:chExt cx="336" cy="392"/>
          </a:xfrm>
        </p:grpSpPr>
        <p:sp>
          <p:nvSpPr>
            <p:cNvPr id="139303" name="Text Box 81"/>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39304" name="Text Box 82"/>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1</a:t>
              </a:r>
            </a:p>
          </p:txBody>
        </p:sp>
      </p:grpSp>
      <p:grpSp>
        <p:nvGrpSpPr>
          <p:cNvPr id="9" name="Group 83"/>
          <p:cNvGrpSpPr>
            <a:grpSpLocks/>
          </p:cNvGrpSpPr>
          <p:nvPr/>
        </p:nvGrpSpPr>
        <p:grpSpPr bwMode="auto">
          <a:xfrm>
            <a:off x="2578100" y="3873500"/>
            <a:ext cx="533400" cy="622300"/>
            <a:chOff x="720" y="1797"/>
            <a:chExt cx="336" cy="392"/>
          </a:xfrm>
        </p:grpSpPr>
        <p:sp>
          <p:nvSpPr>
            <p:cNvPr id="139301" name="Text Box 84"/>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39302" name="Text Box 85"/>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2</a:t>
              </a:r>
            </a:p>
          </p:txBody>
        </p:sp>
      </p:grpSp>
      <p:grpSp>
        <p:nvGrpSpPr>
          <p:cNvPr id="10" name="Group 86"/>
          <p:cNvGrpSpPr>
            <a:grpSpLocks/>
          </p:cNvGrpSpPr>
          <p:nvPr/>
        </p:nvGrpSpPr>
        <p:grpSpPr bwMode="auto">
          <a:xfrm>
            <a:off x="2501900" y="4635500"/>
            <a:ext cx="533400" cy="622300"/>
            <a:chOff x="720" y="1797"/>
            <a:chExt cx="336" cy="392"/>
          </a:xfrm>
        </p:grpSpPr>
        <p:sp>
          <p:nvSpPr>
            <p:cNvPr id="139299" name="Text Box 87"/>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39300" name="Text Box 88"/>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3</a:t>
              </a:r>
            </a:p>
          </p:txBody>
        </p:sp>
      </p:grpSp>
      <p:grpSp>
        <p:nvGrpSpPr>
          <p:cNvPr id="11" name="Group 89"/>
          <p:cNvGrpSpPr>
            <a:grpSpLocks/>
          </p:cNvGrpSpPr>
          <p:nvPr/>
        </p:nvGrpSpPr>
        <p:grpSpPr bwMode="auto">
          <a:xfrm>
            <a:off x="5245100" y="3111500"/>
            <a:ext cx="533400" cy="622300"/>
            <a:chOff x="720" y="1797"/>
            <a:chExt cx="336" cy="392"/>
          </a:xfrm>
        </p:grpSpPr>
        <p:sp>
          <p:nvSpPr>
            <p:cNvPr id="139297" name="Text Box 90"/>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39298" name="Text Box 91"/>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4</a:t>
              </a:r>
            </a:p>
          </p:txBody>
        </p:sp>
      </p:grpSp>
      <p:grpSp>
        <p:nvGrpSpPr>
          <p:cNvPr id="12" name="Group 92"/>
          <p:cNvGrpSpPr>
            <a:grpSpLocks/>
          </p:cNvGrpSpPr>
          <p:nvPr/>
        </p:nvGrpSpPr>
        <p:grpSpPr bwMode="auto">
          <a:xfrm>
            <a:off x="4483100" y="3873500"/>
            <a:ext cx="533400" cy="622300"/>
            <a:chOff x="720" y="1797"/>
            <a:chExt cx="336" cy="392"/>
          </a:xfrm>
        </p:grpSpPr>
        <p:sp>
          <p:nvSpPr>
            <p:cNvPr id="139295" name="Text Box 93"/>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39296" name="Text Box 94"/>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5</a:t>
              </a:r>
            </a:p>
          </p:txBody>
        </p:sp>
      </p:grpSp>
      <p:grpSp>
        <p:nvGrpSpPr>
          <p:cNvPr id="13" name="Group 95"/>
          <p:cNvGrpSpPr>
            <a:grpSpLocks/>
          </p:cNvGrpSpPr>
          <p:nvPr/>
        </p:nvGrpSpPr>
        <p:grpSpPr bwMode="auto">
          <a:xfrm>
            <a:off x="4559300" y="4559300"/>
            <a:ext cx="533400" cy="622300"/>
            <a:chOff x="720" y="1797"/>
            <a:chExt cx="336" cy="392"/>
          </a:xfrm>
        </p:grpSpPr>
        <p:sp>
          <p:nvSpPr>
            <p:cNvPr id="139293" name="Text Box 96"/>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r>
                <a:rPr lang="en-US" sz="3200">
                  <a:sym typeface="Wingdings" pitchFamily="2" charset="2"/>
                </a:rPr>
                <a:t></a:t>
              </a:r>
            </a:p>
          </p:txBody>
        </p:sp>
        <p:sp>
          <p:nvSpPr>
            <p:cNvPr id="139294" name="Text Box 97"/>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r>
                <a:rPr lang="en-US">
                  <a:solidFill>
                    <a:srgbClr val="5F5F5F"/>
                  </a:solidFill>
                </a:rPr>
                <a:t>6</a:t>
              </a:r>
            </a:p>
          </p:txBody>
        </p:sp>
      </p:grpSp>
      <p:sp>
        <p:nvSpPr>
          <p:cNvPr id="199778" name="Rectangle 98"/>
          <p:cNvSpPr>
            <a:spLocks noChangeArrowheads="1"/>
          </p:cNvSpPr>
          <p:nvPr/>
        </p:nvSpPr>
        <p:spPr bwMode="auto">
          <a:xfrm>
            <a:off x="6388100" y="3721100"/>
            <a:ext cx="1752600" cy="762000"/>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
        <p:nvSpPr>
          <p:cNvPr id="199779" name="Rectangle 99"/>
          <p:cNvSpPr>
            <a:spLocks noChangeArrowheads="1"/>
          </p:cNvSpPr>
          <p:nvPr/>
        </p:nvSpPr>
        <p:spPr bwMode="auto">
          <a:xfrm>
            <a:off x="6388100" y="4483100"/>
            <a:ext cx="1752600" cy="838200"/>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
        <p:nvSpPr>
          <p:cNvPr id="199780" name="Rectangle 100"/>
          <p:cNvSpPr>
            <a:spLocks noChangeArrowheads="1"/>
          </p:cNvSpPr>
          <p:nvPr/>
        </p:nvSpPr>
        <p:spPr bwMode="auto">
          <a:xfrm>
            <a:off x="6388100" y="5286375"/>
            <a:ext cx="1752600" cy="1066800"/>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
        <p:nvSpPr>
          <p:cNvPr id="199781" name="Rectangle 101"/>
          <p:cNvSpPr>
            <a:spLocks noChangeArrowheads="1"/>
          </p:cNvSpPr>
          <p:nvPr/>
        </p:nvSpPr>
        <p:spPr bwMode="auto">
          <a:xfrm>
            <a:off x="8445500" y="3721100"/>
            <a:ext cx="1905000" cy="1905000"/>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
        <p:nvSpPr>
          <p:cNvPr id="199782" name="Rectangle 102"/>
          <p:cNvSpPr>
            <a:spLocks noChangeArrowheads="1"/>
          </p:cNvSpPr>
          <p:nvPr/>
        </p:nvSpPr>
        <p:spPr bwMode="auto">
          <a:xfrm>
            <a:off x="2530475" y="3741739"/>
            <a:ext cx="1752600" cy="720725"/>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
        <p:nvSpPr>
          <p:cNvPr id="199783" name="Rectangle 103"/>
          <p:cNvSpPr>
            <a:spLocks noChangeArrowheads="1"/>
          </p:cNvSpPr>
          <p:nvPr/>
        </p:nvSpPr>
        <p:spPr bwMode="auto">
          <a:xfrm>
            <a:off x="2530475" y="4462463"/>
            <a:ext cx="1752600" cy="842962"/>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
        <p:nvSpPr>
          <p:cNvPr id="199784" name="Rectangle 104"/>
          <p:cNvSpPr>
            <a:spLocks noChangeArrowheads="1"/>
          </p:cNvSpPr>
          <p:nvPr/>
        </p:nvSpPr>
        <p:spPr bwMode="auto">
          <a:xfrm>
            <a:off x="2530475" y="5307013"/>
            <a:ext cx="1752600" cy="1066800"/>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
        <p:nvSpPr>
          <p:cNvPr id="199785" name="Rectangle 105"/>
          <p:cNvSpPr>
            <a:spLocks noChangeArrowheads="1"/>
          </p:cNvSpPr>
          <p:nvPr/>
        </p:nvSpPr>
        <p:spPr bwMode="auto">
          <a:xfrm>
            <a:off x="4330700" y="3741739"/>
            <a:ext cx="1752600" cy="720725"/>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
        <p:nvSpPr>
          <p:cNvPr id="199786" name="Rectangle 106"/>
          <p:cNvSpPr>
            <a:spLocks noChangeArrowheads="1"/>
          </p:cNvSpPr>
          <p:nvPr/>
        </p:nvSpPr>
        <p:spPr bwMode="auto">
          <a:xfrm>
            <a:off x="4330700" y="4462464"/>
            <a:ext cx="1752600" cy="935037"/>
          </a:xfrm>
          <a:prstGeom prst="rect">
            <a:avLst/>
          </a:prstGeom>
          <a:solidFill>
            <a:schemeClr val="bg1"/>
          </a:solidFill>
          <a:ln w="9525">
            <a:noFill/>
            <a:miter lim="800000"/>
            <a:headEnd/>
            <a:tailEnd/>
          </a:ln>
        </p:spPr>
        <p:txBody>
          <a:bodyPr wrap="none" anchor="ctr"/>
          <a:lstStyle/>
          <a:p>
            <a:pPr eaLnBrk="0" hangingPunct="0"/>
            <a:endParaRPr lang="fa-IR">
              <a:cs typeface="Times New Roman" pitchFamily="18" charset="0"/>
            </a:endParaRPr>
          </a:p>
        </p:txBody>
      </p:sp>
      <p:sp>
        <p:nvSpPr>
          <p:cNvPr id="139290" name="Text Box 107"/>
          <p:cNvSpPr txBox="1">
            <a:spLocks noChangeArrowheads="1"/>
          </p:cNvSpPr>
          <p:nvPr/>
        </p:nvSpPr>
        <p:spPr bwMode="auto">
          <a:xfrm>
            <a:off x="4254501" y="6159501"/>
            <a:ext cx="954107" cy="461665"/>
          </a:xfrm>
          <a:prstGeom prst="rect">
            <a:avLst/>
          </a:prstGeom>
          <a:noFill/>
          <a:ln w="9525">
            <a:noFill/>
            <a:miter lim="800000"/>
            <a:headEnd/>
            <a:tailEnd/>
          </a:ln>
        </p:spPr>
        <p:txBody>
          <a:bodyPr wrap="none">
            <a:spAutoFit/>
          </a:bodyPr>
          <a:lstStyle/>
          <a:p>
            <a:r>
              <a:rPr lang="en-US" sz="2400"/>
              <a:t>h ≤ h*</a:t>
            </a:r>
          </a:p>
        </p:txBody>
      </p:sp>
      <p:sp>
        <p:nvSpPr>
          <p:cNvPr id="139291" name="Text Box 108"/>
          <p:cNvSpPr txBox="1">
            <a:spLocks noChangeArrowheads="1"/>
          </p:cNvSpPr>
          <p:nvPr/>
        </p:nvSpPr>
        <p:spPr bwMode="auto">
          <a:xfrm>
            <a:off x="9359901" y="6083301"/>
            <a:ext cx="954107" cy="461665"/>
          </a:xfrm>
          <a:prstGeom prst="rect">
            <a:avLst/>
          </a:prstGeom>
          <a:noFill/>
          <a:ln w="9525">
            <a:noFill/>
            <a:miter lim="800000"/>
            <a:headEnd/>
            <a:tailEnd/>
          </a:ln>
        </p:spPr>
        <p:txBody>
          <a:bodyPr wrap="none">
            <a:spAutoFit/>
          </a:bodyPr>
          <a:lstStyle/>
          <a:p>
            <a:r>
              <a:rPr lang="en-US" sz="2400"/>
              <a:t>h ≤ h*</a:t>
            </a:r>
          </a:p>
        </p:txBody>
      </p:sp>
      <p:sp>
        <p:nvSpPr>
          <p:cNvPr id="139292" name="Text Box 109"/>
          <p:cNvSpPr txBox="1">
            <a:spLocks noChangeArrowheads="1"/>
          </p:cNvSpPr>
          <p:nvPr/>
        </p:nvSpPr>
        <p:spPr bwMode="auto">
          <a:xfrm>
            <a:off x="9664700" y="6038851"/>
            <a:ext cx="343364" cy="584775"/>
          </a:xfrm>
          <a:prstGeom prst="rect">
            <a:avLst/>
          </a:prstGeom>
          <a:noFill/>
          <a:ln w="9525">
            <a:noFill/>
            <a:miter lim="800000"/>
            <a:headEnd/>
            <a:tailEnd/>
          </a:ln>
        </p:spPr>
        <p:txBody>
          <a:bodyPr wrap="none">
            <a:spAutoFit/>
          </a:bodyPr>
          <a:lstStyle/>
          <a:p>
            <a:r>
              <a:rPr lang="en-US" sz="3200"/>
              <a:t>/</a:t>
            </a:r>
          </a:p>
        </p:txBody>
      </p:sp>
    </p:spTree>
    <p:extLst>
      <p:ext uri="{BB962C8B-B14F-4D97-AF65-F5344CB8AC3E}">
        <p14:creationId xmlns:p14="http://schemas.microsoft.com/office/powerpoint/2010/main" val="252904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9778"/>
                                        </p:tgtEl>
                                        <p:attrNameLst>
                                          <p:attrName>style.visibility</p:attrName>
                                        </p:attrNameLst>
                                      </p:cBhvr>
                                      <p:to>
                                        <p:strVal val="visible"/>
                                      </p:to>
                                    </p:set>
                                    <p:animEffect transition="in" filter="fade">
                                      <p:cBhvr>
                                        <p:cTn id="7" dur="2000"/>
                                        <p:tgtEl>
                                          <p:spTgt spid="19977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9779"/>
                                        </p:tgtEl>
                                        <p:attrNameLst>
                                          <p:attrName>style.visibility</p:attrName>
                                        </p:attrNameLst>
                                      </p:cBhvr>
                                      <p:to>
                                        <p:strVal val="visible"/>
                                      </p:to>
                                    </p:set>
                                    <p:animEffect transition="in" filter="fade">
                                      <p:cBhvr>
                                        <p:cTn id="10" dur="2000"/>
                                        <p:tgtEl>
                                          <p:spTgt spid="19977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9780"/>
                                        </p:tgtEl>
                                        <p:attrNameLst>
                                          <p:attrName>style.visibility</p:attrName>
                                        </p:attrNameLst>
                                      </p:cBhvr>
                                      <p:to>
                                        <p:strVal val="visible"/>
                                      </p:to>
                                    </p:set>
                                    <p:animEffect transition="in" filter="fade">
                                      <p:cBhvr>
                                        <p:cTn id="13" dur="2000"/>
                                        <p:tgtEl>
                                          <p:spTgt spid="19978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9781"/>
                                        </p:tgtEl>
                                        <p:attrNameLst>
                                          <p:attrName>style.visibility</p:attrName>
                                        </p:attrNameLst>
                                      </p:cBhvr>
                                      <p:to>
                                        <p:strVal val="visible"/>
                                      </p:to>
                                    </p:set>
                                    <p:animEffect transition="in" filter="fade">
                                      <p:cBhvr>
                                        <p:cTn id="16" dur="2000"/>
                                        <p:tgtEl>
                                          <p:spTgt spid="19978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2000"/>
                                        <p:tgtEl>
                                          <p:spTgt spid="199778"/>
                                        </p:tgtEl>
                                      </p:cBhvr>
                                    </p:animEffect>
                                    <p:set>
                                      <p:cBhvr>
                                        <p:cTn id="26" dur="1" fill="hold">
                                          <p:stCondLst>
                                            <p:cond delay="1999"/>
                                          </p:stCondLst>
                                        </p:cTn>
                                        <p:tgtEl>
                                          <p:spTgt spid="19977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20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2000"/>
                                        <p:tgtEl>
                                          <p:spTgt spid="199779"/>
                                        </p:tgtEl>
                                      </p:cBhvr>
                                    </p:animEffect>
                                    <p:set>
                                      <p:cBhvr>
                                        <p:cTn id="36" dur="1" fill="hold">
                                          <p:stCondLst>
                                            <p:cond delay="1999"/>
                                          </p:stCondLst>
                                        </p:cTn>
                                        <p:tgtEl>
                                          <p:spTgt spid="19977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20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2000"/>
                                        <p:tgtEl>
                                          <p:spTgt spid="199780"/>
                                        </p:tgtEl>
                                      </p:cBhvr>
                                    </p:animEffect>
                                    <p:set>
                                      <p:cBhvr>
                                        <p:cTn id="46" dur="1" fill="hold">
                                          <p:stCondLst>
                                            <p:cond delay="1999"/>
                                          </p:stCondLst>
                                        </p:cTn>
                                        <p:tgtEl>
                                          <p:spTgt spid="19978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20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99782"/>
                                        </p:tgtEl>
                                        <p:attrNameLst>
                                          <p:attrName>style.visibility</p:attrName>
                                        </p:attrNameLst>
                                      </p:cBhvr>
                                      <p:to>
                                        <p:strVal val="visible"/>
                                      </p:to>
                                    </p:set>
                                    <p:animEffect transition="in" filter="fade">
                                      <p:cBhvr>
                                        <p:cTn id="56" dur="2000"/>
                                        <p:tgtEl>
                                          <p:spTgt spid="19978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99783"/>
                                        </p:tgtEl>
                                        <p:attrNameLst>
                                          <p:attrName>style.visibility</p:attrName>
                                        </p:attrNameLst>
                                      </p:cBhvr>
                                      <p:to>
                                        <p:strVal val="visible"/>
                                      </p:to>
                                    </p:set>
                                    <p:animEffect transition="in" filter="fade">
                                      <p:cBhvr>
                                        <p:cTn id="59" dur="2000"/>
                                        <p:tgtEl>
                                          <p:spTgt spid="19978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99784"/>
                                        </p:tgtEl>
                                        <p:attrNameLst>
                                          <p:attrName>style.visibility</p:attrName>
                                        </p:attrNameLst>
                                      </p:cBhvr>
                                      <p:to>
                                        <p:strVal val="visible"/>
                                      </p:to>
                                    </p:set>
                                    <p:animEffect transition="in" filter="fade">
                                      <p:cBhvr>
                                        <p:cTn id="62" dur="2000"/>
                                        <p:tgtEl>
                                          <p:spTgt spid="19978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99785"/>
                                        </p:tgtEl>
                                        <p:attrNameLst>
                                          <p:attrName>style.visibility</p:attrName>
                                        </p:attrNameLst>
                                      </p:cBhvr>
                                      <p:to>
                                        <p:strVal val="visible"/>
                                      </p:to>
                                    </p:set>
                                    <p:animEffect transition="in" filter="fade">
                                      <p:cBhvr>
                                        <p:cTn id="65" dur="2000"/>
                                        <p:tgtEl>
                                          <p:spTgt spid="19978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99786"/>
                                        </p:tgtEl>
                                        <p:attrNameLst>
                                          <p:attrName>style.visibility</p:attrName>
                                        </p:attrNameLst>
                                      </p:cBhvr>
                                      <p:to>
                                        <p:strVal val="visible"/>
                                      </p:to>
                                    </p:set>
                                    <p:animEffect transition="in" filter="fade">
                                      <p:cBhvr>
                                        <p:cTn id="68" dur="2000"/>
                                        <p:tgtEl>
                                          <p:spTgt spid="19978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2000"/>
                                        <p:tgtEl>
                                          <p:spTgt spid="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1" nodeType="clickEffect">
                                  <p:stCondLst>
                                    <p:cond delay="0"/>
                                  </p:stCondLst>
                                  <p:childTnLst>
                                    <p:animEffect transition="out" filter="fade">
                                      <p:cBhvr>
                                        <p:cTn id="77" dur="2000"/>
                                        <p:tgtEl>
                                          <p:spTgt spid="199782"/>
                                        </p:tgtEl>
                                      </p:cBhvr>
                                    </p:animEffect>
                                    <p:set>
                                      <p:cBhvr>
                                        <p:cTn id="78" dur="1" fill="hold">
                                          <p:stCondLst>
                                            <p:cond delay="1999"/>
                                          </p:stCondLst>
                                        </p:cTn>
                                        <p:tgtEl>
                                          <p:spTgt spid="199782"/>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fade">
                                      <p:cBhvr>
                                        <p:cTn id="83" dur="2000"/>
                                        <p:tgtEl>
                                          <p:spTgt spid="9"/>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grpId="1" nodeType="clickEffect">
                                  <p:stCondLst>
                                    <p:cond delay="0"/>
                                  </p:stCondLst>
                                  <p:childTnLst>
                                    <p:animEffect transition="out" filter="fade">
                                      <p:cBhvr>
                                        <p:cTn id="87" dur="2000"/>
                                        <p:tgtEl>
                                          <p:spTgt spid="199783"/>
                                        </p:tgtEl>
                                      </p:cBhvr>
                                    </p:animEffect>
                                    <p:set>
                                      <p:cBhvr>
                                        <p:cTn id="88" dur="1" fill="hold">
                                          <p:stCondLst>
                                            <p:cond delay="1999"/>
                                          </p:stCondLst>
                                        </p:cTn>
                                        <p:tgtEl>
                                          <p:spTgt spid="199783"/>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10"/>
                                        </p:tgtEl>
                                        <p:attrNameLst>
                                          <p:attrName>style.visibility</p:attrName>
                                        </p:attrNameLst>
                                      </p:cBhvr>
                                      <p:to>
                                        <p:strVal val="visible"/>
                                      </p:to>
                                    </p:set>
                                    <p:animEffect transition="in" filter="fade">
                                      <p:cBhvr>
                                        <p:cTn id="93" dur="2000"/>
                                        <p:tgtEl>
                                          <p:spTgt spid="10"/>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grpId="1" nodeType="clickEffect">
                                  <p:stCondLst>
                                    <p:cond delay="0"/>
                                  </p:stCondLst>
                                  <p:childTnLst>
                                    <p:animEffect transition="out" filter="fade">
                                      <p:cBhvr>
                                        <p:cTn id="97" dur="2000"/>
                                        <p:tgtEl>
                                          <p:spTgt spid="199784"/>
                                        </p:tgtEl>
                                      </p:cBhvr>
                                    </p:animEffect>
                                    <p:set>
                                      <p:cBhvr>
                                        <p:cTn id="98" dur="1" fill="hold">
                                          <p:stCondLst>
                                            <p:cond delay="1999"/>
                                          </p:stCondLst>
                                        </p:cTn>
                                        <p:tgtEl>
                                          <p:spTgt spid="199784"/>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2000"/>
                                        <p:tgtEl>
                                          <p:spTgt spid="11"/>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grpId="1" nodeType="clickEffect">
                                  <p:stCondLst>
                                    <p:cond delay="0"/>
                                  </p:stCondLst>
                                  <p:childTnLst>
                                    <p:animEffect transition="out" filter="fade">
                                      <p:cBhvr>
                                        <p:cTn id="107" dur="2000"/>
                                        <p:tgtEl>
                                          <p:spTgt spid="199785"/>
                                        </p:tgtEl>
                                      </p:cBhvr>
                                    </p:animEffect>
                                    <p:set>
                                      <p:cBhvr>
                                        <p:cTn id="108" dur="1" fill="hold">
                                          <p:stCondLst>
                                            <p:cond delay="1999"/>
                                          </p:stCondLst>
                                        </p:cTn>
                                        <p:tgtEl>
                                          <p:spTgt spid="199785"/>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12"/>
                                        </p:tgtEl>
                                        <p:attrNameLst>
                                          <p:attrName>style.visibility</p:attrName>
                                        </p:attrNameLst>
                                      </p:cBhvr>
                                      <p:to>
                                        <p:strVal val="visible"/>
                                      </p:to>
                                    </p:set>
                                    <p:animEffect transition="in" filter="fade">
                                      <p:cBhvr>
                                        <p:cTn id="113" dur="2000"/>
                                        <p:tgtEl>
                                          <p:spTgt spid="12"/>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xit" presetSubtype="0" fill="hold" grpId="1" nodeType="clickEffect">
                                  <p:stCondLst>
                                    <p:cond delay="0"/>
                                  </p:stCondLst>
                                  <p:childTnLst>
                                    <p:animEffect transition="out" filter="fade">
                                      <p:cBhvr>
                                        <p:cTn id="117" dur="2000"/>
                                        <p:tgtEl>
                                          <p:spTgt spid="199786"/>
                                        </p:tgtEl>
                                      </p:cBhvr>
                                    </p:animEffect>
                                    <p:set>
                                      <p:cBhvr>
                                        <p:cTn id="118" dur="1" fill="hold">
                                          <p:stCondLst>
                                            <p:cond delay="1999"/>
                                          </p:stCondLst>
                                        </p:cTn>
                                        <p:tgtEl>
                                          <p:spTgt spid="199786"/>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13"/>
                                        </p:tgtEl>
                                        <p:attrNameLst>
                                          <p:attrName>style.visibility</p:attrName>
                                        </p:attrNameLst>
                                      </p:cBhvr>
                                      <p:to>
                                        <p:strVal val="visible"/>
                                      </p:to>
                                    </p:set>
                                    <p:animEffect transition="in" filter="fade">
                                      <p:cBhvr>
                                        <p:cTn id="12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778" grpId="0" animBg="1"/>
      <p:bldP spid="199778" grpId="1" animBg="1"/>
      <p:bldP spid="199779" grpId="0" animBg="1"/>
      <p:bldP spid="199779" grpId="1" animBg="1"/>
      <p:bldP spid="199780" grpId="0" animBg="1"/>
      <p:bldP spid="199780" grpId="1" animBg="1"/>
      <p:bldP spid="199781" grpId="0" animBg="1"/>
      <p:bldP spid="199782" grpId="0" animBg="1"/>
      <p:bldP spid="199782" grpId="1" animBg="1"/>
      <p:bldP spid="199783" grpId="0" animBg="1"/>
      <p:bldP spid="199783" grpId="1" animBg="1"/>
      <p:bldP spid="199784" grpId="0" animBg="1"/>
      <p:bldP spid="199784" grpId="1" animBg="1"/>
      <p:bldP spid="199785" grpId="0" animBg="1"/>
      <p:bldP spid="199785" grpId="1" animBg="1"/>
      <p:bldP spid="199786" grpId="0" animBg="1"/>
      <p:bldP spid="199786"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4" name="Ink 33">
                <a:extLst>
                  <a:ext uri="{FF2B5EF4-FFF2-40B4-BE49-F238E27FC236}">
                    <a16:creationId xmlns:a16="http://schemas.microsoft.com/office/drawing/2014/main" id="{C6C56D32-A555-45BA-B86E-AFD1B5C016B0}"/>
                  </a:ext>
                </a:extLst>
              </p14:cNvPr>
              <p14:cNvContentPartPr/>
              <p14:nvPr/>
            </p14:nvContentPartPr>
            <p14:xfrm>
              <a:off x="4120833" y="-69055"/>
              <a:ext cx="7018560" cy="1347480"/>
            </p14:xfrm>
          </p:contentPart>
        </mc:Choice>
        <mc:Fallback xmlns="">
          <p:pic>
            <p:nvPicPr>
              <p:cNvPr id="34" name="Ink 33">
                <a:extLst>
                  <a:ext uri="{FF2B5EF4-FFF2-40B4-BE49-F238E27FC236}">
                    <a16:creationId xmlns:a16="http://schemas.microsoft.com/office/drawing/2014/main" id="{C6C56D32-A555-45BA-B86E-AFD1B5C016B0}"/>
                  </a:ext>
                </a:extLst>
              </p:cNvPr>
              <p:cNvPicPr/>
              <p:nvPr/>
            </p:nvPicPr>
            <p:blipFill>
              <a:blip r:embed="rId3"/>
              <a:stretch>
                <a:fillRect/>
              </a:stretch>
            </p:blipFill>
            <p:spPr>
              <a:xfrm>
                <a:off x="4111833" y="-78055"/>
                <a:ext cx="7036200" cy="1365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6" name="Ink 35">
                <a:extLst>
                  <a:ext uri="{FF2B5EF4-FFF2-40B4-BE49-F238E27FC236}">
                    <a16:creationId xmlns:a16="http://schemas.microsoft.com/office/drawing/2014/main" id="{14122270-6058-416A-AD5B-4CF9017B66C5}"/>
                  </a:ext>
                </a:extLst>
              </p14:cNvPr>
              <p14:cNvContentPartPr/>
              <p14:nvPr/>
            </p14:nvContentPartPr>
            <p14:xfrm>
              <a:off x="2284473" y="153065"/>
              <a:ext cx="1180800" cy="854280"/>
            </p14:xfrm>
          </p:contentPart>
        </mc:Choice>
        <mc:Fallback xmlns="">
          <p:pic>
            <p:nvPicPr>
              <p:cNvPr id="36" name="Ink 35">
                <a:extLst>
                  <a:ext uri="{FF2B5EF4-FFF2-40B4-BE49-F238E27FC236}">
                    <a16:creationId xmlns:a16="http://schemas.microsoft.com/office/drawing/2014/main" id="{14122270-6058-416A-AD5B-4CF9017B66C5}"/>
                  </a:ext>
                </a:extLst>
              </p:cNvPr>
              <p:cNvPicPr/>
              <p:nvPr/>
            </p:nvPicPr>
            <p:blipFill>
              <a:blip r:embed="rId5"/>
              <a:stretch>
                <a:fillRect/>
              </a:stretch>
            </p:blipFill>
            <p:spPr>
              <a:xfrm>
                <a:off x="2275473" y="144065"/>
                <a:ext cx="1198440" cy="871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5" name="Ink 44">
                <a:extLst>
                  <a:ext uri="{FF2B5EF4-FFF2-40B4-BE49-F238E27FC236}">
                    <a16:creationId xmlns:a16="http://schemas.microsoft.com/office/drawing/2014/main" id="{C040DC5C-60DC-4657-9996-8B2BAD3F1108}"/>
                  </a:ext>
                </a:extLst>
              </p14:cNvPr>
              <p14:cNvContentPartPr/>
              <p14:nvPr/>
            </p14:nvContentPartPr>
            <p14:xfrm>
              <a:off x="7664673" y="2037665"/>
              <a:ext cx="1880280" cy="1346400"/>
            </p14:xfrm>
          </p:contentPart>
        </mc:Choice>
        <mc:Fallback xmlns="">
          <p:pic>
            <p:nvPicPr>
              <p:cNvPr id="45" name="Ink 44">
                <a:extLst>
                  <a:ext uri="{FF2B5EF4-FFF2-40B4-BE49-F238E27FC236}">
                    <a16:creationId xmlns:a16="http://schemas.microsoft.com/office/drawing/2014/main" id="{C040DC5C-60DC-4657-9996-8B2BAD3F1108}"/>
                  </a:ext>
                </a:extLst>
              </p:cNvPr>
              <p:cNvPicPr/>
              <p:nvPr/>
            </p:nvPicPr>
            <p:blipFill>
              <a:blip r:embed="rId7"/>
              <a:stretch>
                <a:fillRect/>
              </a:stretch>
            </p:blipFill>
            <p:spPr>
              <a:xfrm>
                <a:off x="7655673" y="2028665"/>
                <a:ext cx="1897920" cy="1364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9" name="Ink 48">
                <a:extLst>
                  <a:ext uri="{FF2B5EF4-FFF2-40B4-BE49-F238E27FC236}">
                    <a16:creationId xmlns:a16="http://schemas.microsoft.com/office/drawing/2014/main" id="{94ACCDFF-D1EB-4C69-8D7C-5C2F04792EA6}"/>
                  </a:ext>
                </a:extLst>
              </p14:cNvPr>
              <p14:cNvContentPartPr/>
              <p14:nvPr/>
            </p14:nvContentPartPr>
            <p14:xfrm>
              <a:off x="3103833" y="2077625"/>
              <a:ext cx="3678120" cy="2808000"/>
            </p14:xfrm>
          </p:contentPart>
        </mc:Choice>
        <mc:Fallback xmlns="">
          <p:pic>
            <p:nvPicPr>
              <p:cNvPr id="49" name="Ink 48">
                <a:extLst>
                  <a:ext uri="{FF2B5EF4-FFF2-40B4-BE49-F238E27FC236}">
                    <a16:creationId xmlns:a16="http://schemas.microsoft.com/office/drawing/2014/main" id="{94ACCDFF-D1EB-4C69-8D7C-5C2F04792EA6}"/>
                  </a:ext>
                </a:extLst>
              </p:cNvPr>
              <p:cNvPicPr/>
              <p:nvPr/>
            </p:nvPicPr>
            <p:blipFill>
              <a:blip r:embed="rId9"/>
              <a:stretch>
                <a:fillRect/>
              </a:stretch>
            </p:blipFill>
            <p:spPr>
              <a:xfrm>
                <a:off x="3094833" y="2068625"/>
                <a:ext cx="3695760" cy="2825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0" name="Ink 59">
                <a:extLst>
                  <a:ext uri="{FF2B5EF4-FFF2-40B4-BE49-F238E27FC236}">
                    <a16:creationId xmlns:a16="http://schemas.microsoft.com/office/drawing/2014/main" id="{89C4A8FC-D202-4C1C-B9E0-B041E590689D}"/>
                  </a:ext>
                </a:extLst>
              </p14:cNvPr>
              <p14:cNvContentPartPr/>
              <p14:nvPr/>
            </p14:nvContentPartPr>
            <p14:xfrm>
              <a:off x="2965593" y="4895705"/>
              <a:ext cx="3059280" cy="1432440"/>
            </p14:xfrm>
          </p:contentPart>
        </mc:Choice>
        <mc:Fallback xmlns="">
          <p:pic>
            <p:nvPicPr>
              <p:cNvPr id="60" name="Ink 59">
                <a:extLst>
                  <a:ext uri="{FF2B5EF4-FFF2-40B4-BE49-F238E27FC236}">
                    <a16:creationId xmlns:a16="http://schemas.microsoft.com/office/drawing/2014/main" id="{89C4A8FC-D202-4C1C-B9E0-B041E590689D}"/>
                  </a:ext>
                </a:extLst>
              </p:cNvPr>
              <p:cNvPicPr/>
              <p:nvPr/>
            </p:nvPicPr>
            <p:blipFill>
              <a:blip r:embed="rId11"/>
              <a:stretch>
                <a:fillRect/>
              </a:stretch>
            </p:blipFill>
            <p:spPr>
              <a:xfrm>
                <a:off x="2956593" y="4886705"/>
                <a:ext cx="3076920" cy="1450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5" name="Ink 64">
                <a:extLst>
                  <a:ext uri="{FF2B5EF4-FFF2-40B4-BE49-F238E27FC236}">
                    <a16:creationId xmlns:a16="http://schemas.microsoft.com/office/drawing/2014/main" id="{E00EDBCE-A693-47A5-BCEE-6DD111E3071A}"/>
                  </a:ext>
                </a:extLst>
              </p14:cNvPr>
              <p14:cNvContentPartPr/>
              <p14:nvPr/>
            </p14:nvContentPartPr>
            <p14:xfrm>
              <a:off x="7240233" y="3391625"/>
              <a:ext cx="2673720" cy="1413000"/>
            </p14:xfrm>
          </p:contentPart>
        </mc:Choice>
        <mc:Fallback xmlns="">
          <p:pic>
            <p:nvPicPr>
              <p:cNvPr id="65" name="Ink 64">
                <a:extLst>
                  <a:ext uri="{FF2B5EF4-FFF2-40B4-BE49-F238E27FC236}">
                    <a16:creationId xmlns:a16="http://schemas.microsoft.com/office/drawing/2014/main" id="{E00EDBCE-A693-47A5-BCEE-6DD111E3071A}"/>
                  </a:ext>
                </a:extLst>
              </p:cNvPr>
              <p:cNvPicPr/>
              <p:nvPr/>
            </p:nvPicPr>
            <p:blipFill>
              <a:blip r:embed="rId13"/>
              <a:stretch>
                <a:fillRect/>
              </a:stretch>
            </p:blipFill>
            <p:spPr>
              <a:xfrm>
                <a:off x="7231233" y="3382625"/>
                <a:ext cx="2691360" cy="1430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1" name="Ink 80">
                <a:extLst>
                  <a:ext uri="{FF2B5EF4-FFF2-40B4-BE49-F238E27FC236}">
                    <a16:creationId xmlns:a16="http://schemas.microsoft.com/office/drawing/2014/main" id="{65C5F7DF-7714-4B81-901F-7F0196D83759}"/>
                  </a:ext>
                </a:extLst>
              </p14:cNvPr>
              <p14:cNvContentPartPr/>
              <p14:nvPr/>
            </p14:nvContentPartPr>
            <p14:xfrm>
              <a:off x="8010993" y="5248865"/>
              <a:ext cx="1942200" cy="839160"/>
            </p14:xfrm>
          </p:contentPart>
        </mc:Choice>
        <mc:Fallback xmlns="">
          <p:pic>
            <p:nvPicPr>
              <p:cNvPr id="81" name="Ink 80">
                <a:extLst>
                  <a:ext uri="{FF2B5EF4-FFF2-40B4-BE49-F238E27FC236}">
                    <a16:creationId xmlns:a16="http://schemas.microsoft.com/office/drawing/2014/main" id="{65C5F7DF-7714-4B81-901F-7F0196D83759}"/>
                  </a:ext>
                </a:extLst>
              </p:cNvPr>
              <p:cNvPicPr/>
              <p:nvPr/>
            </p:nvPicPr>
            <p:blipFill>
              <a:blip r:embed="rId15"/>
              <a:stretch>
                <a:fillRect/>
              </a:stretch>
            </p:blipFill>
            <p:spPr>
              <a:xfrm>
                <a:off x="8001993" y="5239865"/>
                <a:ext cx="1959840" cy="856800"/>
              </a:xfrm>
              <a:prstGeom prst="rect">
                <a:avLst/>
              </a:prstGeom>
            </p:spPr>
          </p:pic>
        </mc:Fallback>
      </mc:AlternateContent>
    </p:spTree>
    <p:extLst>
      <p:ext uri="{BB962C8B-B14F-4D97-AF65-F5344CB8AC3E}">
        <p14:creationId xmlns:p14="http://schemas.microsoft.com/office/powerpoint/2010/main" val="13111431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2" name="Ink 31">
                <a:extLst>
                  <a:ext uri="{FF2B5EF4-FFF2-40B4-BE49-F238E27FC236}">
                    <a16:creationId xmlns:a16="http://schemas.microsoft.com/office/drawing/2014/main" id="{B100D1C3-7409-48B8-A76D-4CC065E46D2B}"/>
                  </a:ext>
                </a:extLst>
              </p14:cNvPr>
              <p14:cNvContentPartPr/>
              <p14:nvPr/>
            </p14:nvContentPartPr>
            <p14:xfrm>
              <a:off x="2577513" y="450775"/>
              <a:ext cx="8505000" cy="2821680"/>
            </p14:xfrm>
          </p:contentPart>
        </mc:Choice>
        <mc:Fallback xmlns="">
          <p:pic>
            <p:nvPicPr>
              <p:cNvPr id="32" name="Ink 31">
                <a:extLst>
                  <a:ext uri="{FF2B5EF4-FFF2-40B4-BE49-F238E27FC236}">
                    <a16:creationId xmlns:a16="http://schemas.microsoft.com/office/drawing/2014/main" id="{B100D1C3-7409-48B8-A76D-4CC065E46D2B}"/>
                  </a:ext>
                </a:extLst>
              </p:cNvPr>
              <p:cNvPicPr/>
              <p:nvPr/>
            </p:nvPicPr>
            <p:blipFill>
              <a:blip r:embed="rId3"/>
              <a:stretch>
                <a:fillRect/>
              </a:stretch>
            </p:blipFill>
            <p:spPr>
              <a:xfrm>
                <a:off x="2559513" y="432775"/>
                <a:ext cx="8540640" cy="28573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6" name="Ink 35">
                <a:extLst>
                  <a:ext uri="{FF2B5EF4-FFF2-40B4-BE49-F238E27FC236}">
                    <a16:creationId xmlns:a16="http://schemas.microsoft.com/office/drawing/2014/main" id="{D9527F08-59C1-457F-A4DB-7FEE0F1A01C8}"/>
                  </a:ext>
                </a:extLst>
              </p14:cNvPr>
              <p14:cNvContentPartPr/>
              <p14:nvPr/>
            </p14:nvContentPartPr>
            <p14:xfrm>
              <a:off x="3190953" y="3058615"/>
              <a:ext cx="523440" cy="311760"/>
            </p14:xfrm>
          </p:contentPart>
        </mc:Choice>
        <mc:Fallback xmlns="">
          <p:pic>
            <p:nvPicPr>
              <p:cNvPr id="36" name="Ink 35">
                <a:extLst>
                  <a:ext uri="{FF2B5EF4-FFF2-40B4-BE49-F238E27FC236}">
                    <a16:creationId xmlns:a16="http://schemas.microsoft.com/office/drawing/2014/main" id="{D9527F08-59C1-457F-A4DB-7FEE0F1A01C8}"/>
                  </a:ext>
                </a:extLst>
              </p:cNvPr>
              <p:cNvPicPr/>
              <p:nvPr/>
            </p:nvPicPr>
            <p:blipFill>
              <a:blip r:embed="rId5"/>
              <a:stretch>
                <a:fillRect/>
              </a:stretch>
            </p:blipFill>
            <p:spPr>
              <a:xfrm>
                <a:off x="3172953" y="3040615"/>
                <a:ext cx="55908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5" name="Ink 44">
                <a:extLst>
                  <a:ext uri="{FF2B5EF4-FFF2-40B4-BE49-F238E27FC236}">
                    <a16:creationId xmlns:a16="http://schemas.microsoft.com/office/drawing/2014/main" id="{002DA5D6-2EE8-4AC6-A4B4-7E9DAA47C3F1}"/>
                  </a:ext>
                </a:extLst>
              </p14:cNvPr>
              <p14:cNvContentPartPr/>
              <p14:nvPr/>
            </p14:nvContentPartPr>
            <p14:xfrm>
              <a:off x="6308553" y="3203695"/>
              <a:ext cx="887040" cy="436680"/>
            </p14:xfrm>
          </p:contentPart>
        </mc:Choice>
        <mc:Fallback xmlns="">
          <p:pic>
            <p:nvPicPr>
              <p:cNvPr id="45" name="Ink 44">
                <a:extLst>
                  <a:ext uri="{FF2B5EF4-FFF2-40B4-BE49-F238E27FC236}">
                    <a16:creationId xmlns:a16="http://schemas.microsoft.com/office/drawing/2014/main" id="{002DA5D6-2EE8-4AC6-A4B4-7E9DAA47C3F1}"/>
                  </a:ext>
                </a:extLst>
              </p:cNvPr>
              <p:cNvPicPr/>
              <p:nvPr/>
            </p:nvPicPr>
            <p:blipFill>
              <a:blip r:embed="rId7"/>
              <a:stretch>
                <a:fillRect/>
              </a:stretch>
            </p:blipFill>
            <p:spPr>
              <a:xfrm>
                <a:off x="6290553" y="3185695"/>
                <a:ext cx="922680" cy="472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9" name="Ink 48">
                <a:extLst>
                  <a:ext uri="{FF2B5EF4-FFF2-40B4-BE49-F238E27FC236}">
                    <a16:creationId xmlns:a16="http://schemas.microsoft.com/office/drawing/2014/main" id="{6D86A58F-F4DF-4654-ACAE-CFF663B6F8F5}"/>
                  </a:ext>
                </a:extLst>
              </p14:cNvPr>
              <p14:cNvContentPartPr/>
              <p14:nvPr/>
            </p14:nvContentPartPr>
            <p14:xfrm>
              <a:off x="9636753" y="3247615"/>
              <a:ext cx="1031760" cy="302400"/>
            </p14:xfrm>
          </p:contentPart>
        </mc:Choice>
        <mc:Fallback xmlns="">
          <p:pic>
            <p:nvPicPr>
              <p:cNvPr id="49" name="Ink 48">
                <a:extLst>
                  <a:ext uri="{FF2B5EF4-FFF2-40B4-BE49-F238E27FC236}">
                    <a16:creationId xmlns:a16="http://schemas.microsoft.com/office/drawing/2014/main" id="{6D86A58F-F4DF-4654-ACAE-CFF663B6F8F5}"/>
                  </a:ext>
                </a:extLst>
              </p:cNvPr>
              <p:cNvPicPr/>
              <p:nvPr/>
            </p:nvPicPr>
            <p:blipFill>
              <a:blip r:embed="rId9"/>
              <a:stretch>
                <a:fillRect/>
              </a:stretch>
            </p:blipFill>
            <p:spPr>
              <a:xfrm>
                <a:off x="9618753" y="3229615"/>
                <a:ext cx="106740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0" name="Ink 59">
                <a:extLst>
                  <a:ext uri="{FF2B5EF4-FFF2-40B4-BE49-F238E27FC236}">
                    <a16:creationId xmlns:a16="http://schemas.microsoft.com/office/drawing/2014/main" id="{77AF013F-6CF4-4622-8F94-A7CF341AD164}"/>
                  </a:ext>
                </a:extLst>
              </p14:cNvPr>
              <p14:cNvContentPartPr/>
              <p14:nvPr/>
            </p14:nvContentPartPr>
            <p14:xfrm>
              <a:off x="848433" y="3298375"/>
              <a:ext cx="2824920" cy="856800"/>
            </p14:xfrm>
          </p:contentPart>
        </mc:Choice>
        <mc:Fallback xmlns="">
          <p:pic>
            <p:nvPicPr>
              <p:cNvPr id="60" name="Ink 59">
                <a:extLst>
                  <a:ext uri="{FF2B5EF4-FFF2-40B4-BE49-F238E27FC236}">
                    <a16:creationId xmlns:a16="http://schemas.microsoft.com/office/drawing/2014/main" id="{77AF013F-6CF4-4622-8F94-A7CF341AD164}"/>
                  </a:ext>
                </a:extLst>
              </p:cNvPr>
              <p:cNvPicPr/>
              <p:nvPr/>
            </p:nvPicPr>
            <p:blipFill>
              <a:blip r:embed="rId11"/>
              <a:stretch>
                <a:fillRect/>
              </a:stretch>
            </p:blipFill>
            <p:spPr>
              <a:xfrm>
                <a:off x="830433" y="3280375"/>
                <a:ext cx="2860560" cy="892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3" name="Ink 72">
                <a:extLst>
                  <a:ext uri="{FF2B5EF4-FFF2-40B4-BE49-F238E27FC236}">
                    <a16:creationId xmlns:a16="http://schemas.microsoft.com/office/drawing/2014/main" id="{A69EF9E0-B7F0-40D1-98B4-007DC7227378}"/>
                  </a:ext>
                </a:extLst>
              </p14:cNvPr>
              <p14:cNvContentPartPr/>
              <p14:nvPr/>
            </p14:nvContentPartPr>
            <p14:xfrm>
              <a:off x="5084913" y="3782575"/>
              <a:ext cx="2364120" cy="718560"/>
            </p14:xfrm>
          </p:contentPart>
        </mc:Choice>
        <mc:Fallback xmlns="">
          <p:pic>
            <p:nvPicPr>
              <p:cNvPr id="73" name="Ink 72">
                <a:extLst>
                  <a:ext uri="{FF2B5EF4-FFF2-40B4-BE49-F238E27FC236}">
                    <a16:creationId xmlns:a16="http://schemas.microsoft.com/office/drawing/2014/main" id="{A69EF9E0-B7F0-40D1-98B4-007DC7227378}"/>
                  </a:ext>
                </a:extLst>
              </p:cNvPr>
              <p:cNvPicPr/>
              <p:nvPr/>
            </p:nvPicPr>
            <p:blipFill>
              <a:blip r:embed="rId13"/>
              <a:stretch>
                <a:fillRect/>
              </a:stretch>
            </p:blipFill>
            <p:spPr>
              <a:xfrm>
                <a:off x="5066913" y="3764575"/>
                <a:ext cx="2399760" cy="754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4" name="Ink 83">
                <a:extLst>
                  <a:ext uri="{FF2B5EF4-FFF2-40B4-BE49-F238E27FC236}">
                    <a16:creationId xmlns:a16="http://schemas.microsoft.com/office/drawing/2014/main" id="{CCAF4F02-FBC0-41A5-88AF-E18E06E2F4D1}"/>
                  </a:ext>
                </a:extLst>
              </p14:cNvPr>
              <p14:cNvContentPartPr/>
              <p14:nvPr/>
            </p14:nvContentPartPr>
            <p14:xfrm>
              <a:off x="8827833" y="3814615"/>
              <a:ext cx="2283480" cy="726480"/>
            </p14:xfrm>
          </p:contentPart>
        </mc:Choice>
        <mc:Fallback xmlns="">
          <p:pic>
            <p:nvPicPr>
              <p:cNvPr id="84" name="Ink 83">
                <a:extLst>
                  <a:ext uri="{FF2B5EF4-FFF2-40B4-BE49-F238E27FC236}">
                    <a16:creationId xmlns:a16="http://schemas.microsoft.com/office/drawing/2014/main" id="{CCAF4F02-FBC0-41A5-88AF-E18E06E2F4D1}"/>
                  </a:ext>
                </a:extLst>
              </p:cNvPr>
              <p:cNvPicPr/>
              <p:nvPr/>
            </p:nvPicPr>
            <p:blipFill>
              <a:blip r:embed="rId15"/>
              <a:stretch>
                <a:fillRect/>
              </a:stretch>
            </p:blipFill>
            <p:spPr>
              <a:xfrm>
                <a:off x="8809833" y="3796615"/>
                <a:ext cx="2319120" cy="762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5" name="Ink 84">
                <a:extLst>
                  <a:ext uri="{FF2B5EF4-FFF2-40B4-BE49-F238E27FC236}">
                    <a16:creationId xmlns:a16="http://schemas.microsoft.com/office/drawing/2014/main" id="{8FFD74C5-F4B7-4021-AD74-5BCA123BBE7F}"/>
                  </a:ext>
                </a:extLst>
              </p14:cNvPr>
              <p14:cNvContentPartPr/>
              <p14:nvPr/>
            </p14:nvContentPartPr>
            <p14:xfrm>
              <a:off x="5624553" y="4233295"/>
              <a:ext cx="272520" cy="131760"/>
            </p14:xfrm>
          </p:contentPart>
        </mc:Choice>
        <mc:Fallback xmlns="">
          <p:pic>
            <p:nvPicPr>
              <p:cNvPr id="85" name="Ink 84">
                <a:extLst>
                  <a:ext uri="{FF2B5EF4-FFF2-40B4-BE49-F238E27FC236}">
                    <a16:creationId xmlns:a16="http://schemas.microsoft.com/office/drawing/2014/main" id="{8FFD74C5-F4B7-4021-AD74-5BCA123BBE7F}"/>
                  </a:ext>
                </a:extLst>
              </p:cNvPr>
              <p:cNvPicPr/>
              <p:nvPr/>
            </p:nvPicPr>
            <p:blipFill>
              <a:blip r:embed="rId17"/>
              <a:stretch>
                <a:fillRect/>
              </a:stretch>
            </p:blipFill>
            <p:spPr>
              <a:xfrm>
                <a:off x="5606553" y="4215295"/>
                <a:ext cx="3081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8" name="Ink 87">
                <a:extLst>
                  <a:ext uri="{FF2B5EF4-FFF2-40B4-BE49-F238E27FC236}">
                    <a16:creationId xmlns:a16="http://schemas.microsoft.com/office/drawing/2014/main" id="{F1B636BF-8E66-4E61-938A-47B3FECC84D2}"/>
                  </a:ext>
                </a:extLst>
              </p14:cNvPr>
              <p14:cNvContentPartPr/>
              <p14:nvPr/>
            </p14:nvContentPartPr>
            <p14:xfrm>
              <a:off x="8706153" y="3093175"/>
              <a:ext cx="514800" cy="459360"/>
            </p14:xfrm>
          </p:contentPart>
        </mc:Choice>
        <mc:Fallback xmlns="">
          <p:pic>
            <p:nvPicPr>
              <p:cNvPr id="88" name="Ink 87">
                <a:extLst>
                  <a:ext uri="{FF2B5EF4-FFF2-40B4-BE49-F238E27FC236}">
                    <a16:creationId xmlns:a16="http://schemas.microsoft.com/office/drawing/2014/main" id="{F1B636BF-8E66-4E61-938A-47B3FECC84D2}"/>
                  </a:ext>
                </a:extLst>
              </p:cNvPr>
              <p:cNvPicPr/>
              <p:nvPr/>
            </p:nvPicPr>
            <p:blipFill>
              <a:blip r:embed="rId19"/>
              <a:stretch>
                <a:fillRect/>
              </a:stretch>
            </p:blipFill>
            <p:spPr>
              <a:xfrm>
                <a:off x="8688153" y="3075175"/>
                <a:ext cx="550440" cy="495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1" name="Ink 90">
                <a:extLst>
                  <a:ext uri="{FF2B5EF4-FFF2-40B4-BE49-F238E27FC236}">
                    <a16:creationId xmlns:a16="http://schemas.microsoft.com/office/drawing/2014/main" id="{CDCE0E11-C9B5-40F5-8FED-3069BE740368}"/>
                  </a:ext>
                </a:extLst>
              </p14:cNvPr>
              <p14:cNvContentPartPr/>
              <p14:nvPr/>
            </p14:nvContentPartPr>
            <p14:xfrm>
              <a:off x="5762073" y="3192535"/>
              <a:ext cx="494640" cy="530280"/>
            </p14:xfrm>
          </p:contentPart>
        </mc:Choice>
        <mc:Fallback xmlns="">
          <p:pic>
            <p:nvPicPr>
              <p:cNvPr id="91" name="Ink 90">
                <a:extLst>
                  <a:ext uri="{FF2B5EF4-FFF2-40B4-BE49-F238E27FC236}">
                    <a16:creationId xmlns:a16="http://schemas.microsoft.com/office/drawing/2014/main" id="{CDCE0E11-C9B5-40F5-8FED-3069BE740368}"/>
                  </a:ext>
                </a:extLst>
              </p:cNvPr>
              <p:cNvPicPr/>
              <p:nvPr/>
            </p:nvPicPr>
            <p:blipFill>
              <a:blip r:embed="rId21"/>
              <a:stretch>
                <a:fillRect/>
              </a:stretch>
            </p:blipFill>
            <p:spPr>
              <a:xfrm>
                <a:off x="5744073" y="3174535"/>
                <a:ext cx="530280" cy="565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3" name="Ink 112">
                <a:extLst>
                  <a:ext uri="{FF2B5EF4-FFF2-40B4-BE49-F238E27FC236}">
                    <a16:creationId xmlns:a16="http://schemas.microsoft.com/office/drawing/2014/main" id="{1F758622-8F91-44A9-97C8-4F3CD8DDA04D}"/>
                  </a:ext>
                </a:extLst>
              </p14:cNvPr>
              <p14:cNvContentPartPr/>
              <p14:nvPr/>
            </p14:nvContentPartPr>
            <p14:xfrm>
              <a:off x="1905753" y="4806415"/>
              <a:ext cx="4173480" cy="1552680"/>
            </p14:xfrm>
          </p:contentPart>
        </mc:Choice>
        <mc:Fallback xmlns="">
          <p:pic>
            <p:nvPicPr>
              <p:cNvPr id="113" name="Ink 112">
                <a:extLst>
                  <a:ext uri="{FF2B5EF4-FFF2-40B4-BE49-F238E27FC236}">
                    <a16:creationId xmlns:a16="http://schemas.microsoft.com/office/drawing/2014/main" id="{1F758622-8F91-44A9-97C8-4F3CD8DDA04D}"/>
                  </a:ext>
                </a:extLst>
              </p:cNvPr>
              <p:cNvPicPr/>
              <p:nvPr/>
            </p:nvPicPr>
            <p:blipFill>
              <a:blip r:embed="rId23"/>
              <a:stretch>
                <a:fillRect/>
              </a:stretch>
            </p:blipFill>
            <p:spPr>
              <a:xfrm>
                <a:off x="1887753" y="4788415"/>
                <a:ext cx="4209120" cy="1588320"/>
              </a:xfrm>
              <a:prstGeom prst="rect">
                <a:avLst/>
              </a:prstGeom>
            </p:spPr>
          </p:pic>
        </mc:Fallback>
      </mc:AlternateContent>
    </p:spTree>
    <p:extLst>
      <p:ext uri="{BB962C8B-B14F-4D97-AF65-F5344CB8AC3E}">
        <p14:creationId xmlns:p14="http://schemas.microsoft.com/office/powerpoint/2010/main" val="40686209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D85C760E-8338-46D7-8478-BD4088312F33}"/>
                  </a:ext>
                </a:extLst>
              </p14:cNvPr>
              <p14:cNvContentPartPr/>
              <p14:nvPr/>
            </p14:nvContentPartPr>
            <p14:xfrm>
              <a:off x="9863913" y="656695"/>
              <a:ext cx="9720" cy="23040"/>
            </p14:xfrm>
          </p:contentPart>
        </mc:Choice>
        <mc:Fallback xmlns="">
          <p:pic>
            <p:nvPicPr>
              <p:cNvPr id="2" name="Ink 1">
                <a:extLst>
                  <a:ext uri="{FF2B5EF4-FFF2-40B4-BE49-F238E27FC236}">
                    <a16:creationId xmlns:a16="http://schemas.microsoft.com/office/drawing/2014/main" id="{D85C760E-8338-46D7-8478-BD4088312F33}"/>
                  </a:ext>
                </a:extLst>
              </p:cNvPr>
              <p:cNvPicPr/>
              <p:nvPr/>
            </p:nvPicPr>
            <p:blipFill>
              <a:blip r:embed="rId3"/>
              <a:stretch>
                <a:fillRect/>
              </a:stretch>
            </p:blipFill>
            <p:spPr>
              <a:xfrm>
                <a:off x="9845913" y="638695"/>
                <a:ext cx="453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7C611564-C5BF-4777-95A9-5A8EB06FC8BB}"/>
                  </a:ext>
                </a:extLst>
              </p14:cNvPr>
              <p14:cNvContentPartPr/>
              <p14:nvPr/>
            </p14:nvContentPartPr>
            <p14:xfrm>
              <a:off x="6523833" y="559855"/>
              <a:ext cx="3369600" cy="1985400"/>
            </p14:xfrm>
          </p:contentPart>
        </mc:Choice>
        <mc:Fallback xmlns="">
          <p:pic>
            <p:nvPicPr>
              <p:cNvPr id="13" name="Ink 12">
                <a:extLst>
                  <a:ext uri="{FF2B5EF4-FFF2-40B4-BE49-F238E27FC236}">
                    <a16:creationId xmlns:a16="http://schemas.microsoft.com/office/drawing/2014/main" id="{7C611564-C5BF-4777-95A9-5A8EB06FC8BB}"/>
                  </a:ext>
                </a:extLst>
              </p:cNvPr>
              <p:cNvPicPr/>
              <p:nvPr/>
            </p:nvPicPr>
            <p:blipFill>
              <a:blip r:embed="rId5"/>
              <a:stretch>
                <a:fillRect/>
              </a:stretch>
            </p:blipFill>
            <p:spPr>
              <a:xfrm>
                <a:off x="6505833" y="541855"/>
                <a:ext cx="3405240" cy="2021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5" name="Ink 24">
                <a:extLst>
                  <a:ext uri="{FF2B5EF4-FFF2-40B4-BE49-F238E27FC236}">
                    <a16:creationId xmlns:a16="http://schemas.microsoft.com/office/drawing/2014/main" id="{F4C3912E-22EA-4E5C-BA30-F287FFB4BA32}"/>
                  </a:ext>
                </a:extLst>
              </p14:cNvPr>
              <p14:cNvContentPartPr/>
              <p14:nvPr/>
            </p14:nvContentPartPr>
            <p14:xfrm>
              <a:off x="1530273" y="608815"/>
              <a:ext cx="2490840" cy="1670400"/>
            </p14:xfrm>
          </p:contentPart>
        </mc:Choice>
        <mc:Fallback xmlns="">
          <p:pic>
            <p:nvPicPr>
              <p:cNvPr id="25" name="Ink 24">
                <a:extLst>
                  <a:ext uri="{FF2B5EF4-FFF2-40B4-BE49-F238E27FC236}">
                    <a16:creationId xmlns:a16="http://schemas.microsoft.com/office/drawing/2014/main" id="{F4C3912E-22EA-4E5C-BA30-F287FFB4BA32}"/>
                  </a:ext>
                </a:extLst>
              </p:cNvPr>
              <p:cNvPicPr/>
              <p:nvPr/>
            </p:nvPicPr>
            <p:blipFill>
              <a:blip r:embed="rId7"/>
              <a:stretch>
                <a:fillRect/>
              </a:stretch>
            </p:blipFill>
            <p:spPr>
              <a:xfrm>
                <a:off x="1512273" y="590815"/>
                <a:ext cx="2526480" cy="1706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6" name="Ink 25">
                <a:extLst>
                  <a:ext uri="{FF2B5EF4-FFF2-40B4-BE49-F238E27FC236}">
                    <a16:creationId xmlns:a16="http://schemas.microsoft.com/office/drawing/2014/main" id="{6479FB18-E730-4920-A188-D77F47E9F79C}"/>
                  </a:ext>
                </a:extLst>
              </p14:cNvPr>
              <p14:cNvContentPartPr/>
              <p14:nvPr/>
            </p14:nvContentPartPr>
            <p14:xfrm>
              <a:off x="4858113" y="1100935"/>
              <a:ext cx="1017720" cy="1180080"/>
            </p14:xfrm>
          </p:contentPart>
        </mc:Choice>
        <mc:Fallback xmlns="">
          <p:pic>
            <p:nvPicPr>
              <p:cNvPr id="26" name="Ink 25">
                <a:extLst>
                  <a:ext uri="{FF2B5EF4-FFF2-40B4-BE49-F238E27FC236}">
                    <a16:creationId xmlns:a16="http://schemas.microsoft.com/office/drawing/2014/main" id="{6479FB18-E730-4920-A188-D77F47E9F79C}"/>
                  </a:ext>
                </a:extLst>
              </p:cNvPr>
              <p:cNvPicPr/>
              <p:nvPr/>
            </p:nvPicPr>
            <p:blipFill>
              <a:blip r:embed="rId9"/>
              <a:stretch>
                <a:fillRect/>
              </a:stretch>
            </p:blipFill>
            <p:spPr>
              <a:xfrm>
                <a:off x="4840113" y="1082935"/>
                <a:ext cx="1053360" cy="1215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7" name="Ink 46">
                <a:extLst>
                  <a:ext uri="{FF2B5EF4-FFF2-40B4-BE49-F238E27FC236}">
                    <a16:creationId xmlns:a16="http://schemas.microsoft.com/office/drawing/2014/main" id="{DD6E361B-0C75-4744-ABE7-AFC7DFA464FA}"/>
                  </a:ext>
                </a:extLst>
              </p14:cNvPr>
              <p14:cNvContentPartPr/>
              <p14:nvPr/>
            </p14:nvContentPartPr>
            <p14:xfrm>
              <a:off x="1870473" y="2887255"/>
              <a:ext cx="7123320" cy="1170720"/>
            </p14:xfrm>
          </p:contentPart>
        </mc:Choice>
        <mc:Fallback xmlns="">
          <p:pic>
            <p:nvPicPr>
              <p:cNvPr id="47" name="Ink 46">
                <a:extLst>
                  <a:ext uri="{FF2B5EF4-FFF2-40B4-BE49-F238E27FC236}">
                    <a16:creationId xmlns:a16="http://schemas.microsoft.com/office/drawing/2014/main" id="{DD6E361B-0C75-4744-ABE7-AFC7DFA464FA}"/>
                  </a:ext>
                </a:extLst>
              </p:cNvPr>
              <p:cNvPicPr/>
              <p:nvPr/>
            </p:nvPicPr>
            <p:blipFill>
              <a:blip r:embed="rId11"/>
              <a:stretch>
                <a:fillRect/>
              </a:stretch>
            </p:blipFill>
            <p:spPr>
              <a:xfrm>
                <a:off x="1852473" y="2869255"/>
                <a:ext cx="7158960" cy="1206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3" name="Ink 52">
                <a:extLst>
                  <a:ext uri="{FF2B5EF4-FFF2-40B4-BE49-F238E27FC236}">
                    <a16:creationId xmlns:a16="http://schemas.microsoft.com/office/drawing/2014/main" id="{047A2FD1-2DC6-4407-A7D0-33DBF484BD25}"/>
                  </a:ext>
                </a:extLst>
              </p14:cNvPr>
              <p14:cNvContentPartPr/>
              <p14:nvPr/>
            </p14:nvContentPartPr>
            <p14:xfrm>
              <a:off x="490233" y="2869975"/>
              <a:ext cx="983160" cy="830160"/>
            </p14:xfrm>
          </p:contentPart>
        </mc:Choice>
        <mc:Fallback xmlns="">
          <p:pic>
            <p:nvPicPr>
              <p:cNvPr id="53" name="Ink 52">
                <a:extLst>
                  <a:ext uri="{FF2B5EF4-FFF2-40B4-BE49-F238E27FC236}">
                    <a16:creationId xmlns:a16="http://schemas.microsoft.com/office/drawing/2014/main" id="{047A2FD1-2DC6-4407-A7D0-33DBF484BD25}"/>
                  </a:ext>
                </a:extLst>
              </p:cNvPr>
              <p:cNvPicPr/>
              <p:nvPr/>
            </p:nvPicPr>
            <p:blipFill>
              <a:blip r:embed="rId13"/>
              <a:stretch>
                <a:fillRect/>
              </a:stretch>
            </p:blipFill>
            <p:spPr>
              <a:xfrm>
                <a:off x="472233" y="2851975"/>
                <a:ext cx="1018800" cy="865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3" name="Ink 62">
                <a:extLst>
                  <a:ext uri="{FF2B5EF4-FFF2-40B4-BE49-F238E27FC236}">
                    <a16:creationId xmlns:a16="http://schemas.microsoft.com/office/drawing/2014/main" id="{1F3E4547-0364-424B-A5AB-3A90D70D21AA}"/>
                  </a:ext>
                </a:extLst>
              </p14:cNvPr>
              <p14:cNvContentPartPr/>
              <p14:nvPr/>
            </p14:nvContentPartPr>
            <p14:xfrm>
              <a:off x="6263553" y="4217455"/>
              <a:ext cx="3272040" cy="1102320"/>
            </p14:xfrm>
          </p:contentPart>
        </mc:Choice>
        <mc:Fallback xmlns="">
          <p:pic>
            <p:nvPicPr>
              <p:cNvPr id="63" name="Ink 62">
                <a:extLst>
                  <a:ext uri="{FF2B5EF4-FFF2-40B4-BE49-F238E27FC236}">
                    <a16:creationId xmlns:a16="http://schemas.microsoft.com/office/drawing/2014/main" id="{1F3E4547-0364-424B-A5AB-3A90D70D21AA}"/>
                  </a:ext>
                </a:extLst>
              </p:cNvPr>
              <p:cNvPicPr/>
              <p:nvPr/>
            </p:nvPicPr>
            <p:blipFill>
              <a:blip r:embed="rId15"/>
              <a:stretch>
                <a:fillRect/>
              </a:stretch>
            </p:blipFill>
            <p:spPr>
              <a:xfrm>
                <a:off x="6245553" y="4199455"/>
                <a:ext cx="3307680" cy="1137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6" name="Ink 65">
                <a:extLst>
                  <a:ext uri="{FF2B5EF4-FFF2-40B4-BE49-F238E27FC236}">
                    <a16:creationId xmlns:a16="http://schemas.microsoft.com/office/drawing/2014/main" id="{C29DCDB8-DE29-43A8-BD11-6A4554957C40}"/>
                  </a:ext>
                </a:extLst>
              </p14:cNvPr>
              <p14:cNvContentPartPr/>
              <p14:nvPr/>
            </p14:nvContentPartPr>
            <p14:xfrm>
              <a:off x="4829313" y="4187935"/>
              <a:ext cx="914040" cy="672120"/>
            </p14:xfrm>
          </p:contentPart>
        </mc:Choice>
        <mc:Fallback xmlns="">
          <p:pic>
            <p:nvPicPr>
              <p:cNvPr id="66" name="Ink 65">
                <a:extLst>
                  <a:ext uri="{FF2B5EF4-FFF2-40B4-BE49-F238E27FC236}">
                    <a16:creationId xmlns:a16="http://schemas.microsoft.com/office/drawing/2014/main" id="{C29DCDB8-DE29-43A8-BD11-6A4554957C40}"/>
                  </a:ext>
                </a:extLst>
              </p:cNvPr>
              <p:cNvPicPr/>
              <p:nvPr/>
            </p:nvPicPr>
            <p:blipFill>
              <a:blip r:embed="rId17"/>
              <a:stretch>
                <a:fillRect/>
              </a:stretch>
            </p:blipFill>
            <p:spPr>
              <a:xfrm>
                <a:off x="4811313" y="4169935"/>
                <a:ext cx="949680" cy="707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4" name="Ink 83">
                <a:extLst>
                  <a:ext uri="{FF2B5EF4-FFF2-40B4-BE49-F238E27FC236}">
                    <a16:creationId xmlns:a16="http://schemas.microsoft.com/office/drawing/2014/main" id="{944F831D-8FEF-4BF0-B016-B3B3BD62E5A1}"/>
                  </a:ext>
                </a:extLst>
              </p14:cNvPr>
              <p14:cNvContentPartPr/>
              <p14:nvPr/>
            </p14:nvContentPartPr>
            <p14:xfrm>
              <a:off x="5402433" y="5571415"/>
              <a:ext cx="1537920" cy="495000"/>
            </p14:xfrm>
          </p:contentPart>
        </mc:Choice>
        <mc:Fallback xmlns="">
          <p:pic>
            <p:nvPicPr>
              <p:cNvPr id="84" name="Ink 83">
                <a:extLst>
                  <a:ext uri="{FF2B5EF4-FFF2-40B4-BE49-F238E27FC236}">
                    <a16:creationId xmlns:a16="http://schemas.microsoft.com/office/drawing/2014/main" id="{944F831D-8FEF-4BF0-B016-B3B3BD62E5A1}"/>
                  </a:ext>
                </a:extLst>
              </p:cNvPr>
              <p:cNvPicPr/>
              <p:nvPr/>
            </p:nvPicPr>
            <p:blipFill>
              <a:blip r:embed="rId19"/>
              <a:stretch>
                <a:fillRect/>
              </a:stretch>
            </p:blipFill>
            <p:spPr>
              <a:xfrm>
                <a:off x="5384433" y="5553415"/>
                <a:ext cx="1573560" cy="530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5" name="Ink 94">
                <a:extLst>
                  <a:ext uri="{FF2B5EF4-FFF2-40B4-BE49-F238E27FC236}">
                    <a16:creationId xmlns:a16="http://schemas.microsoft.com/office/drawing/2014/main" id="{B1CC7C2C-0AFB-4653-A1AC-3539371BFFD4}"/>
                  </a:ext>
                </a:extLst>
              </p14:cNvPr>
              <p14:cNvContentPartPr/>
              <p14:nvPr/>
            </p14:nvContentPartPr>
            <p14:xfrm>
              <a:off x="940593" y="4149415"/>
              <a:ext cx="3723840" cy="2399760"/>
            </p14:xfrm>
          </p:contentPart>
        </mc:Choice>
        <mc:Fallback xmlns="">
          <p:pic>
            <p:nvPicPr>
              <p:cNvPr id="95" name="Ink 94">
                <a:extLst>
                  <a:ext uri="{FF2B5EF4-FFF2-40B4-BE49-F238E27FC236}">
                    <a16:creationId xmlns:a16="http://schemas.microsoft.com/office/drawing/2014/main" id="{B1CC7C2C-0AFB-4653-A1AC-3539371BFFD4}"/>
                  </a:ext>
                </a:extLst>
              </p:cNvPr>
              <p:cNvPicPr/>
              <p:nvPr/>
            </p:nvPicPr>
            <p:blipFill>
              <a:blip r:embed="rId21"/>
              <a:stretch>
                <a:fillRect/>
              </a:stretch>
            </p:blipFill>
            <p:spPr>
              <a:xfrm>
                <a:off x="922593" y="4131415"/>
                <a:ext cx="3759480" cy="2435400"/>
              </a:xfrm>
              <a:prstGeom prst="rect">
                <a:avLst/>
              </a:prstGeom>
            </p:spPr>
          </p:pic>
        </mc:Fallback>
      </mc:AlternateContent>
    </p:spTree>
    <p:extLst>
      <p:ext uri="{BB962C8B-B14F-4D97-AF65-F5344CB8AC3E}">
        <p14:creationId xmlns:p14="http://schemas.microsoft.com/office/powerpoint/2010/main" val="29864456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E8BE98E2-7345-4762-A6BD-90BA77FC1233}" type="slidenum">
              <a:rPr lang="fa-IR" sz="1400">
                <a:cs typeface="Times New Roman" pitchFamily="18" charset="0"/>
              </a:rPr>
              <a:pPr algn="r">
                <a:defRPr/>
              </a:pPr>
              <a:t>48</a:t>
            </a:fld>
            <a:endParaRPr lang="en-US" sz="1400">
              <a:cs typeface="Times New Roman" pitchFamily="18" charset="0"/>
            </a:endParaRPr>
          </a:p>
        </p:txBody>
      </p:sp>
      <p:sp>
        <p:nvSpPr>
          <p:cNvPr id="153603"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53604" name="Rectangle 3"/>
          <p:cNvSpPr>
            <a:spLocks noChangeArrowheads="1"/>
          </p:cNvSpPr>
          <p:nvPr/>
        </p:nvSpPr>
        <p:spPr bwMode="auto">
          <a:xfrm>
            <a:off x="2127251" y="1844675"/>
            <a:ext cx="7777163" cy="641350"/>
          </a:xfrm>
          <a:prstGeom prst="rect">
            <a:avLst/>
          </a:prstGeom>
          <a:noFill/>
          <a:ln w="9525" algn="ctr">
            <a:noFill/>
            <a:miter lim="800000"/>
            <a:headEnd/>
            <a:tailEnd/>
          </a:ln>
        </p:spPr>
        <p:txBody>
          <a:bodyPr>
            <a:spAutoFit/>
          </a:bodyPr>
          <a:lstStyle/>
          <a:p>
            <a:pPr algn="ctr" rtl="1" eaLnBrk="0" hangingPunct="0">
              <a:spcBef>
                <a:spcPct val="50000"/>
              </a:spcBef>
            </a:pPr>
            <a:r>
              <a:rPr lang="ar-SA" sz="3600">
                <a:solidFill>
                  <a:schemeClr val="accent2"/>
                </a:solidFill>
                <a:cs typeface="Lotus" pitchFamily="2" charset="-78"/>
              </a:rPr>
              <a:t>جستجوی</a:t>
            </a:r>
            <a:r>
              <a:rPr lang="fa-IR" sz="3600">
                <a:solidFill>
                  <a:schemeClr val="accent2"/>
                </a:solidFill>
                <a:cs typeface="Lotus" pitchFamily="2" charset="-78"/>
              </a:rPr>
              <a:t> اکتشافی با حافظه محدود</a:t>
            </a:r>
            <a:r>
              <a:rPr lang="ar-SA" sz="3600">
                <a:solidFill>
                  <a:schemeClr val="accent2"/>
                </a:solidFill>
                <a:cs typeface="Lotus" pitchFamily="2" charset="-78"/>
              </a:rPr>
              <a:t> </a:t>
            </a:r>
            <a:r>
              <a:rPr lang="en-US" sz="3600">
                <a:solidFill>
                  <a:schemeClr val="accent2"/>
                </a:solidFill>
                <a:cs typeface="Lotus" pitchFamily="2" charset="-78"/>
              </a:rPr>
              <a:t>IDA*</a:t>
            </a:r>
            <a:endParaRPr lang="fa-IR" sz="3600">
              <a:solidFill>
                <a:schemeClr val="accent2"/>
              </a:solidFill>
              <a:cs typeface="Lotus" pitchFamily="2" charset="-78"/>
            </a:endParaRPr>
          </a:p>
        </p:txBody>
      </p:sp>
      <p:sp>
        <p:nvSpPr>
          <p:cNvPr id="153605" name="Text Box 4"/>
          <p:cNvSpPr txBox="1">
            <a:spLocks noChangeArrowheads="1"/>
          </p:cNvSpPr>
          <p:nvPr/>
        </p:nvSpPr>
        <p:spPr bwMode="auto">
          <a:xfrm>
            <a:off x="2135188" y="2701925"/>
            <a:ext cx="8064500" cy="3619500"/>
          </a:xfrm>
          <a:prstGeom prst="rect">
            <a:avLst/>
          </a:prstGeom>
          <a:noFill/>
          <a:ln w="9525" algn="ctr">
            <a:noFill/>
            <a:miter lim="800000"/>
            <a:headEnd/>
            <a:tailEnd/>
          </a:ln>
        </p:spPr>
        <p:txBody>
          <a:bodyPr>
            <a:spAutoFit/>
          </a:bodyPr>
          <a:lstStyle/>
          <a:p>
            <a:pPr algn="justLow" rtl="1" eaLnBrk="0" hangingPunct="0">
              <a:spcBef>
                <a:spcPct val="85000"/>
              </a:spcBef>
              <a:buClr>
                <a:srgbClr val="00D600"/>
              </a:buClr>
              <a:buFont typeface="Wingdings" pitchFamily="2" charset="2"/>
              <a:buChar char="Ã"/>
            </a:pPr>
            <a:r>
              <a:rPr lang="fa-IR" sz="2400">
                <a:solidFill>
                  <a:srgbClr val="CC3300"/>
                </a:solidFill>
                <a:cs typeface="Homa" pitchFamily="2" charset="-78"/>
              </a:rPr>
              <a:t>ساده ترين راه برای کاهش حافظه مورد نياز </a:t>
            </a:r>
            <a:r>
              <a:rPr lang="en-US" sz="2400">
                <a:solidFill>
                  <a:srgbClr val="CC3300"/>
                </a:solidFill>
                <a:cs typeface="Homa" pitchFamily="2" charset="-78"/>
              </a:rPr>
              <a:t>A*</a:t>
            </a:r>
            <a:r>
              <a:rPr lang="fa-IR" sz="2400">
                <a:solidFill>
                  <a:srgbClr val="CC3300"/>
                </a:solidFill>
                <a:cs typeface="Homa" pitchFamily="2" charset="-78"/>
              </a:rPr>
              <a:t> استفاده از عميق کننده تکرار در زمينه جست و جوی اکتشافي است.</a:t>
            </a:r>
          </a:p>
          <a:p>
            <a:pPr algn="justLow" rtl="1" eaLnBrk="0" hangingPunct="0">
              <a:spcBef>
                <a:spcPct val="85000"/>
              </a:spcBef>
              <a:buClr>
                <a:srgbClr val="00D600"/>
              </a:buClr>
              <a:buFont typeface="Wingdings" pitchFamily="2" charset="2"/>
              <a:buChar char="Ã"/>
            </a:pPr>
            <a:r>
              <a:rPr lang="fa-IR" sz="2400">
                <a:solidFill>
                  <a:srgbClr val="CC3300"/>
                </a:solidFill>
                <a:cs typeface="Homa" pitchFamily="2" charset="-78"/>
              </a:rPr>
              <a:t>الگوريتم عميق کننده تکرار </a:t>
            </a:r>
            <a:r>
              <a:rPr lang="en-US" sz="2400">
                <a:solidFill>
                  <a:srgbClr val="CC3300"/>
                </a:solidFill>
                <a:cs typeface="Homa" pitchFamily="2" charset="-78"/>
              </a:rPr>
              <a:t>A*</a:t>
            </a:r>
            <a:r>
              <a:rPr lang="fa-IR" sz="2400">
                <a:solidFill>
                  <a:srgbClr val="CC3300"/>
                </a:solidFill>
                <a:cs typeface="Homa" pitchFamily="2" charset="-78"/>
              </a:rPr>
              <a:t>                   </a:t>
            </a:r>
            <a:r>
              <a:rPr lang="en-US" sz="2400">
                <a:solidFill>
                  <a:srgbClr val="CC3300"/>
                </a:solidFill>
                <a:cs typeface="Homa" pitchFamily="2" charset="-78"/>
              </a:rPr>
              <a:t>IDA*</a:t>
            </a:r>
            <a:r>
              <a:rPr lang="fa-IR" sz="2400">
                <a:solidFill>
                  <a:srgbClr val="CC3300"/>
                </a:solidFill>
                <a:cs typeface="Homa" pitchFamily="2" charset="-78"/>
              </a:rPr>
              <a:t>  </a:t>
            </a:r>
          </a:p>
          <a:p>
            <a:pPr algn="justLow" rtl="1" eaLnBrk="0" hangingPunct="0">
              <a:spcBef>
                <a:spcPct val="85000"/>
              </a:spcBef>
              <a:buClr>
                <a:srgbClr val="00D600"/>
              </a:buClr>
              <a:buFont typeface="Wingdings" pitchFamily="2" charset="2"/>
              <a:buChar char="Ã"/>
            </a:pPr>
            <a:r>
              <a:rPr lang="fa-IR" sz="2400">
                <a:solidFill>
                  <a:srgbClr val="CC3300"/>
                </a:solidFill>
                <a:cs typeface="Homa" pitchFamily="2" charset="-78"/>
              </a:rPr>
              <a:t>در جستجوی </a:t>
            </a:r>
            <a:r>
              <a:rPr lang="en-US" sz="2400">
                <a:solidFill>
                  <a:srgbClr val="CC3300"/>
                </a:solidFill>
                <a:cs typeface="Homa" pitchFamily="2" charset="-78"/>
              </a:rPr>
              <a:t>IDA*</a:t>
            </a:r>
            <a:r>
              <a:rPr lang="fa-IR" sz="2400">
                <a:solidFill>
                  <a:srgbClr val="CC3300"/>
                </a:solidFill>
                <a:cs typeface="Homa" pitchFamily="2" charset="-78"/>
              </a:rPr>
              <a:t> مقدار برش مورد استفاده، عمق نيست بلکه هزينه ماکزيمم </a:t>
            </a:r>
            <a:r>
              <a:rPr lang="en-US" sz="2400">
                <a:solidFill>
                  <a:srgbClr val="CC3300"/>
                </a:solidFill>
                <a:cs typeface="Homa" pitchFamily="2" charset="-78"/>
              </a:rPr>
              <a:t>f(g+h)</a:t>
            </a:r>
            <a:r>
              <a:rPr lang="fa-IR" sz="2400">
                <a:solidFill>
                  <a:srgbClr val="CC3300"/>
                </a:solidFill>
                <a:cs typeface="Homa" pitchFamily="2" charset="-78"/>
              </a:rPr>
              <a:t> است.</a:t>
            </a:r>
          </a:p>
          <a:p>
            <a:pPr algn="justLow" rtl="1" eaLnBrk="0" hangingPunct="0">
              <a:spcBef>
                <a:spcPct val="85000"/>
              </a:spcBef>
              <a:buClr>
                <a:srgbClr val="00D600"/>
              </a:buClr>
              <a:buFont typeface="Wingdings" pitchFamily="2" charset="2"/>
              <a:buChar char="Ã"/>
            </a:pPr>
            <a:r>
              <a:rPr lang="en-US" sz="2400">
                <a:solidFill>
                  <a:srgbClr val="CC3300"/>
                </a:solidFill>
                <a:cs typeface="Homa" pitchFamily="2" charset="-78"/>
              </a:rPr>
              <a:t>IDA*</a:t>
            </a:r>
            <a:r>
              <a:rPr lang="fa-IR" sz="2400">
                <a:solidFill>
                  <a:srgbClr val="CC3300"/>
                </a:solidFill>
                <a:cs typeface="Homa" pitchFamily="2" charset="-78"/>
              </a:rPr>
              <a:t> برای اغلب مسئله های با هزينه های مرحله ای، مناسب است و از سربار ناشي از نگهداری صف مرتبي از گره ها اجتناب ميکند</a:t>
            </a:r>
            <a:endParaRPr lang="en-US" sz="2400">
              <a:solidFill>
                <a:srgbClr val="CC3300"/>
              </a:solidFill>
              <a:cs typeface="Homa" pitchFamily="2" charset="-78"/>
            </a:endParaRPr>
          </a:p>
        </p:txBody>
      </p:sp>
      <p:sp>
        <p:nvSpPr>
          <p:cNvPr id="153606" name="Line 5"/>
          <p:cNvSpPr>
            <a:spLocks noChangeShapeType="1"/>
          </p:cNvSpPr>
          <p:nvPr/>
        </p:nvSpPr>
        <p:spPr bwMode="auto">
          <a:xfrm flipH="1">
            <a:off x="5268914" y="3933825"/>
            <a:ext cx="1258887" cy="0"/>
          </a:xfrm>
          <a:prstGeom prst="line">
            <a:avLst/>
          </a:prstGeom>
          <a:noFill/>
          <a:ln w="28575">
            <a:solidFill>
              <a:srgbClr val="CC3300"/>
            </a:solidFill>
            <a:round/>
            <a:headEnd/>
            <a:tailEnd type="triangle" w="lg" len="lg"/>
          </a:ln>
        </p:spPr>
        <p:txBody>
          <a:bodyPr>
            <a:spAutoFit/>
          </a:bodyPr>
          <a:lstStyle/>
          <a:p>
            <a:endParaRPr lang="fa-IR"/>
          </a:p>
        </p:txBody>
      </p:sp>
    </p:spTree>
    <p:extLst>
      <p:ext uri="{BB962C8B-B14F-4D97-AF65-F5344CB8AC3E}">
        <p14:creationId xmlns:p14="http://schemas.microsoft.com/office/powerpoint/2010/main" val="23913249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9" name="Ink 38">
                <a:extLst>
                  <a:ext uri="{FF2B5EF4-FFF2-40B4-BE49-F238E27FC236}">
                    <a16:creationId xmlns:a16="http://schemas.microsoft.com/office/drawing/2014/main" id="{6C5EE805-3F27-46B3-9F3C-3541A2D712B2}"/>
                  </a:ext>
                </a:extLst>
              </p14:cNvPr>
              <p14:cNvContentPartPr/>
              <p14:nvPr/>
            </p14:nvContentPartPr>
            <p14:xfrm>
              <a:off x="1465833" y="231895"/>
              <a:ext cx="5729040" cy="4695480"/>
            </p14:xfrm>
          </p:contentPart>
        </mc:Choice>
        <mc:Fallback xmlns="">
          <p:pic>
            <p:nvPicPr>
              <p:cNvPr id="39" name="Ink 38">
                <a:extLst>
                  <a:ext uri="{FF2B5EF4-FFF2-40B4-BE49-F238E27FC236}">
                    <a16:creationId xmlns:a16="http://schemas.microsoft.com/office/drawing/2014/main" id="{6C5EE805-3F27-46B3-9F3C-3541A2D712B2}"/>
                  </a:ext>
                </a:extLst>
              </p:cNvPr>
              <p:cNvPicPr/>
              <p:nvPr/>
            </p:nvPicPr>
            <p:blipFill>
              <a:blip r:embed="rId3"/>
              <a:stretch>
                <a:fillRect/>
              </a:stretch>
            </p:blipFill>
            <p:spPr>
              <a:xfrm>
                <a:off x="1447833" y="213895"/>
                <a:ext cx="5764680" cy="4731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2" name="Ink 41">
                <a:extLst>
                  <a:ext uri="{FF2B5EF4-FFF2-40B4-BE49-F238E27FC236}">
                    <a16:creationId xmlns:a16="http://schemas.microsoft.com/office/drawing/2014/main" id="{63205579-A969-4DEE-A3BB-474B9C41E021}"/>
                  </a:ext>
                </a:extLst>
              </p14:cNvPr>
              <p14:cNvContentPartPr/>
              <p14:nvPr/>
            </p14:nvContentPartPr>
            <p14:xfrm>
              <a:off x="945273" y="2963215"/>
              <a:ext cx="10631880" cy="1092240"/>
            </p14:xfrm>
          </p:contentPart>
        </mc:Choice>
        <mc:Fallback xmlns="">
          <p:pic>
            <p:nvPicPr>
              <p:cNvPr id="42" name="Ink 41">
                <a:extLst>
                  <a:ext uri="{FF2B5EF4-FFF2-40B4-BE49-F238E27FC236}">
                    <a16:creationId xmlns:a16="http://schemas.microsoft.com/office/drawing/2014/main" id="{63205579-A969-4DEE-A3BB-474B9C41E021}"/>
                  </a:ext>
                </a:extLst>
              </p:cNvPr>
              <p:cNvPicPr/>
              <p:nvPr/>
            </p:nvPicPr>
            <p:blipFill>
              <a:blip r:embed="rId5"/>
              <a:stretch>
                <a:fillRect/>
              </a:stretch>
            </p:blipFill>
            <p:spPr>
              <a:xfrm>
                <a:off x="927273" y="2945215"/>
                <a:ext cx="10667520" cy="1127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9" name="Ink 78">
                <a:extLst>
                  <a:ext uri="{FF2B5EF4-FFF2-40B4-BE49-F238E27FC236}">
                    <a16:creationId xmlns:a16="http://schemas.microsoft.com/office/drawing/2014/main" id="{3728B71C-7107-461F-A492-3ABEE7439548}"/>
                  </a:ext>
                </a:extLst>
              </p14:cNvPr>
              <p14:cNvContentPartPr/>
              <p14:nvPr/>
            </p14:nvContentPartPr>
            <p14:xfrm>
              <a:off x="7507713" y="241975"/>
              <a:ext cx="4686840" cy="2176920"/>
            </p14:xfrm>
          </p:contentPart>
        </mc:Choice>
        <mc:Fallback xmlns="">
          <p:pic>
            <p:nvPicPr>
              <p:cNvPr id="79" name="Ink 78">
                <a:extLst>
                  <a:ext uri="{FF2B5EF4-FFF2-40B4-BE49-F238E27FC236}">
                    <a16:creationId xmlns:a16="http://schemas.microsoft.com/office/drawing/2014/main" id="{3728B71C-7107-461F-A492-3ABEE7439548}"/>
                  </a:ext>
                </a:extLst>
              </p:cNvPr>
              <p:cNvPicPr/>
              <p:nvPr/>
            </p:nvPicPr>
            <p:blipFill>
              <a:blip r:embed="rId7"/>
              <a:stretch>
                <a:fillRect/>
              </a:stretch>
            </p:blipFill>
            <p:spPr>
              <a:xfrm>
                <a:off x="7489713" y="223975"/>
                <a:ext cx="4722480" cy="2212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9" name="Ink 88">
                <a:extLst>
                  <a:ext uri="{FF2B5EF4-FFF2-40B4-BE49-F238E27FC236}">
                    <a16:creationId xmlns:a16="http://schemas.microsoft.com/office/drawing/2014/main" id="{CD6B27AC-29E1-4136-9A09-7631F04DD52B}"/>
                  </a:ext>
                </a:extLst>
              </p14:cNvPr>
              <p14:cNvContentPartPr/>
              <p14:nvPr/>
            </p14:nvContentPartPr>
            <p14:xfrm>
              <a:off x="4337913" y="1018495"/>
              <a:ext cx="1727280" cy="3769920"/>
            </p14:xfrm>
          </p:contentPart>
        </mc:Choice>
        <mc:Fallback xmlns="">
          <p:pic>
            <p:nvPicPr>
              <p:cNvPr id="89" name="Ink 88">
                <a:extLst>
                  <a:ext uri="{FF2B5EF4-FFF2-40B4-BE49-F238E27FC236}">
                    <a16:creationId xmlns:a16="http://schemas.microsoft.com/office/drawing/2014/main" id="{CD6B27AC-29E1-4136-9A09-7631F04DD52B}"/>
                  </a:ext>
                </a:extLst>
              </p:cNvPr>
              <p:cNvPicPr/>
              <p:nvPr/>
            </p:nvPicPr>
            <p:blipFill>
              <a:blip r:embed="rId9"/>
              <a:stretch>
                <a:fillRect/>
              </a:stretch>
            </p:blipFill>
            <p:spPr>
              <a:xfrm>
                <a:off x="4319913" y="1000495"/>
                <a:ext cx="1762920" cy="3805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0" name="Ink 99">
                <a:extLst>
                  <a:ext uri="{FF2B5EF4-FFF2-40B4-BE49-F238E27FC236}">
                    <a16:creationId xmlns:a16="http://schemas.microsoft.com/office/drawing/2014/main" id="{2332BD3C-DD40-4FCF-96C0-7456987A2340}"/>
                  </a:ext>
                </a:extLst>
              </p14:cNvPr>
              <p14:cNvContentPartPr/>
              <p14:nvPr/>
            </p14:nvContentPartPr>
            <p14:xfrm>
              <a:off x="3476793" y="4942855"/>
              <a:ext cx="1275840" cy="744480"/>
            </p14:xfrm>
          </p:contentPart>
        </mc:Choice>
        <mc:Fallback xmlns="">
          <p:pic>
            <p:nvPicPr>
              <p:cNvPr id="100" name="Ink 99">
                <a:extLst>
                  <a:ext uri="{FF2B5EF4-FFF2-40B4-BE49-F238E27FC236}">
                    <a16:creationId xmlns:a16="http://schemas.microsoft.com/office/drawing/2014/main" id="{2332BD3C-DD40-4FCF-96C0-7456987A2340}"/>
                  </a:ext>
                </a:extLst>
              </p:cNvPr>
              <p:cNvPicPr/>
              <p:nvPr/>
            </p:nvPicPr>
            <p:blipFill>
              <a:blip r:embed="rId11"/>
              <a:stretch>
                <a:fillRect/>
              </a:stretch>
            </p:blipFill>
            <p:spPr>
              <a:xfrm>
                <a:off x="3458793" y="4924855"/>
                <a:ext cx="1311480" cy="780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6" name="Ink 105">
                <a:extLst>
                  <a:ext uri="{FF2B5EF4-FFF2-40B4-BE49-F238E27FC236}">
                    <a16:creationId xmlns:a16="http://schemas.microsoft.com/office/drawing/2014/main" id="{A5772C64-36AC-4311-A82F-7526113EDB75}"/>
                  </a:ext>
                </a:extLst>
              </p14:cNvPr>
              <p14:cNvContentPartPr/>
              <p14:nvPr/>
            </p14:nvContentPartPr>
            <p14:xfrm>
              <a:off x="11605233" y="3028735"/>
              <a:ext cx="738360" cy="331200"/>
            </p14:xfrm>
          </p:contentPart>
        </mc:Choice>
        <mc:Fallback xmlns="">
          <p:pic>
            <p:nvPicPr>
              <p:cNvPr id="106" name="Ink 105">
                <a:extLst>
                  <a:ext uri="{FF2B5EF4-FFF2-40B4-BE49-F238E27FC236}">
                    <a16:creationId xmlns:a16="http://schemas.microsoft.com/office/drawing/2014/main" id="{A5772C64-36AC-4311-A82F-7526113EDB75}"/>
                  </a:ext>
                </a:extLst>
              </p:cNvPr>
              <p:cNvPicPr/>
              <p:nvPr/>
            </p:nvPicPr>
            <p:blipFill>
              <a:blip r:embed="rId13"/>
              <a:stretch>
                <a:fillRect/>
              </a:stretch>
            </p:blipFill>
            <p:spPr>
              <a:xfrm>
                <a:off x="11587233" y="3010735"/>
                <a:ext cx="774000" cy="366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7" name="Ink 106">
                <a:extLst>
                  <a:ext uri="{FF2B5EF4-FFF2-40B4-BE49-F238E27FC236}">
                    <a16:creationId xmlns:a16="http://schemas.microsoft.com/office/drawing/2014/main" id="{0D71ADDC-2071-4C23-88D6-C7B1882A8070}"/>
                  </a:ext>
                </a:extLst>
              </p14:cNvPr>
              <p14:cNvContentPartPr/>
              <p14:nvPr/>
            </p14:nvContentPartPr>
            <p14:xfrm>
              <a:off x="4288233" y="4795975"/>
              <a:ext cx="125640" cy="109440"/>
            </p14:xfrm>
          </p:contentPart>
        </mc:Choice>
        <mc:Fallback xmlns="">
          <p:pic>
            <p:nvPicPr>
              <p:cNvPr id="107" name="Ink 106">
                <a:extLst>
                  <a:ext uri="{FF2B5EF4-FFF2-40B4-BE49-F238E27FC236}">
                    <a16:creationId xmlns:a16="http://schemas.microsoft.com/office/drawing/2014/main" id="{0D71ADDC-2071-4C23-88D6-C7B1882A8070}"/>
                  </a:ext>
                </a:extLst>
              </p:cNvPr>
              <p:cNvPicPr/>
              <p:nvPr/>
            </p:nvPicPr>
            <p:blipFill>
              <a:blip r:embed="rId15"/>
              <a:stretch>
                <a:fillRect/>
              </a:stretch>
            </p:blipFill>
            <p:spPr>
              <a:xfrm>
                <a:off x="4270233" y="4777975"/>
                <a:ext cx="1612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8" name="Ink 107">
                <a:extLst>
                  <a:ext uri="{FF2B5EF4-FFF2-40B4-BE49-F238E27FC236}">
                    <a16:creationId xmlns:a16="http://schemas.microsoft.com/office/drawing/2014/main" id="{3F5F9B70-8F41-41C1-BB4B-EF0D1CCE00AB}"/>
                  </a:ext>
                </a:extLst>
              </p14:cNvPr>
              <p14:cNvContentPartPr/>
              <p14:nvPr/>
            </p14:nvContentPartPr>
            <p14:xfrm>
              <a:off x="4397673" y="3024415"/>
              <a:ext cx="1783440" cy="2188080"/>
            </p14:xfrm>
          </p:contentPart>
        </mc:Choice>
        <mc:Fallback xmlns="">
          <p:pic>
            <p:nvPicPr>
              <p:cNvPr id="108" name="Ink 107">
                <a:extLst>
                  <a:ext uri="{FF2B5EF4-FFF2-40B4-BE49-F238E27FC236}">
                    <a16:creationId xmlns:a16="http://schemas.microsoft.com/office/drawing/2014/main" id="{3F5F9B70-8F41-41C1-BB4B-EF0D1CCE00AB}"/>
                  </a:ext>
                </a:extLst>
              </p:cNvPr>
              <p:cNvPicPr/>
              <p:nvPr/>
            </p:nvPicPr>
            <p:blipFill>
              <a:blip r:embed="rId17"/>
              <a:stretch>
                <a:fillRect/>
              </a:stretch>
            </p:blipFill>
            <p:spPr>
              <a:xfrm>
                <a:off x="4379673" y="3006415"/>
                <a:ext cx="1819080" cy="2223720"/>
              </a:xfrm>
              <a:prstGeom prst="rect">
                <a:avLst/>
              </a:prstGeom>
            </p:spPr>
          </p:pic>
        </mc:Fallback>
      </mc:AlternateContent>
    </p:spTree>
    <p:extLst>
      <p:ext uri="{BB962C8B-B14F-4D97-AF65-F5344CB8AC3E}">
        <p14:creationId xmlns:p14="http://schemas.microsoft.com/office/powerpoint/2010/main" val="1358504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2"/>
          <p:cNvSpPr txBox="1">
            <a:spLocks noChangeArrowheads="1"/>
          </p:cNvSpPr>
          <p:nvPr/>
        </p:nvSpPr>
        <p:spPr bwMode="auto">
          <a:xfrm>
            <a:off x="1981201" y="1754188"/>
            <a:ext cx="8143875" cy="4368800"/>
          </a:xfrm>
          <a:prstGeom prst="rect">
            <a:avLst/>
          </a:prstGeom>
          <a:noFill/>
          <a:ln w="9525">
            <a:noFill/>
            <a:miter lim="800000"/>
            <a:headEnd/>
            <a:tailEnd/>
          </a:ln>
        </p:spPr>
        <p:txBody>
          <a:bodyPr>
            <a:spAutoFit/>
          </a:bodyPr>
          <a:lstStyle/>
          <a:p>
            <a:pPr algn="just" rtl="1">
              <a:lnSpc>
                <a:spcPct val="135000"/>
              </a:lnSpc>
            </a:pPr>
            <a:r>
              <a:rPr lang="fa-IR" sz="2400" u="sng">
                <a:solidFill>
                  <a:srgbClr val="7F5429"/>
                </a:solidFill>
                <a:cs typeface="Zar" pitchFamily="2" charset="-78"/>
              </a:rPr>
              <a:t>ويژگي‌هاي جستجوي حريصانه:</a:t>
            </a:r>
          </a:p>
          <a:p>
            <a:pPr algn="just" rtl="1">
              <a:lnSpc>
                <a:spcPct val="135000"/>
              </a:lnSpc>
            </a:pPr>
            <a:endParaRPr lang="en-US" sz="2400" u="sng">
              <a:solidFill>
                <a:srgbClr val="7F5429"/>
              </a:solidFill>
              <a:cs typeface="Zar" pitchFamily="2" charset="-78"/>
            </a:endParaRPr>
          </a:p>
          <a:p>
            <a:pPr algn="just" rtl="1">
              <a:lnSpc>
                <a:spcPct val="135000"/>
              </a:lnSpc>
              <a:buClr>
                <a:srgbClr val="7F5429"/>
              </a:buClr>
              <a:buFont typeface="Wingdings" pitchFamily="2" charset="2"/>
              <a:buChar char="v"/>
            </a:pPr>
            <a:r>
              <a:rPr lang="fa-IR" sz="2000">
                <a:cs typeface="Zar" pitchFamily="2" charset="-78"/>
              </a:rPr>
              <a:t> </a:t>
            </a:r>
            <a:r>
              <a:rPr lang="ar-SA" sz="2000">
                <a:cs typeface="Zar" pitchFamily="2" charset="-78"/>
              </a:rPr>
              <a:t>جستجوي حريصانه از لحاظ دنبال کردن يک مسير ويژه در تمام طول راه به طرف هدف، مانند جستجوي عمقي است، اما زماني که به بن‌بست مي‌رسد، برمي‌گردد.</a:t>
            </a:r>
            <a:endParaRPr lang="fa-IR" sz="2000">
              <a:cs typeface="Zar" pitchFamily="2" charset="-78"/>
            </a:endParaRPr>
          </a:p>
          <a:p>
            <a:pPr algn="just" rtl="1">
              <a:lnSpc>
                <a:spcPct val="135000"/>
              </a:lnSpc>
              <a:buClr>
                <a:srgbClr val="7F5429"/>
              </a:buClr>
              <a:buFont typeface="Wingdings" pitchFamily="2" charset="2"/>
              <a:buChar char="v"/>
            </a:pPr>
            <a:r>
              <a:rPr lang="fa-IR" sz="2000">
                <a:cs typeface="Zar" pitchFamily="2" charset="-78"/>
              </a:rPr>
              <a:t> </a:t>
            </a:r>
            <a:r>
              <a:rPr lang="ar-SA" sz="2000">
                <a:cs typeface="Zar" pitchFamily="2" charset="-78"/>
              </a:rPr>
              <a:t>اين جستجو بهينه نيست و ناکامل است.</a:t>
            </a:r>
            <a:endParaRPr lang="fa-IR" sz="2000">
              <a:cs typeface="Zar" pitchFamily="2" charset="-78"/>
            </a:endParaRPr>
          </a:p>
          <a:p>
            <a:pPr algn="just" rtl="1">
              <a:lnSpc>
                <a:spcPct val="135000"/>
              </a:lnSpc>
              <a:buClr>
                <a:srgbClr val="7F5429"/>
              </a:buClr>
              <a:buFont typeface="Wingdings" pitchFamily="2" charset="2"/>
              <a:buChar char="v"/>
            </a:pPr>
            <a:r>
              <a:rPr lang="fa-IR" sz="2000">
                <a:cs typeface="Zar" pitchFamily="2" charset="-78"/>
              </a:rPr>
              <a:t> </a:t>
            </a:r>
            <a:r>
              <a:rPr lang="ar-SA" sz="2000">
                <a:cs typeface="Zar" pitchFamily="2" charset="-78"/>
              </a:rPr>
              <a:t>پيچيدگي زمان</a:t>
            </a:r>
            <a:r>
              <a:rPr lang="fa-IR" sz="2000">
                <a:cs typeface="Zar" pitchFamily="2" charset="-78"/>
              </a:rPr>
              <a:t>ي</a:t>
            </a:r>
            <a:r>
              <a:rPr lang="ar-SA" sz="2000">
                <a:cs typeface="Zar" pitchFamily="2" charset="-78"/>
              </a:rPr>
              <a:t> در بدترين حالت براي جستجوي حريصانه </a:t>
            </a:r>
            <a:r>
              <a:rPr lang="en-US" sz="2000">
                <a:cs typeface="Zar" pitchFamily="2" charset="-78"/>
              </a:rPr>
              <a:t>O(b</a:t>
            </a:r>
            <a:r>
              <a:rPr lang="en-US" sz="2000" baseline="30000">
                <a:cs typeface="Zar" pitchFamily="2" charset="-78"/>
              </a:rPr>
              <a:t>m</a:t>
            </a:r>
            <a:r>
              <a:rPr lang="en-US" sz="2000">
                <a:cs typeface="Zar" pitchFamily="2" charset="-78"/>
              </a:rPr>
              <a:t>)</a:t>
            </a:r>
            <a:r>
              <a:rPr lang="ar-SA" sz="2000">
                <a:cs typeface="Zar" pitchFamily="2" charset="-78"/>
              </a:rPr>
              <a:t>، که </a:t>
            </a:r>
            <a:r>
              <a:rPr lang="en-US" sz="2000">
                <a:cs typeface="Zar" pitchFamily="2" charset="-78"/>
              </a:rPr>
              <a:t>m</a:t>
            </a:r>
            <a:r>
              <a:rPr lang="ar-SA" sz="2000">
                <a:cs typeface="Zar" pitchFamily="2" charset="-78"/>
              </a:rPr>
              <a:t> حداکثر عمق فضاي جستجو است.</a:t>
            </a:r>
            <a:endParaRPr lang="fa-IR" sz="2000">
              <a:cs typeface="Zar" pitchFamily="2" charset="-78"/>
            </a:endParaRPr>
          </a:p>
          <a:p>
            <a:pPr algn="just" rtl="1">
              <a:lnSpc>
                <a:spcPct val="135000"/>
              </a:lnSpc>
              <a:buClr>
                <a:srgbClr val="7F5429"/>
              </a:buClr>
              <a:buFont typeface="Wingdings" pitchFamily="2" charset="2"/>
              <a:buChar char="v"/>
            </a:pPr>
            <a:r>
              <a:rPr lang="fa-IR" sz="2000">
                <a:cs typeface="Zar" pitchFamily="2" charset="-78"/>
              </a:rPr>
              <a:t> </a:t>
            </a:r>
            <a:r>
              <a:rPr lang="ar-SA" sz="2000">
                <a:cs typeface="Zar" pitchFamily="2" charset="-78"/>
              </a:rPr>
              <a:t>جستجوي حريصانه تمام گره‌ها را در حافظه نگه مي‌دارد، بنابراين پيچيدگي فضاي آن مشابه پيچيدگي زماني </a:t>
            </a:r>
            <a:r>
              <a:rPr lang="fa-IR" sz="2000">
                <a:cs typeface="Zar" pitchFamily="2" charset="-78"/>
              </a:rPr>
              <a:t>آن </a:t>
            </a:r>
            <a:r>
              <a:rPr lang="ar-SA" sz="2000">
                <a:cs typeface="Zar" pitchFamily="2" charset="-78"/>
              </a:rPr>
              <a:t>است.</a:t>
            </a:r>
            <a:endParaRPr lang="fa-IR" sz="2000">
              <a:cs typeface="Zar" pitchFamily="2" charset="-78"/>
            </a:endParaRPr>
          </a:p>
          <a:p>
            <a:pPr algn="just" rtl="1">
              <a:lnSpc>
                <a:spcPct val="135000"/>
              </a:lnSpc>
              <a:buClr>
                <a:srgbClr val="7F5429"/>
              </a:buClr>
              <a:buFont typeface="Wingdings" pitchFamily="2" charset="2"/>
              <a:buChar char="v"/>
            </a:pPr>
            <a:r>
              <a:rPr lang="fa-IR" sz="2000">
                <a:cs typeface="Zar" pitchFamily="2" charset="-78"/>
              </a:rPr>
              <a:t> </a:t>
            </a:r>
            <a:r>
              <a:rPr lang="ar-SA" sz="2000">
                <a:cs typeface="Zar" pitchFamily="2" charset="-78"/>
              </a:rPr>
              <a:t>ميزان کاهش پيچيدگي به مسئله و کيفيت تابع </a:t>
            </a:r>
            <a:r>
              <a:rPr lang="en-US" sz="2000">
                <a:cs typeface="Zar" pitchFamily="2" charset="-78"/>
              </a:rPr>
              <a:t>h</a:t>
            </a:r>
            <a:r>
              <a:rPr lang="ar-SA" sz="2000">
                <a:cs typeface="Zar" pitchFamily="2" charset="-78"/>
              </a:rPr>
              <a:t> بستگي دارد.</a:t>
            </a:r>
            <a:endParaRPr lang="en-US" sz="2000">
              <a:cs typeface="Zar" pitchFamily="2" charset="-78"/>
            </a:endParaRPr>
          </a:p>
        </p:txBody>
      </p:sp>
    </p:spTree>
    <p:extLst>
      <p:ext uri="{BB962C8B-B14F-4D97-AF65-F5344CB8AC3E}">
        <p14:creationId xmlns:p14="http://schemas.microsoft.com/office/powerpoint/2010/main" val="3119108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A24AC8D2-2A6A-4C36-8FAE-1F5B1DE2AD25}" type="slidenum">
              <a:rPr lang="fa-IR" sz="1400">
                <a:cs typeface="Times New Roman" pitchFamily="18" charset="0"/>
              </a:rPr>
              <a:pPr algn="r">
                <a:defRPr/>
              </a:pPr>
              <a:t>50</a:t>
            </a:fld>
            <a:endParaRPr lang="en-US" sz="1400">
              <a:cs typeface="Times New Roman" pitchFamily="18" charset="0"/>
            </a:endParaRPr>
          </a:p>
        </p:txBody>
      </p:sp>
      <p:sp>
        <p:nvSpPr>
          <p:cNvPr id="154627" name="Rectangle 2"/>
          <p:cNvSpPr>
            <a:spLocks noChangeArrowheads="1"/>
          </p:cNvSpPr>
          <p:nvPr/>
        </p:nvSpPr>
        <p:spPr bwMode="auto">
          <a:xfrm>
            <a:off x="2127251" y="1895475"/>
            <a:ext cx="7777163" cy="641350"/>
          </a:xfrm>
          <a:prstGeom prst="rect">
            <a:avLst/>
          </a:prstGeom>
          <a:noFill/>
          <a:ln w="9525" algn="ctr">
            <a:noFill/>
            <a:miter lim="800000"/>
            <a:headEnd/>
            <a:tailEnd/>
          </a:ln>
        </p:spPr>
        <p:txBody>
          <a:bodyPr>
            <a:spAutoFit/>
          </a:bodyPr>
          <a:lstStyle/>
          <a:p>
            <a:pPr algn="ctr" rtl="1" eaLnBrk="0" hangingPunct="0">
              <a:spcBef>
                <a:spcPct val="50000"/>
              </a:spcBef>
            </a:pPr>
            <a:r>
              <a:rPr lang="fa-IR" sz="3600">
                <a:solidFill>
                  <a:schemeClr val="accent2"/>
                </a:solidFill>
                <a:cs typeface="Lotus" pitchFamily="2" charset="-78"/>
              </a:rPr>
              <a:t>بهترين </a:t>
            </a:r>
            <a:r>
              <a:rPr lang="ar-SA" sz="3600">
                <a:solidFill>
                  <a:schemeClr val="accent2"/>
                </a:solidFill>
                <a:cs typeface="Lotus" pitchFamily="2" charset="-78"/>
              </a:rPr>
              <a:t>جستجوی</a:t>
            </a:r>
            <a:r>
              <a:rPr lang="fa-IR" sz="3600">
                <a:solidFill>
                  <a:schemeClr val="accent2"/>
                </a:solidFill>
                <a:cs typeface="Lotus" pitchFamily="2" charset="-78"/>
              </a:rPr>
              <a:t> بازگشتي </a:t>
            </a:r>
            <a:r>
              <a:rPr lang="en-US" sz="3600">
                <a:solidFill>
                  <a:schemeClr val="accent2"/>
                </a:solidFill>
                <a:cs typeface="Lotus" pitchFamily="2" charset="-78"/>
              </a:rPr>
              <a:t>RBFS</a:t>
            </a:r>
            <a:endParaRPr lang="fa-IR" sz="3600">
              <a:solidFill>
                <a:schemeClr val="accent2"/>
              </a:solidFill>
              <a:cs typeface="Lotus" pitchFamily="2" charset="-78"/>
            </a:endParaRPr>
          </a:p>
        </p:txBody>
      </p:sp>
      <p:sp>
        <p:nvSpPr>
          <p:cNvPr id="154628" name="Text Box 3"/>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54629" name="Text Box 4"/>
          <p:cNvSpPr txBox="1">
            <a:spLocks noChangeArrowheads="1"/>
          </p:cNvSpPr>
          <p:nvPr/>
        </p:nvSpPr>
        <p:spPr bwMode="auto">
          <a:xfrm>
            <a:off x="2063750" y="2565401"/>
            <a:ext cx="8064500" cy="3693319"/>
          </a:xfrm>
          <a:prstGeom prst="rect">
            <a:avLst/>
          </a:prstGeom>
          <a:noFill/>
          <a:ln w="9525" algn="ctr">
            <a:noFill/>
            <a:miter lim="800000"/>
            <a:headEnd/>
            <a:tailEnd/>
          </a:ln>
        </p:spPr>
        <p:txBody>
          <a:bodyPr>
            <a:spAutoFit/>
          </a:bodyPr>
          <a:lstStyle/>
          <a:p>
            <a:pPr algn="justLow" rtl="1" eaLnBrk="0" hangingPunct="0">
              <a:spcBef>
                <a:spcPct val="50000"/>
              </a:spcBef>
              <a:buClr>
                <a:srgbClr val="00D600"/>
              </a:buClr>
              <a:buFont typeface="Wingdings" pitchFamily="2" charset="2"/>
              <a:buChar char="Ã"/>
            </a:pPr>
            <a:r>
              <a:rPr lang="fa-IR" sz="2400">
                <a:solidFill>
                  <a:srgbClr val="CC3300"/>
                </a:solidFill>
                <a:cs typeface="Homa" pitchFamily="2" charset="-78"/>
              </a:rPr>
              <a:t>ساختار آن شبيه جست و جوی عمقي بازگشتي است، اما به جای اينکه دائما به طرف پايين مسير حرکت کند، مقدار </a:t>
            </a:r>
            <a:r>
              <a:rPr lang="en-US" sz="2400">
                <a:solidFill>
                  <a:srgbClr val="CC3300"/>
                </a:solidFill>
                <a:cs typeface="Homa" pitchFamily="2" charset="-78"/>
              </a:rPr>
              <a:t>f</a:t>
            </a:r>
            <a:r>
              <a:rPr lang="fa-IR" sz="2400">
                <a:solidFill>
                  <a:srgbClr val="CC3300"/>
                </a:solidFill>
                <a:cs typeface="Homa" pitchFamily="2" charset="-78"/>
              </a:rPr>
              <a:t> مربوط به بهترين مسير از هر جد گره فعلی را نگهداری ميکند، اگر گره فعلی از اين حد تجاوز کند، بازگشتی به عقب برميگردد تا مسير ديگري را انتخاب کند.</a:t>
            </a:r>
          </a:p>
          <a:p>
            <a:pPr algn="justLow" rtl="1" eaLnBrk="0" hangingPunct="0">
              <a:spcBef>
                <a:spcPct val="50000"/>
              </a:spcBef>
              <a:buClr>
                <a:srgbClr val="00D600"/>
              </a:buClr>
              <a:buFont typeface="Wingdings" pitchFamily="2" charset="2"/>
              <a:buChar char="Ã"/>
            </a:pPr>
            <a:r>
              <a:rPr lang="fa-IR" sz="2400">
                <a:solidFill>
                  <a:srgbClr val="CC3300"/>
                </a:solidFill>
                <a:cs typeface="Homa" pitchFamily="2" charset="-78"/>
              </a:rPr>
              <a:t>اين جستجو اگر تابع اکتشافی قابل قبولی داشته باشد، بهينه است.</a:t>
            </a:r>
          </a:p>
          <a:p>
            <a:pPr algn="justLow" rtl="1" eaLnBrk="0" hangingPunct="0">
              <a:spcBef>
                <a:spcPct val="50000"/>
              </a:spcBef>
              <a:buClr>
                <a:srgbClr val="00D600"/>
              </a:buClr>
              <a:buFont typeface="Wingdings" pitchFamily="2" charset="2"/>
              <a:buChar char="Ã"/>
            </a:pPr>
            <a:r>
              <a:rPr lang="fa-IR" sz="2400">
                <a:solidFill>
                  <a:srgbClr val="CC3300"/>
                </a:solidFill>
                <a:cs typeface="Homa" pitchFamily="2" charset="-78"/>
              </a:rPr>
              <a:t>پيچيدگي فضايي آن </a:t>
            </a:r>
            <a:r>
              <a:rPr lang="en-US" sz="2800">
                <a:solidFill>
                  <a:srgbClr val="CC3300"/>
                </a:solidFill>
                <a:cs typeface="Homa" pitchFamily="2" charset="-78"/>
              </a:rPr>
              <a:t>O(bd)</a:t>
            </a:r>
            <a:r>
              <a:rPr lang="fa-IR" sz="2400">
                <a:solidFill>
                  <a:srgbClr val="CC3300"/>
                </a:solidFill>
                <a:cs typeface="Homa" pitchFamily="2" charset="-78"/>
              </a:rPr>
              <a:t> است</a:t>
            </a:r>
          </a:p>
          <a:p>
            <a:pPr algn="justLow" rtl="1" eaLnBrk="0" hangingPunct="0">
              <a:spcBef>
                <a:spcPct val="50000"/>
              </a:spcBef>
              <a:buClr>
                <a:srgbClr val="00D600"/>
              </a:buClr>
              <a:buFont typeface="Wingdings" pitchFamily="2" charset="2"/>
              <a:buChar char="Ã"/>
            </a:pPr>
            <a:r>
              <a:rPr lang="fa-IR" sz="2400">
                <a:solidFill>
                  <a:srgbClr val="CC3300"/>
                </a:solidFill>
                <a:cs typeface="Homa" pitchFamily="2" charset="-78"/>
              </a:rPr>
              <a:t>تعيين پيچيدگی زمانی آن به دقت تابع اکتشافی و ميزان تغيير بهترين مسير در اثر بسط گره ها بستگی دارد.</a:t>
            </a:r>
            <a:endParaRPr lang="en-US" sz="2400">
              <a:solidFill>
                <a:srgbClr val="CC3300"/>
              </a:solidFill>
              <a:cs typeface="Homa" pitchFamily="2" charset="-78"/>
            </a:endParaRPr>
          </a:p>
        </p:txBody>
      </p:sp>
    </p:spTree>
    <p:extLst>
      <p:ext uri="{BB962C8B-B14F-4D97-AF65-F5344CB8AC3E}">
        <p14:creationId xmlns:p14="http://schemas.microsoft.com/office/powerpoint/2010/main" val="29400999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0" name="Ink 9">
                <a:extLst>
                  <a:ext uri="{FF2B5EF4-FFF2-40B4-BE49-F238E27FC236}">
                    <a16:creationId xmlns:a16="http://schemas.microsoft.com/office/drawing/2014/main" id="{86088E12-1744-4698-BE4B-97BB6106DB88}"/>
                  </a:ext>
                </a:extLst>
              </p14:cNvPr>
              <p14:cNvContentPartPr/>
              <p14:nvPr/>
            </p14:nvContentPartPr>
            <p14:xfrm>
              <a:off x="8144193" y="1540135"/>
              <a:ext cx="262800" cy="42840"/>
            </p14:xfrm>
          </p:contentPart>
        </mc:Choice>
        <mc:Fallback xmlns="">
          <p:pic>
            <p:nvPicPr>
              <p:cNvPr id="10" name="Ink 9">
                <a:extLst>
                  <a:ext uri="{FF2B5EF4-FFF2-40B4-BE49-F238E27FC236}">
                    <a16:creationId xmlns:a16="http://schemas.microsoft.com/office/drawing/2014/main" id="{86088E12-1744-4698-BE4B-97BB6106DB88}"/>
                  </a:ext>
                </a:extLst>
              </p:cNvPr>
              <p:cNvPicPr/>
              <p:nvPr/>
            </p:nvPicPr>
            <p:blipFill>
              <a:blip r:embed="rId3"/>
              <a:stretch>
                <a:fillRect/>
              </a:stretch>
            </p:blipFill>
            <p:spPr>
              <a:xfrm>
                <a:off x="8126193" y="1522135"/>
                <a:ext cx="2984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6" name="Ink 15">
                <a:extLst>
                  <a:ext uri="{FF2B5EF4-FFF2-40B4-BE49-F238E27FC236}">
                    <a16:creationId xmlns:a16="http://schemas.microsoft.com/office/drawing/2014/main" id="{4EEF2847-EDDF-4F47-8787-124EB94112A3}"/>
                  </a:ext>
                </a:extLst>
              </p14:cNvPr>
              <p14:cNvContentPartPr/>
              <p14:nvPr/>
            </p14:nvContentPartPr>
            <p14:xfrm>
              <a:off x="6090393" y="41095"/>
              <a:ext cx="3880440" cy="1284480"/>
            </p14:xfrm>
          </p:contentPart>
        </mc:Choice>
        <mc:Fallback xmlns="">
          <p:pic>
            <p:nvPicPr>
              <p:cNvPr id="16" name="Ink 15">
                <a:extLst>
                  <a:ext uri="{FF2B5EF4-FFF2-40B4-BE49-F238E27FC236}">
                    <a16:creationId xmlns:a16="http://schemas.microsoft.com/office/drawing/2014/main" id="{4EEF2847-EDDF-4F47-8787-124EB94112A3}"/>
                  </a:ext>
                </a:extLst>
              </p:cNvPr>
              <p:cNvPicPr/>
              <p:nvPr/>
            </p:nvPicPr>
            <p:blipFill>
              <a:blip r:embed="rId5"/>
              <a:stretch>
                <a:fillRect/>
              </a:stretch>
            </p:blipFill>
            <p:spPr>
              <a:xfrm>
                <a:off x="6072393" y="23095"/>
                <a:ext cx="3916080" cy="1320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1" name="Ink 20">
                <a:extLst>
                  <a:ext uri="{FF2B5EF4-FFF2-40B4-BE49-F238E27FC236}">
                    <a16:creationId xmlns:a16="http://schemas.microsoft.com/office/drawing/2014/main" id="{8A2F7907-366E-42A8-ADCB-F4E89BF768BA}"/>
                  </a:ext>
                </a:extLst>
              </p14:cNvPr>
              <p14:cNvContentPartPr/>
              <p14:nvPr/>
            </p14:nvContentPartPr>
            <p14:xfrm>
              <a:off x="3436473" y="235135"/>
              <a:ext cx="1602000" cy="789480"/>
            </p14:xfrm>
          </p:contentPart>
        </mc:Choice>
        <mc:Fallback xmlns="">
          <p:pic>
            <p:nvPicPr>
              <p:cNvPr id="21" name="Ink 20">
                <a:extLst>
                  <a:ext uri="{FF2B5EF4-FFF2-40B4-BE49-F238E27FC236}">
                    <a16:creationId xmlns:a16="http://schemas.microsoft.com/office/drawing/2014/main" id="{8A2F7907-366E-42A8-ADCB-F4E89BF768BA}"/>
                  </a:ext>
                </a:extLst>
              </p:cNvPr>
              <p:cNvPicPr/>
              <p:nvPr/>
            </p:nvPicPr>
            <p:blipFill>
              <a:blip r:embed="rId7"/>
              <a:stretch>
                <a:fillRect/>
              </a:stretch>
            </p:blipFill>
            <p:spPr>
              <a:xfrm>
                <a:off x="3418473" y="217135"/>
                <a:ext cx="1637640" cy="825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4" name="Ink 23">
                <a:extLst>
                  <a:ext uri="{FF2B5EF4-FFF2-40B4-BE49-F238E27FC236}">
                    <a16:creationId xmlns:a16="http://schemas.microsoft.com/office/drawing/2014/main" id="{437AD197-1E46-4D24-8982-98FBEF239A35}"/>
                  </a:ext>
                </a:extLst>
              </p14:cNvPr>
              <p14:cNvContentPartPr/>
              <p14:nvPr/>
            </p14:nvContentPartPr>
            <p14:xfrm>
              <a:off x="2342433" y="522415"/>
              <a:ext cx="209520" cy="347760"/>
            </p14:xfrm>
          </p:contentPart>
        </mc:Choice>
        <mc:Fallback xmlns="">
          <p:pic>
            <p:nvPicPr>
              <p:cNvPr id="24" name="Ink 23">
                <a:extLst>
                  <a:ext uri="{FF2B5EF4-FFF2-40B4-BE49-F238E27FC236}">
                    <a16:creationId xmlns:a16="http://schemas.microsoft.com/office/drawing/2014/main" id="{437AD197-1E46-4D24-8982-98FBEF239A35}"/>
                  </a:ext>
                </a:extLst>
              </p:cNvPr>
              <p:cNvPicPr/>
              <p:nvPr/>
            </p:nvPicPr>
            <p:blipFill>
              <a:blip r:embed="rId9"/>
              <a:stretch>
                <a:fillRect/>
              </a:stretch>
            </p:blipFill>
            <p:spPr>
              <a:xfrm>
                <a:off x="2324433" y="504415"/>
                <a:ext cx="245160" cy="383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0" name="Ink 29">
                <a:extLst>
                  <a:ext uri="{FF2B5EF4-FFF2-40B4-BE49-F238E27FC236}">
                    <a16:creationId xmlns:a16="http://schemas.microsoft.com/office/drawing/2014/main" id="{407AAECF-A40C-41CD-AFD3-3748B11A128B}"/>
                  </a:ext>
                </a:extLst>
              </p14:cNvPr>
              <p14:cNvContentPartPr/>
              <p14:nvPr/>
            </p14:nvContentPartPr>
            <p14:xfrm>
              <a:off x="7464153" y="1868455"/>
              <a:ext cx="1666800" cy="863640"/>
            </p14:xfrm>
          </p:contentPart>
        </mc:Choice>
        <mc:Fallback xmlns="">
          <p:pic>
            <p:nvPicPr>
              <p:cNvPr id="30" name="Ink 29">
                <a:extLst>
                  <a:ext uri="{FF2B5EF4-FFF2-40B4-BE49-F238E27FC236}">
                    <a16:creationId xmlns:a16="http://schemas.microsoft.com/office/drawing/2014/main" id="{407AAECF-A40C-41CD-AFD3-3748B11A128B}"/>
                  </a:ext>
                </a:extLst>
              </p:cNvPr>
              <p:cNvPicPr/>
              <p:nvPr/>
            </p:nvPicPr>
            <p:blipFill>
              <a:blip r:embed="rId11"/>
              <a:stretch>
                <a:fillRect/>
              </a:stretch>
            </p:blipFill>
            <p:spPr>
              <a:xfrm>
                <a:off x="7446153" y="1850455"/>
                <a:ext cx="1702440" cy="899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4" name="Ink 43">
                <a:extLst>
                  <a:ext uri="{FF2B5EF4-FFF2-40B4-BE49-F238E27FC236}">
                    <a16:creationId xmlns:a16="http://schemas.microsoft.com/office/drawing/2014/main" id="{ADB0E020-4E1D-493B-B135-7004E9F10F01}"/>
                  </a:ext>
                </a:extLst>
              </p14:cNvPr>
              <p14:cNvContentPartPr/>
              <p14:nvPr/>
            </p14:nvContentPartPr>
            <p14:xfrm>
              <a:off x="9987753" y="2909935"/>
              <a:ext cx="923400" cy="691200"/>
            </p14:xfrm>
          </p:contentPart>
        </mc:Choice>
        <mc:Fallback xmlns="">
          <p:pic>
            <p:nvPicPr>
              <p:cNvPr id="44" name="Ink 43">
                <a:extLst>
                  <a:ext uri="{FF2B5EF4-FFF2-40B4-BE49-F238E27FC236}">
                    <a16:creationId xmlns:a16="http://schemas.microsoft.com/office/drawing/2014/main" id="{ADB0E020-4E1D-493B-B135-7004E9F10F01}"/>
                  </a:ext>
                </a:extLst>
              </p:cNvPr>
              <p:cNvPicPr/>
              <p:nvPr/>
            </p:nvPicPr>
            <p:blipFill>
              <a:blip r:embed="rId13"/>
              <a:stretch>
                <a:fillRect/>
              </a:stretch>
            </p:blipFill>
            <p:spPr>
              <a:xfrm>
                <a:off x="9969753" y="2891935"/>
                <a:ext cx="959040" cy="726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5" name="Ink 44">
                <a:extLst>
                  <a:ext uri="{FF2B5EF4-FFF2-40B4-BE49-F238E27FC236}">
                    <a16:creationId xmlns:a16="http://schemas.microsoft.com/office/drawing/2014/main" id="{1F4F9E1D-6738-4574-977B-5A410E20263D}"/>
                  </a:ext>
                </a:extLst>
              </p14:cNvPr>
              <p14:cNvContentPartPr/>
              <p14:nvPr/>
            </p14:nvContentPartPr>
            <p14:xfrm>
              <a:off x="9846993" y="1904815"/>
              <a:ext cx="702000" cy="731160"/>
            </p14:xfrm>
          </p:contentPart>
        </mc:Choice>
        <mc:Fallback xmlns="">
          <p:pic>
            <p:nvPicPr>
              <p:cNvPr id="45" name="Ink 44">
                <a:extLst>
                  <a:ext uri="{FF2B5EF4-FFF2-40B4-BE49-F238E27FC236}">
                    <a16:creationId xmlns:a16="http://schemas.microsoft.com/office/drawing/2014/main" id="{1F4F9E1D-6738-4574-977B-5A410E20263D}"/>
                  </a:ext>
                </a:extLst>
              </p:cNvPr>
              <p:cNvPicPr/>
              <p:nvPr/>
            </p:nvPicPr>
            <p:blipFill>
              <a:blip r:embed="rId15"/>
              <a:stretch>
                <a:fillRect/>
              </a:stretch>
            </p:blipFill>
            <p:spPr>
              <a:xfrm>
                <a:off x="9828993" y="1886815"/>
                <a:ext cx="737640" cy="766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6" name="Ink 45">
                <a:extLst>
                  <a:ext uri="{FF2B5EF4-FFF2-40B4-BE49-F238E27FC236}">
                    <a16:creationId xmlns:a16="http://schemas.microsoft.com/office/drawing/2014/main" id="{F138A82F-AF64-40EE-BCD4-4CFEB3E1C845}"/>
                  </a:ext>
                </a:extLst>
              </p14:cNvPr>
              <p14:cNvContentPartPr/>
              <p14:nvPr/>
            </p14:nvContentPartPr>
            <p14:xfrm>
              <a:off x="7424553" y="2945935"/>
              <a:ext cx="1413720" cy="739800"/>
            </p14:xfrm>
          </p:contentPart>
        </mc:Choice>
        <mc:Fallback xmlns="">
          <p:pic>
            <p:nvPicPr>
              <p:cNvPr id="46" name="Ink 45">
                <a:extLst>
                  <a:ext uri="{FF2B5EF4-FFF2-40B4-BE49-F238E27FC236}">
                    <a16:creationId xmlns:a16="http://schemas.microsoft.com/office/drawing/2014/main" id="{F138A82F-AF64-40EE-BCD4-4CFEB3E1C845}"/>
                  </a:ext>
                </a:extLst>
              </p:cNvPr>
              <p:cNvPicPr/>
              <p:nvPr/>
            </p:nvPicPr>
            <p:blipFill>
              <a:blip r:embed="rId17"/>
              <a:stretch>
                <a:fillRect/>
              </a:stretch>
            </p:blipFill>
            <p:spPr>
              <a:xfrm>
                <a:off x="7406553" y="2927935"/>
                <a:ext cx="1449360" cy="775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7" name="Ink 46">
                <a:extLst>
                  <a:ext uri="{FF2B5EF4-FFF2-40B4-BE49-F238E27FC236}">
                    <a16:creationId xmlns:a16="http://schemas.microsoft.com/office/drawing/2014/main" id="{DC5E4D7C-FEE5-4400-93C4-E04B22B5D897}"/>
                  </a:ext>
                </a:extLst>
              </p14:cNvPr>
              <p14:cNvContentPartPr/>
              <p14:nvPr/>
            </p14:nvContentPartPr>
            <p14:xfrm>
              <a:off x="6187233" y="1775215"/>
              <a:ext cx="310320" cy="650880"/>
            </p14:xfrm>
          </p:contentPart>
        </mc:Choice>
        <mc:Fallback xmlns="">
          <p:pic>
            <p:nvPicPr>
              <p:cNvPr id="47" name="Ink 46">
                <a:extLst>
                  <a:ext uri="{FF2B5EF4-FFF2-40B4-BE49-F238E27FC236}">
                    <a16:creationId xmlns:a16="http://schemas.microsoft.com/office/drawing/2014/main" id="{DC5E4D7C-FEE5-4400-93C4-E04B22B5D897}"/>
                  </a:ext>
                </a:extLst>
              </p:cNvPr>
              <p:cNvPicPr/>
              <p:nvPr/>
            </p:nvPicPr>
            <p:blipFill>
              <a:blip r:embed="rId19"/>
              <a:stretch>
                <a:fillRect/>
              </a:stretch>
            </p:blipFill>
            <p:spPr>
              <a:xfrm>
                <a:off x="6169233" y="1757215"/>
                <a:ext cx="345960" cy="686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8" name="Ink 47">
                <a:extLst>
                  <a:ext uri="{FF2B5EF4-FFF2-40B4-BE49-F238E27FC236}">
                    <a16:creationId xmlns:a16="http://schemas.microsoft.com/office/drawing/2014/main" id="{9F1BD548-1A6D-44C7-A216-53AACDF00539}"/>
                  </a:ext>
                </a:extLst>
              </p14:cNvPr>
              <p14:cNvContentPartPr/>
              <p14:nvPr/>
            </p14:nvContentPartPr>
            <p14:xfrm>
              <a:off x="6303513" y="2800855"/>
              <a:ext cx="161640" cy="130680"/>
            </p14:xfrm>
          </p:contentPart>
        </mc:Choice>
        <mc:Fallback xmlns="">
          <p:pic>
            <p:nvPicPr>
              <p:cNvPr id="48" name="Ink 47">
                <a:extLst>
                  <a:ext uri="{FF2B5EF4-FFF2-40B4-BE49-F238E27FC236}">
                    <a16:creationId xmlns:a16="http://schemas.microsoft.com/office/drawing/2014/main" id="{9F1BD548-1A6D-44C7-A216-53AACDF00539}"/>
                  </a:ext>
                </a:extLst>
              </p:cNvPr>
              <p:cNvPicPr/>
              <p:nvPr/>
            </p:nvPicPr>
            <p:blipFill>
              <a:blip r:embed="rId21"/>
              <a:stretch>
                <a:fillRect/>
              </a:stretch>
            </p:blipFill>
            <p:spPr>
              <a:xfrm>
                <a:off x="6285513" y="2782855"/>
                <a:ext cx="1972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1" name="Ink 50">
                <a:extLst>
                  <a:ext uri="{FF2B5EF4-FFF2-40B4-BE49-F238E27FC236}">
                    <a16:creationId xmlns:a16="http://schemas.microsoft.com/office/drawing/2014/main" id="{DD8F1E80-61D8-4274-BA48-3561FA5F6F78}"/>
                  </a:ext>
                </a:extLst>
              </p14:cNvPr>
              <p14:cNvContentPartPr/>
              <p14:nvPr/>
            </p14:nvContentPartPr>
            <p14:xfrm>
              <a:off x="6880953" y="2766295"/>
              <a:ext cx="306000" cy="947160"/>
            </p14:xfrm>
          </p:contentPart>
        </mc:Choice>
        <mc:Fallback xmlns="">
          <p:pic>
            <p:nvPicPr>
              <p:cNvPr id="51" name="Ink 50">
                <a:extLst>
                  <a:ext uri="{FF2B5EF4-FFF2-40B4-BE49-F238E27FC236}">
                    <a16:creationId xmlns:a16="http://schemas.microsoft.com/office/drawing/2014/main" id="{DD8F1E80-61D8-4274-BA48-3561FA5F6F78}"/>
                  </a:ext>
                </a:extLst>
              </p:cNvPr>
              <p:cNvPicPr/>
              <p:nvPr/>
            </p:nvPicPr>
            <p:blipFill>
              <a:blip r:embed="rId23"/>
              <a:stretch>
                <a:fillRect/>
              </a:stretch>
            </p:blipFill>
            <p:spPr>
              <a:xfrm>
                <a:off x="6862953" y="2748295"/>
                <a:ext cx="341640" cy="982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7" name="Ink 56">
                <a:extLst>
                  <a:ext uri="{FF2B5EF4-FFF2-40B4-BE49-F238E27FC236}">
                    <a16:creationId xmlns:a16="http://schemas.microsoft.com/office/drawing/2014/main" id="{500E0439-36F7-43DA-8BD2-32903ABD4ADD}"/>
                  </a:ext>
                </a:extLst>
              </p14:cNvPr>
              <p14:cNvContentPartPr/>
              <p14:nvPr/>
            </p14:nvContentPartPr>
            <p14:xfrm>
              <a:off x="11246673" y="570295"/>
              <a:ext cx="1054440" cy="3106080"/>
            </p14:xfrm>
          </p:contentPart>
        </mc:Choice>
        <mc:Fallback xmlns="">
          <p:pic>
            <p:nvPicPr>
              <p:cNvPr id="57" name="Ink 56">
                <a:extLst>
                  <a:ext uri="{FF2B5EF4-FFF2-40B4-BE49-F238E27FC236}">
                    <a16:creationId xmlns:a16="http://schemas.microsoft.com/office/drawing/2014/main" id="{500E0439-36F7-43DA-8BD2-32903ABD4ADD}"/>
                  </a:ext>
                </a:extLst>
              </p:cNvPr>
              <p:cNvPicPr/>
              <p:nvPr/>
            </p:nvPicPr>
            <p:blipFill>
              <a:blip r:embed="rId25"/>
              <a:stretch>
                <a:fillRect/>
              </a:stretch>
            </p:blipFill>
            <p:spPr>
              <a:xfrm>
                <a:off x="11228673" y="552295"/>
                <a:ext cx="1090080" cy="3141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4" name="Ink 63">
                <a:extLst>
                  <a:ext uri="{FF2B5EF4-FFF2-40B4-BE49-F238E27FC236}">
                    <a16:creationId xmlns:a16="http://schemas.microsoft.com/office/drawing/2014/main" id="{60F5AC2A-C8FD-4BDB-B21E-5E88A33B0E1D}"/>
                  </a:ext>
                </a:extLst>
              </p14:cNvPr>
              <p14:cNvContentPartPr/>
              <p14:nvPr/>
            </p14:nvContentPartPr>
            <p14:xfrm>
              <a:off x="5072673" y="4057615"/>
              <a:ext cx="3807720" cy="1405080"/>
            </p14:xfrm>
          </p:contentPart>
        </mc:Choice>
        <mc:Fallback xmlns="">
          <p:pic>
            <p:nvPicPr>
              <p:cNvPr id="64" name="Ink 63">
                <a:extLst>
                  <a:ext uri="{FF2B5EF4-FFF2-40B4-BE49-F238E27FC236}">
                    <a16:creationId xmlns:a16="http://schemas.microsoft.com/office/drawing/2014/main" id="{60F5AC2A-C8FD-4BDB-B21E-5E88A33B0E1D}"/>
                  </a:ext>
                </a:extLst>
              </p:cNvPr>
              <p:cNvPicPr/>
              <p:nvPr/>
            </p:nvPicPr>
            <p:blipFill>
              <a:blip r:embed="rId27"/>
              <a:stretch>
                <a:fillRect/>
              </a:stretch>
            </p:blipFill>
            <p:spPr>
              <a:xfrm>
                <a:off x="5054673" y="4039615"/>
                <a:ext cx="3843360" cy="1440720"/>
              </a:xfrm>
              <a:prstGeom prst="rect">
                <a:avLst/>
              </a:prstGeom>
            </p:spPr>
          </p:pic>
        </mc:Fallback>
      </mc:AlternateContent>
    </p:spTree>
    <p:extLst>
      <p:ext uri="{BB962C8B-B14F-4D97-AF65-F5344CB8AC3E}">
        <p14:creationId xmlns:p14="http://schemas.microsoft.com/office/powerpoint/2010/main" val="13796194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903798E2-D7A2-4F8F-80BD-C143D4BADC3E}" type="slidenum">
              <a:rPr lang="fa-IR" sz="1400">
                <a:cs typeface="Times New Roman" pitchFamily="18" charset="0"/>
              </a:rPr>
              <a:pPr algn="r">
                <a:defRPr/>
              </a:pPr>
              <a:t>52</a:t>
            </a:fld>
            <a:endParaRPr lang="en-US" sz="1400">
              <a:cs typeface="Times New Roman" pitchFamily="18" charset="0"/>
            </a:endParaRPr>
          </a:p>
        </p:txBody>
      </p:sp>
      <p:sp>
        <p:nvSpPr>
          <p:cNvPr id="155651"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55652" name="Rectangle 3"/>
          <p:cNvSpPr>
            <a:spLocks noChangeArrowheads="1"/>
          </p:cNvSpPr>
          <p:nvPr/>
        </p:nvSpPr>
        <p:spPr bwMode="auto">
          <a:xfrm>
            <a:off x="2127251" y="1895475"/>
            <a:ext cx="7777163" cy="641350"/>
          </a:xfrm>
          <a:prstGeom prst="rect">
            <a:avLst/>
          </a:prstGeom>
          <a:noFill/>
          <a:ln w="9525" algn="ctr">
            <a:noFill/>
            <a:miter lim="800000"/>
            <a:headEnd/>
            <a:tailEnd/>
          </a:ln>
        </p:spPr>
        <p:txBody>
          <a:bodyPr>
            <a:spAutoFit/>
          </a:bodyPr>
          <a:lstStyle/>
          <a:p>
            <a:pPr algn="ctr" rtl="1" eaLnBrk="0" hangingPunct="0">
              <a:spcBef>
                <a:spcPct val="50000"/>
              </a:spcBef>
            </a:pPr>
            <a:r>
              <a:rPr lang="fa-IR" sz="3600">
                <a:solidFill>
                  <a:schemeClr val="accent2"/>
                </a:solidFill>
                <a:cs typeface="Lotus" pitchFamily="2" charset="-78"/>
              </a:rPr>
              <a:t>بهترين </a:t>
            </a:r>
            <a:r>
              <a:rPr lang="ar-SA" sz="3600">
                <a:solidFill>
                  <a:schemeClr val="accent2"/>
                </a:solidFill>
                <a:cs typeface="Lotus" pitchFamily="2" charset="-78"/>
              </a:rPr>
              <a:t>جستجوی</a:t>
            </a:r>
            <a:r>
              <a:rPr lang="fa-IR" sz="3600">
                <a:solidFill>
                  <a:schemeClr val="accent2"/>
                </a:solidFill>
                <a:cs typeface="Lotus" pitchFamily="2" charset="-78"/>
              </a:rPr>
              <a:t> بازگشتي </a:t>
            </a:r>
            <a:r>
              <a:rPr lang="en-US" sz="3600">
                <a:solidFill>
                  <a:schemeClr val="accent2"/>
                </a:solidFill>
                <a:cs typeface="Lotus" pitchFamily="2" charset="-78"/>
              </a:rPr>
              <a:t>RBFS</a:t>
            </a:r>
            <a:endParaRPr lang="fa-IR" sz="3600">
              <a:solidFill>
                <a:schemeClr val="accent2"/>
              </a:solidFill>
              <a:cs typeface="Lotus" pitchFamily="2" charset="-78"/>
            </a:endParaRPr>
          </a:p>
        </p:txBody>
      </p:sp>
      <p:sp>
        <p:nvSpPr>
          <p:cNvPr id="155653" name="Text Box 4"/>
          <p:cNvSpPr txBox="1">
            <a:spLocks noChangeArrowheads="1"/>
          </p:cNvSpPr>
          <p:nvPr/>
        </p:nvSpPr>
        <p:spPr bwMode="auto">
          <a:xfrm>
            <a:off x="2063750" y="2636838"/>
            <a:ext cx="8064500" cy="3416320"/>
          </a:xfrm>
          <a:prstGeom prst="rect">
            <a:avLst/>
          </a:prstGeom>
          <a:noFill/>
          <a:ln w="9525" algn="ctr">
            <a:noFill/>
            <a:miter lim="800000"/>
            <a:headEnd/>
            <a:tailEnd/>
          </a:ln>
        </p:spPr>
        <p:txBody>
          <a:bodyPr>
            <a:spAutoFit/>
          </a:bodyPr>
          <a:lstStyle/>
          <a:p>
            <a:pPr algn="justLow" rtl="1" eaLnBrk="0" hangingPunct="0">
              <a:spcBef>
                <a:spcPct val="100000"/>
              </a:spcBef>
              <a:buClr>
                <a:srgbClr val="00D600"/>
              </a:buClr>
              <a:buFont typeface="Wingdings" pitchFamily="2" charset="2"/>
              <a:buChar char="Ã"/>
            </a:pPr>
            <a:r>
              <a:rPr lang="en-US" sz="2400">
                <a:solidFill>
                  <a:srgbClr val="CC3300"/>
                </a:solidFill>
                <a:cs typeface="Homa" pitchFamily="2" charset="-78"/>
              </a:rPr>
              <a:t>RBFS</a:t>
            </a:r>
            <a:r>
              <a:rPr lang="fa-IR" sz="2400">
                <a:solidFill>
                  <a:srgbClr val="CC3300"/>
                </a:solidFill>
                <a:cs typeface="Homa" pitchFamily="2" charset="-78"/>
              </a:rPr>
              <a:t> تا حدی از </a:t>
            </a:r>
            <a:r>
              <a:rPr lang="en-US" sz="2400">
                <a:solidFill>
                  <a:srgbClr val="CC3300"/>
                </a:solidFill>
                <a:cs typeface="Homa" pitchFamily="2" charset="-78"/>
              </a:rPr>
              <a:t>IDA*</a:t>
            </a:r>
            <a:r>
              <a:rPr lang="fa-IR" sz="2400">
                <a:solidFill>
                  <a:srgbClr val="CC3300"/>
                </a:solidFill>
                <a:cs typeface="Homa" pitchFamily="2" charset="-78"/>
              </a:rPr>
              <a:t> کارآمدتر است، اما گره های زيادی توليد ميکند.</a:t>
            </a:r>
          </a:p>
          <a:p>
            <a:pPr algn="justLow" rtl="1" eaLnBrk="0" hangingPunct="0">
              <a:spcBef>
                <a:spcPct val="100000"/>
              </a:spcBef>
              <a:buClr>
                <a:srgbClr val="00D600"/>
              </a:buClr>
              <a:buFont typeface="Wingdings" pitchFamily="2" charset="2"/>
              <a:buChar char="Ã"/>
            </a:pPr>
            <a:r>
              <a:rPr lang="fa-IR" sz="2400">
                <a:solidFill>
                  <a:srgbClr val="CC3300"/>
                </a:solidFill>
                <a:cs typeface="Homa" pitchFamily="2" charset="-78"/>
              </a:rPr>
              <a:t> </a:t>
            </a:r>
            <a:r>
              <a:rPr lang="en-US" sz="2400">
                <a:solidFill>
                  <a:srgbClr val="CC3300"/>
                </a:solidFill>
                <a:cs typeface="Homa" pitchFamily="2" charset="-78"/>
              </a:rPr>
              <a:t>IDA*</a:t>
            </a:r>
            <a:r>
              <a:rPr lang="fa-IR" sz="2400">
                <a:solidFill>
                  <a:srgbClr val="CC3300"/>
                </a:solidFill>
                <a:cs typeface="Homa" pitchFamily="2" charset="-78"/>
              </a:rPr>
              <a:t> و </a:t>
            </a:r>
            <a:r>
              <a:rPr lang="en-US" sz="2400">
                <a:solidFill>
                  <a:srgbClr val="CC3300"/>
                </a:solidFill>
                <a:cs typeface="Homa" pitchFamily="2" charset="-78"/>
              </a:rPr>
              <a:t>RBFS</a:t>
            </a:r>
            <a:r>
              <a:rPr lang="fa-IR" sz="2400">
                <a:solidFill>
                  <a:srgbClr val="CC3300"/>
                </a:solidFill>
                <a:cs typeface="Homa" pitchFamily="2" charset="-78"/>
              </a:rPr>
              <a:t> در معرض افزايش تواني پيچيدگي قرار دارند که در جست و جوی گرافها مرسوم است، زيرا نميتوانند حالتهای تکراری را در غير از مسير فعلي بررسي کنند. لذا، ممکن است يک حالت را چندين بار بررسي کنند.</a:t>
            </a:r>
          </a:p>
          <a:p>
            <a:pPr algn="justLow" rtl="1" eaLnBrk="0" hangingPunct="0">
              <a:spcBef>
                <a:spcPct val="100000"/>
              </a:spcBef>
              <a:buClr>
                <a:srgbClr val="00D600"/>
              </a:buClr>
              <a:buFont typeface="Wingdings" pitchFamily="2" charset="2"/>
              <a:buChar char="Ã"/>
            </a:pPr>
            <a:r>
              <a:rPr lang="fa-IR" sz="2400">
                <a:solidFill>
                  <a:srgbClr val="CC3300"/>
                </a:solidFill>
                <a:cs typeface="Homa" pitchFamily="2" charset="-78"/>
              </a:rPr>
              <a:t>  </a:t>
            </a:r>
            <a:r>
              <a:rPr lang="en-US" sz="2400">
                <a:solidFill>
                  <a:srgbClr val="CC3300"/>
                </a:solidFill>
                <a:cs typeface="Homa" pitchFamily="2" charset="-78"/>
              </a:rPr>
              <a:t>IDA*</a:t>
            </a:r>
            <a:r>
              <a:rPr lang="fa-IR" sz="2400">
                <a:solidFill>
                  <a:srgbClr val="CC3300"/>
                </a:solidFill>
                <a:cs typeface="Homa" pitchFamily="2" charset="-78"/>
              </a:rPr>
              <a:t> و </a:t>
            </a:r>
            <a:r>
              <a:rPr lang="en-US" sz="2400">
                <a:solidFill>
                  <a:srgbClr val="CC3300"/>
                </a:solidFill>
                <a:cs typeface="Homa" pitchFamily="2" charset="-78"/>
              </a:rPr>
              <a:t>RBFS</a:t>
            </a:r>
            <a:r>
              <a:rPr lang="fa-IR" sz="2400">
                <a:solidFill>
                  <a:srgbClr val="CC3300"/>
                </a:solidFill>
                <a:cs typeface="Homa" pitchFamily="2" charset="-78"/>
              </a:rPr>
              <a:t> از فضای اندکي استفاده ميکنند که به آنها آسيب ميرساند. </a:t>
            </a:r>
            <a:r>
              <a:rPr lang="en-US" sz="2400">
                <a:solidFill>
                  <a:srgbClr val="CC3300"/>
                </a:solidFill>
                <a:cs typeface="Homa" pitchFamily="2" charset="-78"/>
              </a:rPr>
              <a:t>IDA*</a:t>
            </a:r>
            <a:r>
              <a:rPr lang="fa-IR" sz="2400">
                <a:solidFill>
                  <a:srgbClr val="CC3300"/>
                </a:solidFill>
                <a:cs typeface="Homa" pitchFamily="2" charset="-78"/>
              </a:rPr>
              <a:t> بين هر تکرار فقط يک عدد را نگهداری ميکند که فعلي هزينه </a:t>
            </a:r>
            <a:r>
              <a:rPr lang="en-US" sz="2400">
                <a:solidFill>
                  <a:srgbClr val="CC3300"/>
                </a:solidFill>
                <a:cs typeface="Homa" pitchFamily="2" charset="-78"/>
              </a:rPr>
              <a:t>f</a:t>
            </a:r>
            <a:r>
              <a:rPr lang="fa-IR" sz="2400">
                <a:solidFill>
                  <a:srgbClr val="CC3300"/>
                </a:solidFill>
                <a:cs typeface="Homa" pitchFamily="2" charset="-78"/>
              </a:rPr>
              <a:t> است. </a:t>
            </a:r>
            <a:r>
              <a:rPr lang="en-US" sz="2400">
                <a:solidFill>
                  <a:srgbClr val="CC3300"/>
                </a:solidFill>
                <a:cs typeface="Homa" pitchFamily="2" charset="-78"/>
              </a:rPr>
              <a:t>RBFS</a:t>
            </a:r>
            <a:r>
              <a:rPr lang="fa-IR" sz="2400">
                <a:solidFill>
                  <a:srgbClr val="CC3300"/>
                </a:solidFill>
                <a:cs typeface="Homa" pitchFamily="2" charset="-78"/>
              </a:rPr>
              <a:t> اطلاعات بيشتری در حافظه نگهداری ميکند</a:t>
            </a:r>
            <a:endParaRPr lang="en-US" sz="2400">
              <a:solidFill>
                <a:srgbClr val="CC3300"/>
              </a:solidFill>
              <a:cs typeface="Homa" pitchFamily="2" charset="-78"/>
            </a:endParaRPr>
          </a:p>
        </p:txBody>
      </p:sp>
    </p:spTree>
    <p:extLst>
      <p:ext uri="{BB962C8B-B14F-4D97-AF65-F5344CB8AC3E}">
        <p14:creationId xmlns:p14="http://schemas.microsoft.com/office/powerpoint/2010/main" val="42939429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3"/>
          <p:cNvSpPr>
            <a:spLocks noGrp="1" noChangeArrowheads="1"/>
          </p:cNvSpPr>
          <p:nvPr>
            <p:ph type="body" idx="1"/>
          </p:nvPr>
        </p:nvSpPr>
        <p:spPr/>
        <p:txBody>
          <a:bodyPr/>
          <a:lstStyle/>
          <a:p>
            <a:pPr eaLnBrk="1" hangingPunct="1"/>
            <a:endParaRPr lang="fa-IR"/>
          </a:p>
        </p:txBody>
      </p:sp>
      <p:pic>
        <p:nvPicPr>
          <p:cNvPr id="156675" name="Picture 4"/>
          <p:cNvPicPr>
            <a:picLocks noChangeAspect="1" noChangeArrowheads="1"/>
          </p:cNvPicPr>
          <p:nvPr/>
        </p:nvPicPr>
        <p:blipFill>
          <a:blip r:embed="rId2"/>
          <a:srcRect/>
          <a:stretch>
            <a:fillRect/>
          </a:stretch>
        </p:blipFill>
        <p:spPr bwMode="auto">
          <a:xfrm>
            <a:off x="2279650" y="1196975"/>
            <a:ext cx="7416800" cy="5391150"/>
          </a:xfrm>
          <a:prstGeom prst="rect">
            <a:avLst/>
          </a:prstGeom>
          <a:noFill/>
          <a:ln w="9525">
            <a:noFill/>
            <a:miter lim="800000"/>
            <a:headEnd/>
            <a:tailEnd/>
          </a:ln>
        </p:spPr>
      </p:pic>
      <p:sp>
        <p:nvSpPr>
          <p:cNvPr id="156676" name="Rectangle 3"/>
          <p:cNvSpPr>
            <a:spLocks noGrp="1" noChangeArrowheads="1"/>
          </p:cNvSpPr>
          <p:nvPr>
            <p:ph type="title"/>
          </p:nvPr>
        </p:nvSpPr>
        <p:spPr>
          <a:xfrm>
            <a:off x="2584450" y="-171450"/>
            <a:ext cx="7543800" cy="1295400"/>
          </a:xfrm>
          <a:noFill/>
        </p:spPr>
        <p:txBody>
          <a:bodyPr/>
          <a:lstStyle/>
          <a:p>
            <a:pPr algn="ctr" rtl="1">
              <a:spcBef>
                <a:spcPct val="50000"/>
              </a:spcBef>
            </a:pPr>
            <a:r>
              <a:rPr lang="fa-IR" sz="3600">
                <a:solidFill>
                  <a:schemeClr val="accent2"/>
                </a:solidFill>
                <a:cs typeface="Lotus" pitchFamily="2" charset="-78"/>
              </a:rPr>
              <a:t>بهترين </a:t>
            </a:r>
            <a:r>
              <a:rPr lang="ar-SA" sz="3600">
                <a:solidFill>
                  <a:schemeClr val="accent2"/>
                </a:solidFill>
                <a:cs typeface="Lotus" pitchFamily="2" charset="-78"/>
              </a:rPr>
              <a:t>جستجوی</a:t>
            </a:r>
            <a:r>
              <a:rPr lang="fa-IR" sz="3600">
                <a:solidFill>
                  <a:schemeClr val="accent2"/>
                </a:solidFill>
                <a:cs typeface="Lotus" pitchFamily="2" charset="-78"/>
              </a:rPr>
              <a:t> بازگشتي </a:t>
            </a:r>
            <a:r>
              <a:rPr lang="en-US" sz="3600">
                <a:solidFill>
                  <a:schemeClr val="accent2"/>
                </a:solidFill>
                <a:cs typeface="Lotus" pitchFamily="2" charset="-78"/>
              </a:rPr>
              <a:t>RBFS</a:t>
            </a:r>
            <a:endParaRPr lang="fa-IR" sz="3600">
              <a:solidFill>
                <a:schemeClr val="accent2"/>
              </a:solidFill>
              <a:cs typeface="Lotus" pitchFamily="2" charset="-78"/>
            </a:endParaRPr>
          </a:p>
        </p:txBody>
      </p:sp>
    </p:spTree>
    <p:extLst>
      <p:ext uri="{BB962C8B-B14F-4D97-AF65-F5344CB8AC3E}">
        <p14:creationId xmlns:p14="http://schemas.microsoft.com/office/powerpoint/2010/main" val="29122279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4"/>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19CA2968-9C35-43A7-B204-79521D2D150E}" type="slidenum">
              <a:rPr lang="fa-IR" sz="1400">
                <a:cs typeface="Times New Roman" pitchFamily="18" charset="0"/>
              </a:rPr>
              <a:pPr algn="r">
                <a:defRPr/>
              </a:pPr>
              <a:t>54</a:t>
            </a:fld>
            <a:endParaRPr lang="en-US" sz="1400">
              <a:cs typeface="Times New Roman" pitchFamily="18" charset="0"/>
            </a:endParaRPr>
          </a:p>
        </p:txBody>
      </p:sp>
      <p:sp>
        <p:nvSpPr>
          <p:cNvPr id="157699"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57700" name="Rectangle 3"/>
          <p:cNvSpPr>
            <a:spLocks noChangeArrowheads="1"/>
          </p:cNvSpPr>
          <p:nvPr/>
        </p:nvSpPr>
        <p:spPr bwMode="auto">
          <a:xfrm>
            <a:off x="2127251" y="1851025"/>
            <a:ext cx="7777163" cy="641350"/>
          </a:xfrm>
          <a:prstGeom prst="rect">
            <a:avLst/>
          </a:prstGeom>
          <a:noFill/>
          <a:ln w="9525" algn="ctr">
            <a:noFill/>
            <a:miter lim="800000"/>
            <a:headEnd/>
            <a:tailEnd/>
          </a:ln>
        </p:spPr>
        <p:txBody>
          <a:bodyPr>
            <a:spAutoFit/>
          </a:bodyPr>
          <a:lstStyle/>
          <a:p>
            <a:pPr algn="ctr" rtl="1" eaLnBrk="0" hangingPunct="0">
              <a:spcBef>
                <a:spcPct val="50000"/>
              </a:spcBef>
            </a:pPr>
            <a:r>
              <a:rPr lang="fa-IR" sz="3600">
                <a:solidFill>
                  <a:schemeClr val="accent2"/>
                </a:solidFill>
                <a:cs typeface="Lotus" pitchFamily="2" charset="-78"/>
              </a:rPr>
              <a:t>بهترين جستجوی بازگشتي در نقشه رومانی</a:t>
            </a:r>
            <a:endParaRPr lang="en-US" sz="3600">
              <a:solidFill>
                <a:schemeClr val="accent2"/>
              </a:solidFill>
              <a:cs typeface="Lotus" pitchFamily="2" charset="-78"/>
            </a:endParaRPr>
          </a:p>
        </p:txBody>
      </p:sp>
      <p:pic>
        <p:nvPicPr>
          <p:cNvPr id="157701" name="Picture 4"/>
          <p:cNvPicPr>
            <a:picLocks noGrp="1" noChangeAspect="1" noChangeArrowheads="1"/>
          </p:cNvPicPr>
          <p:nvPr>
            <p:ph idx="4294967295"/>
          </p:nvPr>
        </p:nvPicPr>
        <p:blipFill>
          <a:blip r:embed="rId2"/>
          <a:srcRect/>
          <a:stretch>
            <a:fillRect/>
          </a:stretch>
        </p:blipFill>
        <p:spPr>
          <a:xfrm>
            <a:off x="1647825" y="2644775"/>
            <a:ext cx="8713788" cy="3600450"/>
          </a:xfrm>
          <a:noFill/>
        </p:spPr>
      </p:pic>
      <p:sp>
        <p:nvSpPr>
          <p:cNvPr id="214021" name="Oval 5"/>
          <p:cNvSpPr>
            <a:spLocks noChangeArrowheads="1"/>
          </p:cNvSpPr>
          <p:nvPr/>
        </p:nvSpPr>
        <p:spPr bwMode="auto">
          <a:xfrm>
            <a:off x="7680325" y="3832901"/>
            <a:ext cx="419100" cy="519351"/>
          </a:xfrm>
          <a:prstGeom prst="ellipse">
            <a:avLst/>
          </a:prstGeom>
          <a:noFill/>
          <a:ln w="57150" algn="ctr">
            <a:solidFill>
              <a:srgbClr val="00D600"/>
            </a:solidFill>
            <a:round/>
            <a:headEnd/>
            <a:tailEnd/>
          </a:ln>
        </p:spPr>
        <p:txBody>
          <a:bodyPr anchor="ctr">
            <a:spAutoFit/>
          </a:bodyPr>
          <a:lstStyle/>
          <a:p>
            <a:pPr eaLnBrk="0" hangingPunct="0"/>
            <a:endParaRPr lang="fa-IR">
              <a:cs typeface="Times New Roman" pitchFamily="18" charset="0"/>
            </a:endParaRPr>
          </a:p>
        </p:txBody>
      </p:sp>
      <p:sp>
        <p:nvSpPr>
          <p:cNvPr id="214022" name="Oval 6"/>
          <p:cNvSpPr>
            <a:spLocks noChangeArrowheads="1"/>
          </p:cNvSpPr>
          <p:nvPr/>
        </p:nvSpPr>
        <p:spPr bwMode="auto">
          <a:xfrm>
            <a:off x="3805238" y="3328076"/>
            <a:ext cx="419100" cy="519351"/>
          </a:xfrm>
          <a:prstGeom prst="ellipse">
            <a:avLst/>
          </a:prstGeom>
          <a:noFill/>
          <a:ln w="57150" algn="ctr">
            <a:solidFill>
              <a:srgbClr val="00D600"/>
            </a:solidFill>
            <a:round/>
            <a:headEnd/>
            <a:tailEnd/>
          </a:ln>
        </p:spPr>
        <p:txBody>
          <a:bodyPr anchor="ctr">
            <a:spAutoFit/>
          </a:bodyPr>
          <a:lstStyle/>
          <a:p>
            <a:pPr eaLnBrk="0" hangingPunct="0"/>
            <a:endParaRPr lang="fa-IR">
              <a:cs typeface="Times New Roman" pitchFamily="18" charset="0"/>
            </a:endParaRPr>
          </a:p>
        </p:txBody>
      </p:sp>
      <p:sp>
        <p:nvSpPr>
          <p:cNvPr id="157704" name="Freeform 7"/>
          <p:cNvSpPr>
            <a:spLocks/>
          </p:cNvSpPr>
          <p:nvPr/>
        </p:nvSpPr>
        <p:spPr bwMode="auto">
          <a:xfrm>
            <a:off x="-323850" y="5373688"/>
            <a:ext cx="215900" cy="369332"/>
          </a:xfrm>
          <a:custGeom>
            <a:avLst/>
            <a:gdLst>
              <a:gd name="T0" fmla="*/ 342741195 w 136"/>
              <a:gd name="T1" fmla="*/ 0 h 45"/>
              <a:gd name="T2" fmla="*/ 0 w 136"/>
              <a:gd name="T3" fmla="*/ 113405455 h 45"/>
              <a:gd name="T4" fmla="*/ 0 60000 65536"/>
              <a:gd name="T5" fmla="*/ 0 60000 65536"/>
              <a:gd name="T6" fmla="*/ 0 w 136"/>
              <a:gd name="T7" fmla="*/ 0 h 45"/>
              <a:gd name="T8" fmla="*/ 136 w 136"/>
              <a:gd name="T9" fmla="*/ 45 h 45"/>
            </a:gdLst>
            <a:ahLst/>
            <a:cxnLst>
              <a:cxn ang="T4">
                <a:pos x="T0" y="T1"/>
              </a:cxn>
              <a:cxn ang="T5">
                <a:pos x="T2" y="T3"/>
              </a:cxn>
            </a:cxnLst>
            <a:rect l="T6" t="T7" r="T8" b="T9"/>
            <a:pathLst>
              <a:path w="136" h="45">
                <a:moveTo>
                  <a:pt x="136" y="0"/>
                </a:moveTo>
                <a:cubicBezTo>
                  <a:pt x="136" y="0"/>
                  <a:pt x="68" y="22"/>
                  <a:pt x="0" y="45"/>
                </a:cubicBezTo>
              </a:path>
            </a:pathLst>
          </a:custGeom>
          <a:noFill/>
          <a:ln w="9525">
            <a:noFill/>
            <a:round/>
            <a:headEnd/>
            <a:tailEnd/>
          </a:ln>
        </p:spPr>
        <p:txBody>
          <a:bodyPr>
            <a:spAutoFit/>
          </a:bodyPr>
          <a:lstStyle/>
          <a:p>
            <a:pPr eaLnBrk="0" hangingPunct="0"/>
            <a:endParaRPr lang="fa-IR">
              <a:cs typeface="Times New Roman" pitchFamily="18" charset="0"/>
            </a:endParaRPr>
          </a:p>
        </p:txBody>
      </p:sp>
      <p:sp>
        <p:nvSpPr>
          <p:cNvPr id="157705" name="Freeform 8"/>
          <p:cNvSpPr>
            <a:spLocks/>
          </p:cNvSpPr>
          <p:nvPr/>
        </p:nvSpPr>
        <p:spPr bwMode="auto">
          <a:xfrm>
            <a:off x="5303839" y="3213100"/>
            <a:ext cx="2592387" cy="369332"/>
          </a:xfrm>
          <a:custGeom>
            <a:avLst/>
            <a:gdLst>
              <a:gd name="T0" fmla="*/ 2147483647 w 1633"/>
              <a:gd name="T1" fmla="*/ 1600299952 h 854"/>
              <a:gd name="T2" fmla="*/ 2147483647 w 1633"/>
              <a:gd name="T3" fmla="*/ 2056447706 h 854"/>
              <a:gd name="T4" fmla="*/ 1257556953 w 1633"/>
              <a:gd name="T5" fmla="*/ 1028223853 h 854"/>
              <a:gd name="T6" fmla="*/ 0 w 1633"/>
              <a:gd name="T7" fmla="*/ 0 h 854"/>
              <a:gd name="T8" fmla="*/ 0 60000 65536"/>
              <a:gd name="T9" fmla="*/ 0 60000 65536"/>
              <a:gd name="T10" fmla="*/ 0 60000 65536"/>
              <a:gd name="T11" fmla="*/ 0 60000 65536"/>
              <a:gd name="T12" fmla="*/ 0 w 1633"/>
              <a:gd name="T13" fmla="*/ 0 h 854"/>
              <a:gd name="T14" fmla="*/ 1633 w 1633"/>
              <a:gd name="T15" fmla="*/ 854 h 854"/>
            </a:gdLst>
            <a:ahLst/>
            <a:cxnLst>
              <a:cxn ang="T8">
                <a:pos x="T0" y="T1"/>
              </a:cxn>
              <a:cxn ang="T9">
                <a:pos x="T2" y="T3"/>
              </a:cxn>
              <a:cxn ang="T10">
                <a:pos x="T4" y="T5"/>
              </a:cxn>
              <a:cxn ang="T11">
                <a:pos x="T6" y="T7"/>
              </a:cxn>
            </a:cxnLst>
            <a:rect l="T12" t="T13" r="T14" b="T15"/>
            <a:pathLst>
              <a:path w="1633" h="854">
                <a:moveTo>
                  <a:pt x="1633" y="635"/>
                </a:moveTo>
                <a:cubicBezTo>
                  <a:pt x="1478" y="744"/>
                  <a:pt x="1323" y="854"/>
                  <a:pt x="1134" y="816"/>
                </a:cubicBezTo>
                <a:cubicBezTo>
                  <a:pt x="945" y="778"/>
                  <a:pt x="688" y="544"/>
                  <a:pt x="499" y="408"/>
                </a:cubicBezTo>
                <a:cubicBezTo>
                  <a:pt x="310" y="272"/>
                  <a:pt x="155" y="136"/>
                  <a:pt x="0" y="0"/>
                </a:cubicBezTo>
              </a:path>
            </a:pathLst>
          </a:custGeom>
          <a:noFill/>
          <a:ln w="9525">
            <a:noFill/>
            <a:round/>
            <a:headEnd/>
            <a:tailEnd/>
          </a:ln>
        </p:spPr>
        <p:txBody>
          <a:bodyPr>
            <a:spAutoFit/>
          </a:bodyPr>
          <a:lstStyle/>
          <a:p>
            <a:pPr eaLnBrk="0" hangingPunct="0"/>
            <a:endParaRPr lang="fa-IR">
              <a:cs typeface="Times New Roman" pitchFamily="18" charset="0"/>
            </a:endParaRPr>
          </a:p>
        </p:txBody>
      </p:sp>
      <p:sp>
        <p:nvSpPr>
          <p:cNvPr id="214025" name="Freeform 9"/>
          <p:cNvSpPr>
            <a:spLocks/>
          </p:cNvSpPr>
          <p:nvPr/>
        </p:nvSpPr>
        <p:spPr bwMode="auto">
          <a:xfrm>
            <a:off x="4151314" y="3081338"/>
            <a:ext cx="3673475" cy="369332"/>
          </a:xfrm>
          <a:custGeom>
            <a:avLst/>
            <a:gdLst>
              <a:gd name="T0" fmla="*/ 2147483647 w 2314"/>
              <a:gd name="T1" fmla="*/ 1809471817 h 869"/>
              <a:gd name="T2" fmla="*/ 2147483647 w 2314"/>
              <a:gd name="T3" fmla="*/ 1922877982 h 869"/>
              <a:gd name="T4" fmla="*/ 1943039649 w 2314"/>
              <a:gd name="T5" fmla="*/ 209172140 h 869"/>
              <a:gd name="T6" fmla="*/ 0 w 2314"/>
              <a:gd name="T7" fmla="*/ 665321020 h 869"/>
              <a:gd name="T8" fmla="*/ 0 60000 65536"/>
              <a:gd name="T9" fmla="*/ 0 60000 65536"/>
              <a:gd name="T10" fmla="*/ 0 60000 65536"/>
              <a:gd name="T11" fmla="*/ 0 60000 65536"/>
              <a:gd name="T12" fmla="*/ 0 w 2314"/>
              <a:gd name="T13" fmla="*/ 0 h 869"/>
              <a:gd name="T14" fmla="*/ 2314 w 2314"/>
              <a:gd name="T15" fmla="*/ 869 h 869"/>
            </a:gdLst>
            <a:ahLst/>
            <a:cxnLst>
              <a:cxn ang="T8">
                <a:pos x="T0" y="T1"/>
              </a:cxn>
              <a:cxn ang="T9">
                <a:pos x="T2" y="T3"/>
              </a:cxn>
              <a:cxn ang="T10">
                <a:pos x="T4" y="T5"/>
              </a:cxn>
              <a:cxn ang="T11">
                <a:pos x="T6" y="T7"/>
              </a:cxn>
            </a:cxnLst>
            <a:rect l="T12" t="T13" r="T14" b="T15"/>
            <a:pathLst>
              <a:path w="2314" h="869">
                <a:moveTo>
                  <a:pt x="2314" y="718"/>
                </a:moveTo>
                <a:cubicBezTo>
                  <a:pt x="2011" y="793"/>
                  <a:pt x="1709" y="869"/>
                  <a:pt x="1452" y="763"/>
                </a:cubicBezTo>
                <a:cubicBezTo>
                  <a:pt x="1195" y="657"/>
                  <a:pt x="1013" y="166"/>
                  <a:pt x="771" y="83"/>
                </a:cubicBezTo>
                <a:cubicBezTo>
                  <a:pt x="529" y="0"/>
                  <a:pt x="128" y="234"/>
                  <a:pt x="0" y="264"/>
                </a:cubicBezTo>
              </a:path>
            </a:pathLst>
          </a:custGeom>
          <a:noFill/>
          <a:ln w="25400">
            <a:solidFill>
              <a:srgbClr val="CC3300"/>
            </a:solidFill>
            <a:prstDash val="lgDash"/>
            <a:round/>
            <a:headEnd type="triangle" w="lg" len="lg"/>
            <a:tailEnd type="triangle" w="lg" len="lg"/>
          </a:ln>
        </p:spPr>
        <p:txBody>
          <a:bodyPr>
            <a:spAutoFit/>
          </a:bodyPr>
          <a:lstStyle/>
          <a:p>
            <a:pPr eaLnBrk="0" hangingPunct="0"/>
            <a:endParaRPr lang="fa-IR">
              <a:cs typeface="Times New Roman" pitchFamily="18" charset="0"/>
            </a:endParaRPr>
          </a:p>
        </p:txBody>
      </p:sp>
      <p:sp>
        <p:nvSpPr>
          <p:cNvPr id="214026" name="Oval 10"/>
          <p:cNvSpPr>
            <a:spLocks noChangeArrowheads="1"/>
          </p:cNvSpPr>
          <p:nvPr/>
        </p:nvSpPr>
        <p:spPr bwMode="auto">
          <a:xfrm>
            <a:off x="5456238" y="4196438"/>
            <a:ext cx="419100" cy="519351"/>
          </a:xfrm>
          <a:prstGeom prst="ellipse">
            <a:avLst/>
          </a:prstGeom>
          <a:noFill/>
          <a:ln w="57150" algn="ctr">
            <a:solidFill>
              <a:srgbClr val="00D600"/>
            </a:solidFill>
            <a:round/>
            <a:headEnd/>
            <a:tailEnd/>
          </a:ln>
        </p:spPr>
        <p:txBody>
          <a:bodyPr anchor="ctr">
            <a:spAutoFit/>
          </a:bodyPr>
          <a:lstStyle/>
          <a:p>
            <a:pPr eaLnBrk="0" hangingPunct="0"/>
            <a:endParaRPr lang="fa-IR">
              <a:cs typeface="Times New Roman" pitchFamily="18" charset="0"/>
            </a:endParaRPr>
          </a:p>
        </p:txBody>
      </p:sp>
      <p:sp>
        <p:nvSpPr>
          <p:cNvPr id="214027" name="Oval 11"/>
          <p:cNvSpPr>
            <a:spLocks noChangeArrowheads="1"/>
          </p:cNvSpPr>
          <p:nvPr/>
        </p:nvSpPr>
        <p:spPr bwMode="auto">
          <a:xfrm>
            <a:off x="3575050" y="4712376"/>
            <a:ext cx="419100" cy="519351"/>
          </a:xfrm>
          <a:prstGeom prst="ellipse">
            <a:avLst/>
          </a:prstGeom>
          <a:noFill/>
          <a:ln w="57150" algn="ctr">
            <a:solidFill>
              <a:srgbClr val="00D600"/>
            </a:solidFill>
            <a:round/>
            <a:headEnd/>
            <a:tailEnd/>
          </a:ln>
        </p:spPr>
        <p:txBody>
          <a:bodyPr anchor="ctr">
            <a:spAutoFit/>
          </a:bodyPr>
          <a:lstStyle/>
          <a:p>
            <a:pPr eaLnBrk="0" hangingPunct="0"/>
            <a:endParaRPr lang="fa-IR">
              <a:cs typeface="Times New Roman" pitchFamily="18" charset="0"/>
            </a:endParaRPr>
          </a:p>
        </p:txBody>
      </p:sp>
      <p:sp>
        <p:nvSpPr>
          <p:cNvPr id="214028" name="Freeform 12"/>
          <p:cNvSpPr>
            <a:spLocks/>
          </p:cNvSpPr>
          <p:nvPr/>
        </p:nvSpPr>
        <p:spPr bwMode="auto">
          <a:xfrm>
            <a:off x="3863976" y="4329113"/>
            <a:ext cx="1655763" cy="369332"/>
          </a:xfrm>
          <a:custGeom>
            <a:avLst/>
            <a:gdLst>
              <a:gd name="T0" fmla="*/ 0 w 1043"/>
              <a:gd name="T1" fmla="*/ 1199594300 h 620"/>
              <a:gd name="T2" fmla="*/ 914817757 w 1043"/>
              <a:gd name="T3" fmla="*/ 1542335415 h 620"/>
              <a:gd name="T4" fmla="*/ 1943041733 w 1043"/>
              <a:gd name="T5" fmla="*/ 1315521441 h 620"/>
              <a:gd name="T6" fmla="*/ 2056447952 w 1043"/>
              <a:gd name="T7" fmla="*/ 972780326 h 620"/>
              <a:gd name="T8" fmla="*/ 1943041733 w 1043"/>
              <a:gd name="T9" fmla="*/ 400703991 h 620"/>
              <a:gd name="T10" fmla="*/ 1829633927 w 1043"/>
              <a:gd name="T11" fmla="*/ 57962802 h 620"/>
              <a:gd name="T12" fmla="*/ 2147483647 w 1043"/>
              <a:gd name="T13" fmla="*/ 57962802 h 620"/>
              <a:gd name="T14" fmla="*/ 0 60000 65536"/>
              <a:gd name="T15" fmla="*/ 0 60000 65536"/>
              <a:gd name="T16" fmla="*/ 0 60000 65536"/>
              <a:gd name="T17" fmla="*/ 0 60000 65536"/>
              <a:gd name="T18" fmla="*/ 0 60000 65536"/>
              <a:gd name="T19" fmla="*/ 0 60000 65536"/>
              <a:gd name="T20" fmla="*/ 0 60000 65536"/>
              <a:gd name="T21" fmla="*/ 0 w 1043"/>
              <a:gd name="T22" fmla="*/ 0 h 620"/>
              <a:gd name="T23" fmla="*/ 1043 w 1043"/>
              <a:gd name="T24" fmla="*/ 620 h 6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3" h="620">
                <a:moveTo>
                  <a:pt x="0" y="476"/>
                </a:moveTo>
                <a:cubicBezTo>
                  <a:pt x="117" y="540"/>
                  <a:pt x="235" y="604"/>
                  <a:pt x="363" y="612"/>
                </a:cubicBezTo>
                <a:cubicBezTo>
                  <a:pt x="491" y="620"/>
                  <a:pt x="696" y="560"/>
                  <a:pt x="771" y="522"/>
                </a:cubicBezTo>
                <a:cubicBezTo>
                  <a:pt x="846" y="484"/>
                  <a:pt x="816" y="446"/>
                  <a:pt x="816" y="386"/>
                </a:cubicBezTo>
                <a:cubicBezTo>
                  <a:pt x="816" y="326"/>
                  <a:pt x="786" y="219"/>
                  <a:pt x="771" y="159"/>
                </a:cubicBezTo>
                <a:cubicBezTo>
                  <a:pt x="756" y="99"/>
                  <a:pt x="681" y="46"/>
                  <a:pt x="726" y="23"/>
                </a:cubicBezTo>
                <a:cubicBezTo>
                  <a:pt x="771" y="0"/>
                  <a:pt x="990" y="23"/>
                  <a:pt x="1043" y="23"/>
                </a:cubicBezTo>
              </a:path>
            </a:pathLst>
          </a:custGeom>
          <a:noFill/>
          <a:ln w="25400">
            <a:solidFill>
              <a:srgbClr val="CC3300"/>
            </a:solidFill>
            <a:prstDash val="lgDash"/>
            <a:round/>
            <a:headEnd type="triangle" w="lg" len="lg"/>
            <a:tailEnd type="triangle" w="lg" len="lg"/>
          </a:ln>
        </p:spPr>
        <p:txBody>
          <a:bodyPr>
            <a:spAutoFit/>
          </a:bodyPr>
          <a:lstStyle/>
          <a:p>
            <a:pPr eaLnBrk="0" hangingPunct="0"/>
            <a:endParaRPr lang="fa-IR">
              <a:cs typeface="Times New Roman" pitchFamily="18" charset="0"/>
            </a:endParaRPr>
          </a:p>
        </p:txBody>
      </p:sp>
    </p:spTree>
    <p:extLst>
      <p:ext uri="{BB962C8B-B14F-4D97-AF65-F5344CB8AC3E}">
        <p14:creationId xmlns:p14="http://schemas.microsoft.com/office/powerpoint/2010/main" val="152136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4021"/>
                                        </p:tgtEl>
                                        <p:attrNameLst>
                                          <p:attrName>style.visibility</p:attrName>
                                        </p:attrNameLst>
                                      </p:cBhvr>
                                      <p:to>
                                        <p:strVal val="visible"/>
                                      </p:to>
                                    </p:set>
                                    <p:animEffect transition="in" filter="fade">
                                      <p:cBhvr>
                                        <p:cTn id="7" dur="2000"/>
                                        <p:tgtEl>
                                          <p:spTgt spid="2140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4022"/>
                                        </p:tgtEl>
                                        <p:attrNameLst>
                                          <p:attrName>style.visibility</p:attrName>
                                        </p:attrNameLst>
                                      </p:cBhvr>
                                      <p:to>
                                        <p:strVal val="visible"/>
                                      </p:to>
                                    </p:set>
                                    <p:animEffect transition="in" filter="fade">
                                      <p:cBhvr>
                                        <p:cTn id="10" dur="1000"/>
                                        <p:tgtEl>
                                          <p:spTgt spid="214022"/>
                                        </p:tgtEl>
                                      </p:cBhvr>
                                    </p:animEffect>
                                  </p:childTnLst>
                                </p:cTn>
                              </p:par>
                            </p:childTnLst>
                          </p:cTn>
                        </p:par>
                        <p:par>
                          <p:cTn id="11" fill="hold">
                            <p:stCondLst>
                              <p:cond delay="2000"/>
                            </p:stCondLst>
                            <p:childTnLst>
                              <p:par>
                                <p:cTn id="12" presetID="18" presetClass="entr" presetSubtype="12" fill="hold" grpId="0" nodeType="afterEffect">
                                  <p:stCondLst>
                                    <p:cond delay="0"/>
                                  </p:stCondLst>
                                  <p:childTnLst>
                                    <p:set>
                                      <p:cBhvr>
                                        <p:cTn id="13" dur="1" fill="hold">
                                          <p:stCondLst>
                                            <p:cond delay="0"/>
                                          </p:stCondLst>
                                        </p:cTn>
                                        <p:tgtEl>
                                          <p:spTgt spid="214025"/>
                                        </p:tgtEl>
                                        <p:attrNameLst>
                                          <p:attrName>style.visibility</p:attrName>
                                        </p:attrNameLst>
                                      </p:cBhvr>
                                      <p:to>
                                        <p:strVal val="visible"/>
                                      </p:to>
                                    </p:set>
                                    <p:animEffect transition="in" filter="strips(downLeft)">
                                      <p:cBhvr>
                                        <p:cTn id="14" dur="2000"/>
                                        <p:tgtEl>
                                          <p:spTgt spid="2140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4026"/>
                                        </p:tgtEl>
                                        <p:attrNameLst>
                                          <p:attrName>style.visibility</p:attrName>
                                        </p:attrNameLst>
                                      </p:cBhvr>
                                      <p:to>
                                        <p:strVal val="visible"/>
                                      </p:to>
                                    </p:set>
                                    <p:animEffect transition="in" filter="fade">
                                      <p:cBhvr>
                                        <p:cTn id="19" dur="1000"/>
                                        <p:tgtEl>
                                          <p:spTgt spid="2140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4027"/>
                                        </p:tgtEl>
                                        <p:attrNameLst>
                                          <p:attrName>style.visibility</p:attrName>
                                        </p:attrNameLst>
                                      </p:cBhvr>
                                      <p:to>
                                        <p:strVal val="visible"/>
                                      </p:to>
                                    </p:set>
                                    <p:animEffect transition="in" filter="fade">
                                      <p:cBhvr>
                                        <p:cTn id="22" dur="1000"/>
                                        <p:tgtEl>
                                          <p:spTgt spid="214027"/>
                                        </p:tgtEl>
                                      </p:cBhvr>
                                    </p:animEffect>
                                  </p:childTnLst>
                                </p:cTn>
                              </p:par>
                            </p:childTnLst>
                          </p:cTn>
                        </p:par>
                        <p:par>
                          <p:cTn id="23" fill="hold">
                            <p:stCondLst>
                              <p:cond delay="1000"/>
                            </p:stCondLst>
                            <p:childTnLst>
                              <p:par>
                                <p:cTn id="24" presetID="18" presetClass="entr" presetSubtype="3" fill="hold" grpId="0" nodeType="afterEffect">
                                  <p:stCondLst>
                                    <p:cond delay="0"/>
                                  </p:stCondLst>
                                  <p:childTnLst>
                                    <p:set>
                                      <p:cBhvr>
                                        <p:cTn id="25" dur="1" fill="hold">
                                          <p:stCondLst>
                                            <p:cond delay="0"/>
                                          </p:stCondLst>
                                        </p:cTn>
                                        <p:tgtEl>
                                          <p:spTgt spid="214028"/>
                                        </p:tgtEl>
                                        <p:attrNameLst>
                                          <p:attrName>style.visibility</p:attrName>
                                        </p:attrNameLst>
                                      </p:cBhvr>
                                      <p:to>
                                        <p:strVal val="visible"/>
                                      </p:to>
                                    </p:set>
                                    <p:animEffect transition="in" filter="strips(upRight)">
                                      <p:cBhvr>
                                        <p:cTn id="26" dur="2000"/>
                                        <p:tgtEl>
                                          <p:spTgt spid="214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1" grpId="0" animBg="1"/>
      <p:bldP spid="214022" grpId="0" animBg="1"/>
      <p:bldP spid="214025" grpId="0" animBg="1"/>
      <p:bldP spid="214026" grpId="0" animBg="1"/>
      <p:bldP spid="214027" grpId="0" animBg="1"/>
      <p:bldP spid="21402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F239ADFC-DF50-4392-83E7-752E2D44627E}" type="slidenum">
              <a:rPr lang="fa-IR" sz="1400">
                <a:cs typeface="Times New Roman" pitchFamily="18" charset="0"/>
              </a:rPr>
              <a:pPr algn="r">
                <a:defRPr/>
              </a:pPr>
              <a:t>55</a:t>
            </a:fld>
            <a:endParaRPr lang="en-US" sz="1400">
              <a:cs typeface="Times New Roman" pitchFamily="18" charset="0"/>
            </a:endParaRPr>
          </a:p>
        </p:txBody>
      </p:sp>
      <p:sp>
        <p:nvSpPr>
          <p:cNvPr id="158723"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58724" name="Rectangle 3"/>
          <p:cNvSpPr>
            <a:spLocks noChangeArrowheads="1"/>
          </p:cNvSpPr>
          <p:nvPr/>
        </p:nvSpPr>
        <p:spPr bwMode="auto">
          <a:xfrm>
            <a:off x="2127251" y="1851025"/>
            <a:ext cx="7777163" cy="641350"/>
          </a:xfrm>
          <a:prstGeom prst="rect">
            <a:avLst/>
          </a:prstGeom>
          <a:noFill/>
          <a:ln w="9525" algn="ctr">
            <a:noFill/>
            <a:miter lim="800000"/>
            <a:headEnd/>
            <a:tailEnd/>
          </a:ln>
        </p:spPr>
        <p:txBody>
          <a:bodyPr>
            <a:spAutoFit/>
          </a:bodyPr>
          <a:lstStyle/>
          <a:p>
            <a:pPr algn="ctr" rtl="1" eaLnBrk="0" hangingPunct="0">
              <a:spcBef>
                <a:spcPct val="50000"/>
              </a:spcBef>
            </a:pPr>
            <a:r>
              <a:rPr lang="fa-IR" sz="3600">
                <a:solidFill>
                  <a:schemeClr val="accent2"/>
                </a:solidFill>
                <a:cs typeface="Lotus" pitchFamily="2" charset="-78"/>
              </a:rPr>
              <a:t>بهترين جستجوی بازگشتي در نقشه رومانی</a:t>
            </a:r>
            <a:endParaRPr lang="en-US" sz="3600">
              <a:solidFill>
                <a:schemeClr val="accent2"/>
              </a:solidFill>
              <a:cs typeface="Lotus" pitchFamily="2" charset="-78"/>
            </a:endParaRPr>
          </a:p>
        </p:txBody>
      </p:sp>
      <p:pic>
        <p:nvPicPr>
          <p:cNvPr id="158725" name="Picture 4"/>
          <p:cNvPicPr>
            <a:picLocks noGrp="1" noChangeAspect="1" noChangeArrowheads="1"/>
          </p:cNvPicPr>
          <p:nvPr>
            <p:ph idx="4294967295"/>
          </p:nvPr>
        </p:nvPicPr>
        <p:blipFill>
          <a:blip r:embed="rId2"/>
          <a:srcRect/>
          <a:stretch>
            <a:fillRect/>
          </a:stretch>
        </p:blipFill>
        <p:spPr>
          <a:xfrm>
            <a:off x="1847850" y="2579688"/>
            <a:ext cx="8497888" cy="3802062"/>
          </a:xfrm>
          <a:noFill/>
        </p:spPr>
      </p:pic>
      <p:sp>
        <p:nvSpPr>
          <p:cNvPr id="215045" name="Line 5"/>
          <p:cNvSpPr>
            <a:spLocks noChangeShapeType="1"/>
          </p:cNvSpPr>
          <p:nvPr/>
        </p:nvSpPr>
        <p:spPr bwMode="auto">
          <a:xfrm flipH="1">
            <a:off x="5707063" y="5140326"/>
            <a:ext cx="215900" cy="576263"/>
          </a:xfrm>
          <a:prstGeom prst="line">
            <a:avLst/>
          </a:prstGeom>
          <a:noFill/>
          <a:ln w="38100">
            <a:solidFill>
              <a:srgbClr val="CC3300"/>
            </a:solidFill>
            <a:round/>
            <a:headEnd type="triangle" w="lg" len="lg"/>
            <a:tailEnd/>
          </a:ln>
        </p:spPr>
        <p:txBody>
          <a:bodyPr>
            <a:spAutoFit/>
          </a:bodyPr>
          <a:lstStyle/>
          <a:p>
            <a:endParaRPr lang="fa-IR"/>
          </a:p>
        </p:txBody>
      </p:sp>
      <p:sp>
        <p:nvSpPr>
          <p:cNvPr id="215046" name="Oval 6"/>
          <p:cNvSpPr>
            <a:spLocks noChangeArrowheads="1"/>
          </p:cNvSpPr>
          <p:nvPr/>
        </p:nvSpPr>
        <p:spPr bwMode="auto">
          <a:xfrm>
            <a:off x="6091239" y="4798101"/>
            <a:ext cx="377825" cy="519351"/>
          </a:xfrm>
          <a:prstGeom prst="ellipse">
            <a:avLst/>
          </a:prstGeom>
          <a:noFill/>
          <a:ln w="57150" algn="ctr">
            <a:solidFill>
              <a:srgbClr val="00D600"/>
            </a:solidFill>
            <a:round/>
            <a:headEnd/>
            <a:tailEnd/>
          </a:ln>
        </p:spPr>
        <p:txBody>
          <a:bodyPr anchor="ctr">
            <a:spAutoFit/>
          </a:bodyPr>
          <a:lstStyle/>
          <a:p>
            <a:pPr eaLnBrk="0" hangingPunct="0"/>
            <a:endParaRPr lang="fa-IR">
              <a:cs typeface="Times New Roman" pitchFamily="18" charset="0"/>
            </a:endParaRPr>
          </a:p>
        </p:txBody>
      </p:sp>
      <p:sp>
        <p:nvSpPr>
          <p:cNvPr id="215047" name="Oval 7"/>
          <p:cNvSpPr>
            <a:spLocks noChangeArrowheads="1"/>
          </p:cNvSpPr>
          <p:nvPr/>
        </p:nvSpPr>
        <p:spPr bwMode="auto">
          <a:xfrm>
            <a:off x="3406776" y="4264701"/>
            <a:ext cx="377825" cy="519351"/>
          </a:xfrm>
          <a:prstGeom prst="ellipse">
            <a:avLst/>
          </a:prstGeom>
          <a:noFill/>
          <a:ln w="57150" algn="ctr">
            <a:solidFill>
              <a:srgbClr val="00D600"/>
            </a:solidFill>
            <a:round/>
            <a:headEnd/>
            <a:tailEnd/>
          </a:ln>
        </p:spPr>
        <p:txBody>
          <a:bodyPr anchor="ctr">
            <a:spAutoFit/>
          </a:bodyPr>
          <a:lstStyle/>
          <a:p>
            <a:pPr eaLnBrk="0" hangingPunct="0"/>
            <a:endParaRPr lang="fa-IR">
              <a:cs typeface="Times New Roman" pitchFamily="18" charset="0"/>
            </a:endParaRPr>
          </a:p>
        </p:txBody>
      </p:sp>
      <p:sp>
        <p:nvSpPr>
          <p:cNvPr id="215048" name="Freeform 8"/>
          <p:cNvSpPr>
            <a:spLocks/>
          </p:cNvSpPr>
          <p:nvPr/>
        </p:nvSpPr>
        <p:spPr bwMode="auto">
          <a:xfrm>
            <a:off x="3792539" y="3981450"/>
            <a:ext cx="2759075" cy="369332"/>
          </a:xfrm>
          <a:custGeom>
            <a:avLst/>
            <a:gdLst>
              <a:gd name="T0" fmla="*/ 2147483647 w 1738"/>
              <a:gd name="T1" fmla="*/ 1524695900 h 605"/>
              <a:gd name="T2" fmla="*/ 2147483647 w 1738"/>
              <a:gd name="T3" fmla="*/ 609878082 h 605"/>
              <a:gd name="T4" fmla="*/ 2147483647 w 1738"/>
              <a:gd name="T5" fmla="*/ 37803154 h 605"/>
              <a:gd name="T6" fmla="*/ 0 w 1738"/>
              <a:gd name="T7" fmla="*/ 836692370 h 605"/>
              <a:gd name="T8" fmla="*/ 0 60000 65536"/>
              <a:gd name="T9" fmla="*/ 0 60000 65536"/>
              <a:gd name="T10" fmla="*/ 0 60000 65536"/>
              <a:gd name="T11" fmla="*/ 0 60000 65536"/>
              <a:gd name="T12" fmla="*/ 0 w 1738"/>
              <a:gd name="T13" fmla="*/ 0 h 605"/>
              <a:gd name="T14" fmla="*/ 1738 w 1738"/>
              <a:gd name="T15" fmla="*/ 605 h 605"/>
            </a:gdLst>
            <a:ahLst/>
            <a:cxnLst>
              <a:cxn ang="T8">
                <a:pos x="T0" y="T1"/>
              </a:cxn>
              <a:cxn ang="T9">
                <a:pos x="T2" y="T3"/>
              </a:cxn>
              <a:cxn ang="T10">
                <a:pos x="T4" y="T5"/>
              </a:cxn>
              <a:cxn ang="T11">
                <a:pos x="T6" y="T7"/>
              </a:cxn>
            </a:cxnLst>
            <a:rect l="T12" t="T13" r="T14" b="T15"/>
            <a:pathLst>
              <a:path w="1738" h="605">
                <a:moveTo>
                  <a:pt x="1678" y="605"/>
                </a:moveTo>
                <a:cubicBezTo>
                  <a:pt x="1708" y="472"/>
                  <a:pt x="1738" y="340"/>
                  <a:pt x="1678" y="242"/>
                </a:cubicBezTo>
                <a:cubicBezTo>
                  <a:pt x="1618" y="144"/>
                  <a:pt x="1595" y="0"/>
                  <a:pt x="1315" y="15"/>
                </a:cubicBezTo>
                <a:cubicBezTo>
                  <a:pt x="1035" y="30"/>
                  <a:pt x="219" y="279"/>
                  <a:pt x="0" y="332"/>
                </a:cubicBezTo>
              </a:path>
            </a:pathLst>
          </a:custGeom>
          <a:noFill/>
          <a:ln w="28575">
            <a:solidFill>
              <a:srgbClr val="CC3300"/>
            </a:solidFill>
            <a:prstDash val="lgDash"/>
            <a:round/>
            <a:headEnd type="triangle" w="lg" len="lg"/>
            <a:tailEnd type="triangle" w="lg" len="lg"/>
          </a:ln>
        </p:spPr>
        <p:txBody>
          <a:bodyPr>
            <a:spAutoFit/>
          </a:bodyPr>
          <a:lstStyle/>
          <a:p>
            <a:pPr eaLnBrk="0" hangingPunct="0"/>
            <a:endParaRPr lang="fa-IR">
              <a:cs typeface="Times New Roman" pitchFamily="18" charset="0"/>
            </a:endParaRPr>
          </a:p>
        </p:txBody>
      </p:sp>
    </p:spTree>
    <p:extLst>
      <p:ext uri="{BB962C8B-B14F-4D97-AF65-F5344CB8AC3E}">
        <p14:creationId xmlns:p14="http://schemas.microsoft.com/office/powerpoint/2010/main" val="59871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3000" fill="hold" grpId="0" nodeType="clickEffect">
                                  <p:stCondLst>
                                    <p:cond delay="0"/>
                                  </p:stCondLst>
                                  <p:childTnLst>
                                    <p:set>
                                      <p:cBhvr>
                                        <p:cTn id="6" dur="1" fill="hold">
                                          <p:stCondLst>
                                            <p:cond delay="0"/>
                                          </p:stCondLst>
                                        </p:cTn>
                                        <p:tgtEl>
                                          <p:spTgt spid="215045"/>
                                        </p:tgtEl>
                                        <p:attrNameLst>
                                          <p:attrName>style.visibility</p:attrName>
                                        </p:attrNameLst>
                                      </p:cBhvr>
                                      <p:to>
                                        <p:strVal val="visible"/>
                                      </p:to>
                                    </p:set>
                                    <p:animEffect transition="in" filter="fade">
                                      <p:cBhvr>
                                        <p:cTn id="7" dur="500"/>
                                        <p:tgtEl>
                                          <p:spTgt spid="2150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46"/>
                                        </p:tgtEl>
                                        <p:attrNameLst>
                                          <p:attrName>style.visibility</p:attrName>
                                        </p:attrNameLst>
                                      </p:cBhvr>
                                      <p:to>
                                        <p:strVal val="visible"/>
                                      </p:to>
                                    </p:set>
                                    <p:animEffect transition="in" filter="fade">
                                      <p:cBhvr>
                                        <p:cTn id="12" dur="2000"/>
                                        <p:tgtEl>
                                          <p:spTgt spid="21504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5047"/>
                                        </p:tgtEl>
                                        <p:attrNameLst>
                                          <p:attrName>style.visibility</p:attrName>
                                        </p:attrNameLst>
                                      </p:cBhvr>
                                      <p:to>
                                        <p:strVal val="visible"/>
                                      </p:to>
                                    </p:set>
                                    <p:animEffect transition="in" filter="fade">
                                      <p:cBhvr>
                                        <p:cTn id="15" dur="2000"/>
                                        <p:tgtEl>
                                          <p:spTgt spid="215047"/>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215048"/>
                                        </p:tgtEl>
                                        <p:attrNameLst>
                                          <p:attrName>style.visibility</p:attrName>
                                        </p:attrNameLst>
                                      </p:cBhvr>
                                      <p:to>
                                        <p:strVal val="visible"/>
                                      </p:to>
                                    </p:set>
                                    <p:animEffect transition="in" filter="strips(downLeft)">
                                      <p:cBhvr>
                                        <p:cTn id="19" dur="2000"/>
                                        <p:tgtEl>
                                          <p:spTgt spid="215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5" grpId="0" animBg="1"/>
      <p:bldP spid="215046" grpId="0" animBg="1"/>
      <p:bldP spid="215047" grpId="0" animBg="1"/>
      <p:bldP spid="21504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4"/>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692C1E9B-A6C2-4158-A103-E46A5FDA3D33}" type="slidenum">
              <a:rPr lang="fa-IR" sz="1400">
                <a:cs typeface="Times New Roman" pitchFamily="18" charset="0"/>
              </a:rPr>
              <a:pPr algn="r">
                <a:defRPr/>
              </a:pPr>
              <a:t>56</a:t>
            </a:fld>
            <a:endParaRPr lang="en-US" sz="1400">
              <a:cs typeface="Times New Roman" pitchFamily="18" charset="0"/>
            </a:endParaRPr>
          </a:p>
        </p:txBody>
      </p:sp>
      <p:sp>
        <p:nvSpPr>
          <p:cNvPr id="159747" name="Rectangle 2"/>
          <p:cNvSpPr>
            <a:spLocks noChangeArrowheads="1"/>
          </p:cNvSpPr>
          <p:nvPr/>
        </p:nvSpPr>
        <p:spPr bwMode="auto">
          <a:xfrm>
            <a:off x="2127251" y="1851025"/>
            <a:ext cx="7777163" cy="641350"/>
          </a:xfrm>
          <a:prstGeom prst="rect">
            <a:avLst/>
          </a:prstGeom>
          <a:noFill/>
          <a:ln w="9525" algn="ctr">
            <a:noFill/>
            <a:miter lim="800000"/>
            <a:headEnd/>
            <a:tailEnd/>
          </a:ln>
        </p:spPr>
        <p:txBody>
          <a:bodyPr>
            <a:spAutoFit/>
          </a:bodyPr>
          <a:lstStyle/>
          <a:p>
            <a:pPr algn="ctr" rtl="1" eaLnBrk="0" hangingPunct="0">
              <a:spcBef>
                <a:spcPct val="50000"/>
              </a:spcBef>
            </a:pPr>
            <a:r>
              <a:rPr lang="fa-IR" sz="3600">
                <a:solidFill>
                  <a:schemeClr val="accent2"/>
                </a:solidFill>
                <a:cs typeface="Lotus" pitchFamily="2" charset="-78"/>
              </a:rPr>
              <a:t>بهترين جستجوی بازگشتي در نقشه رومانی</a:t>
            </a:r>
            <a:endParaRPr lang="en-US" sz="3600">
              <a:solidFill>
                <a:schemeClr val="accent2"/>
              </a:solidFill>
              <a:cs typeface="Lotus" pitchFamily="2" charset="-78"/>
            </a:endParaRPr>
          </a:p>
        </p:txBody>
      </p:sp>
      <p:sp>
        <p:nvSpPr>
          <p:cNvPr id="159748" name="Text Box 3"/>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pic>
        <p:nvPicPr>
          <p:cNvPr id="159749" name="Picture 4"/>
          <p:cNvPicPr>
            <a:picLocks noGrp="1" noChangeAspect="1" noChangeArrowheads="1"/>
          </p:cNvPicPr>
          <p:nvPr>
            <p:ph idx="4294967295"/>
          </p:nvPr>
        </p:nvPicPr>
        <p:blipFill>
          <a:blip r:embed="rId2"/>
          <a:srcRect/>
          <a:stretch>
            <a:fillRect/>
          </a:stretch>
        </p:blipFill>
        <p:spPr>
          <a:xfrm>
            <a:off x="1703389" y="2686051"/>
            <a:ext cx="8816975" cy="3406775"/>
          </a:xfrm>
          <a:noFill/>
        </p:spPr>
      </p:pic>
      <p:sp>
        <p:nvSpPr>
          <p:cNvPr id="216069" name="Line 5"/>
          <p:cNvSpPr>
            <a:spLocks noChangeShapeType="1"/>
          </p:cNvSpPr>
          <p:nvPr/>
        </p:nvSpPr>
        <p:spPr bwMode="auto">
          <a:xfrm flipV="1">
            <a:off x="3167064" y="4700588"/>
            <a:ext cx="433387" cy="431800"/>
          </a:xfrm>
          <a:prstGeom prst="line">
            <a:avLst/>
          </a:prstGeom>
          <a:noFill/>
          <a:ln w="25400">
            <a:solidFill>
              <a:srgbClr val="CC3300"/>
            </a:solidFill>
            <a:round/>
            <a:headEnd/>
            <a:tailEnd type="triangle" w="lg" len="lg"/>
          </a:ln>
        </p:spPr>
        <p:txBody>
          <a:bodyPr>
            <a:spAutoFit/>
          </a:bodyPr>
          <a:lstStyle/>
          <a:p>
            <a:endParaRPr lang="fa-IR"/>
          </a:p>
        </p:txBody>
      </p:sp>
      <p:sp>
        <p:nvSpPr>
          <p:cNvPr id="216070" name="Oval 6"/>
          <p:cNvSpPr>
            <a:spLocks noChangeArrowheads="1"/>
          </p:cNvSpPr>
          <p:nvPr/>
        </p:nvSpPr>
        <p:spPr bwMode="auto">
          <a:xfrm>
            <a:off x="7818439" y="3591601"/>
            <a:ext cx="377825" cy="519351"/>
          </a:xfrm>
          <a:prstGeom prst="ellipse">
            <a:avLst/>
          </a:prstGeom>
          <a:noFill/>
          <a:ln w="57150" algn="ctr">
            <a:solidFill>
              <a:srgbClr val="00D600"/>
            </a:solidFill>
            <a:round/>
            <a:headEnd/>
            <a:tailEnd/>
          </a:ln>
        </p:spPr>
        <p:txBody>
          <a:bodyPr anchor="ctr">
            <a:spAutoFit/>
          </a:bodyPr>
          <a:lstStyle/>
          <a:p>
            <a:pPr eaLnBrk="0" hangingPunct="0"/>
            <a:endParaRPr lang="fa-IR">
              <a:cs typeface="Times New Roman" pitchFamily="18" charset="0"/>
            </a:endParaRPr>
          </a:p>
        </p:txBody>
      </p:sp>
      <p:sp>
        <p:nvSpPr>
          <p:cNvPr id="216071" name="Oval 7"/>
          <p:cNvSpPr>
            <a:spLocks noChangeArrowheads="1"/>
          </p:cNvSpPr>
          <p:nvPr/>
        </p:nvSpPr>
        <p:spPr bwMode="auto">
          <a:xfrm>
            <a:off x="3863976" y="3210601"/>
            <a:ext cx="377825" cy="519351"/>
          </a:xfrm>
          <a:prstGeom prst="ellipse">
            <a:avLst/>
          </a:prstGeom>
          <a:noFill/>
          <a:ln w="57150" algn="ctr">
            <a:solidFill>
              <a:srgbClr val="00D600"/>
            </a:solidFill>
            <a:round/>
            <a:headEnd/>
            <a:tailEnd/>
          </a:ln>
        </p:spPr>
        <p:txBody>
          <a:bodyPr anchor="ctr">
            <a:spAutoFit/>
          </a:bodyPr>
          <a:lstStyle/>
          <a:p>
            <a:pPr eaLnBrk="0" hangingPunct="0"/>
            <a:endParaRPr lang="fa-IR">
              <a:cs typeface="Times New Roman" pitchFamily="18" charset="0"/>
            </a:endParaRPr>
          </a:p>
        </p:txBody>
      </p:sp>
      <p:sp>
        <p:nvSpPr>
          <p:cNvPr id="216072" name="Oval 8"/>
          <p:cNvSpPr>
            <a:spLocks noChangeArrowheads="1"/>
          </p:cNvSpPr>
          <p:nvPr/>
        </p:nvSpPr>
        <p:spPr bwMode="auto">
          <a:xfrm>
            <a:off x="5519739" y="3907513"/>
            <a:ext cx="377825" cy="519351"/>
          </a:xfrm>
          <a:prstGeom prst="ellipse">
            <a:avLst/>
          </a:prstGeom>
          <a:noFill/>
          <a:ln w="57150" algn="ctr">
            <a:solidFill>
              <a:srgbClr val="00D600"/>
            </a:solidFill>
            <a:round/>
            <a:headEnd/>
            <a:tailEnd/>
          </a:ln>
        </p:spPr>
        <p:txBody>
          <a:bodyPr anchor="ctr">
            <a:spAutoFit/>
          </a:bodyPr>
          <a:lstStyle/>
          <a:p>
            <a:pPr eaLnBrk="0" hangingPunct="0"/>
            <a:endParaRPr lang="fa-IR">
              <a:cs typeface="Times New Roman" pitchFamily="18" charset="0"/>
            </a:endParaRPr>
          </a:p>
        </p:txBody>
      </p:sp>
      <p:sp>
        <p:nvSpPr>
          <p:cNvPr id="216073" name="Oval 9"/>
          <p:cNvSpPr>
            <a:spLocks noChangeArrowheads="1"/>
          </p:cNvSpPr>
          <p:nvPr/>
        </p:nvSpPr>
        <p:spPr bwMode="auto">
          <a:xfrm>
            <a:off x="6378576" y="4628238"/>
            <a:ext cx="377825" cy="519351"/>
          </a:xfrm>
          <a:prstGeom prst="ellipse">
            <a:avLst/>
          </a:prstGeom>
          <a:noFill/>
          <a:ln w="57150" algn="ctr">
            <a:solidFill>
              <a:srgbClr val="00D600"/>
            </a:solidFill>
            <a:round/>
            <a:headEnd/>
            <a:tailEnd/>
          </a:ln>
        </p:spPr>
        <p:txBody>
          <a:bodyPr anchor="ctr">
            <a:spAutoFit/>
          </a:bodyPr>
          <a:lstStyle/>
          <a:p>
            <a:pPr eaLnBrk="0" hangingPunct="0"/>
            <a:endParaRPr lang="fa-IR">
              <a:cs typeface="Times New Roman" pitchFamily="18" charset="0"/>
            </a:endParaRPr>
          </a:p>
        </p:txBody>
      </p:sp>
      <p:sp>
        <p:nvSpPr>
          <p:cNvPr id="216074" name="Freeform 10"/>
          <p:cNvSpPr>
            <a:spLocks/>
          </p:cNvSpPr>
          <p:nvPr/>
        </p:nvSpPr>
        <p:spPr bwMode="auto">
          <a:xfrm>
            <a:off x="4224338" y="3032125"/>
            <a:ext cx="3600450" cy="369332"/>
          </a:xfrm>
          <a:custGeom>
            <a:avLst/>
            <a:gdLst>
              <a:gd name="T0" fmla="*/ 2147483647 w 2268"/>
              <a:gd name="T1" fmla="*/ 1315522104 h 643"/>
              <a:gd name="T2" fmla="*/ 2147483647 w 2268"/>
              <a:gd name="T3" fmla="*/ 1544857142 h 643"/>
              <a:gd name="T4" fmla="*/ 2147483647 w 2268"/>
              <a:gd name="T5" fmla="*/ 859374567 h 643"/>
              <a:gd name="T6" fmla="*/ 1943039632 w 2268"/>
              <a:gd name="T7" fmla="*/ 57964419 h 643"/>
              <a:gd name="T8" fmla="*/ 0 w 2268"/>
              <a:gd name="T9" fmla="*/ 516633080 h 643"/>
              <a:gd name="T10" fmla="*/ 0 60000 65536"/>
              <a:gd name="T11" fmla="*/ 0 60000 65536"/>
              <a:gd name="T12" fmla="*/ 0 60000 65536"/>
              <a:gd name="T13" fmla="*/ 0 60000 65536"/>
              <a:gd name="T14" fmla="*/ 0 60000 65536"/>
              <a:gd name="T15" fmla="*/ 0 w 2268"/>
              <a:gd name="T16" fmla="*/ 0 h 643"/>
              <a:gd name="T17" fmla="*/ 2268 w 2268"/>
              <a:gd name="T18" fmla="*/ 643 h 643"/>
            </a:gdLst>
            <a:ahLst/>
            <a:cxnLst>
              <a:cxn ang="T10">
                <a:pos x="T0" y="T1"/>
              </a:cxn>
              <a:cxn ang="T11">
                <a:pos x="T2" y="T3"/>
              </a:cxn>
              <a:cxn ang="T12">
                <a:pos x="T4" y="T5"/>
              </a:cxn>
              <a:cxn ang="T13">
                <a:pos x="T6" y="T7"/>
              </a:cxn>
              <a:cxn ang="T14">
                <a:pos x="T8" y="T9"/>
              </a:cxn>
            </a:cxnLst>
            <a:rect l="T15" t="T16" r="T17" b="T18"/>
            <a:pathLst>
              <a:path w="2268" h="643">
                <a:moveTo>
                  <a:pt x="2268" y="522"/>
                </a:moveTo>
                <a:cubicBezTo>
                  <a:pt x="2173" y="582"/>
                  <a:pt x="2078" y="643"/>
                  <a:pt x="1950" y="613"/>
                </a:cubicBezTo>
                <a:cubicBezTo>
                  <a:pt x="1822" y="583"/>
                  <a:pt x="1693" y="439"/>
                  <a:pt x="1497" y="341"/>
                </a:cubicBezTo>
                <a:cubicBezTo>
                  <a:pt x="1301" y="243"/>
                  <a:pt x="1020" y="46"/>
                  <a:pt x="771" y="23"/>
                </a:cubicBezTo>
                <a:cubicBezTo>
                  <a:pt x="522" y="0"/>
                  <a:pt x="129" y="175"/>
                  <a:pt x="0" y="205"/>
                </a:cubicBezTo>
              </a:path>
            </a:pathLst>
          </a:custGeom>
          <a:noFill/>
          <a:ln w="25400">
            <a:solidFill>
              <a:srgbClr val="CC3300"/>
            </a:solidFill>
            <a:prstDash val="lgDash"/>
            <a:round/>
            <a:headEnd type="triangle" w="lg" len="lg"/>
            <a:tailEnd type="triangle" w="lg" len="lg"/>
          </a:ln>
        </p:spPr>
        <p:txBody>
          <a:bodyPr>
            <a:spAutoFit/>
          </a:bodyPr>
          <a:lstStyle/>
          <a:p>
            <a:pPr eaLnBrk="0" hangingPunct="0"/>
            <a:endParaRPr lang="fa-IR">
              <a:cs typeface="Times New Roman" pitchFamily="18" charset="0"/>
            </a:endParaRPr>
          </a:p>
        </p:txBody>
      </p:sp>
      <p:sp>
        <p:nvSpPr>
          <p:cNvPr id="216075" name="Freeform 11"/>
          <p:cNvSpPr>
            <a:spLocks/>
          </p:cNvSpPr>
          <p:nvPr/>
        </p:nvSpPr>
        <p:spPr bwMode="auto">
          <a:xfrm>
            <a:off x="5880101" y="3848100"/>
            <a:ext cx="2016125" cy="369332"/>
          </a:xfrm>
          <a:custGeom>
            <a:avLst/>
            <a:gdLst>
              <a:gd name="T0" fmla="*/ 2147483647 w 1270"/>
              <a:gd name="T1" fmla="*/ 136088445 h 198"/>
              <a:gd name="T2" fmla="*/ 2147483647 w 1270"/>
              <a:gd name="T3" fmla="*/ 478829738 h 198"/>
              <a:gd name="T4" fmla="*/ 1370964870 w 1270"/>
              <a:gd name="T5" fmla="*/ 20161250 h 198"/>
              <a:gd name="T6" fmla="*/ 0 w 1270"/>
              <a:gd name="T7" fmla="*/ 362902487 h 198"/>
              <a:gd name="T8" fmla="*/ 0 60000 65536"/>
              <a:gd name="T9" fmla="*/ 0 60000 65536"/>
              <a:gd name="T10" fmla="*/ 0 60000 65536"/>
              <a:gd name="T11" fmla="*/ 0 60000 65536"/>
              <a:gd name="T12" fmla="*/ 0 w 1270"/>
              <a:gd name="T13" fmla="*/ 0 h 198"/>
              <a:gd name="T14" fmla="*/ 1270 w 1270"/>
              <a:gd name="T15" fmla="*/ 198 h 198"/>
            </a:gdLst>
            <a:ahLst/>
            <a:cxnLst>
              <a:cxn ang="T8">
                <a:pos x="T0" y="T1"/>
              </a:cxn>
              <a:cxn ang="T9">
                <a:pos x="T2" y="T3"/>
              </a:cxn>
              <a:cxn ang="T10">
                <a:pos x="T4" y="T5"/>
              </a:cxn>
              <a:cxn ang="T11">
                <a:pos x="T6" y="T7"/>
              </a:cxn>
            </a:cxnLst>
            <a:rect l="T12" t="T13" r="T14" b="T15"/>
            <a:pathLst>
              <a:path w="1270" h="198">
                <a:moveTo>
                  <a:pt x="1270" y="54"/>
                </a:moveTo>
                <a:cubicBezTo>
                  <a:pt x="1149" y="126"/>
                  <a:pt x="1028" y="198"/>
                  <a:pt x="907" y="190"/>
                </a:cubicBezTo>
                <a:cubicBezTo>
                  <a:pt x="786" y="182"/>
                  <a:pt x="695" y="16"/>
                  <a:pt x="544" y="8"/>
                </a:cubicBezTo>
                <a:cubicBezTo>
                  <a:pt x="393" y="0"/>
                  <a:pt x="91" y="121"/>
                  <a:pt x="0" y="144"/>
                </a:cubicBezTo>
              </a:path>
            </a:pathLst>
          </a:custGeom>
          <a:noFill/>
          <a:ln w="25400">
            <a:solidFill>
              <a:srgbClr val="CC3300"/>
            </a:solidFill>
            <a:prstDash val="lgDash"/>
            <a:round/>
            <a:headEnd type="triangle" w="lg" len="lg"/>
            <a:tailEnd type="triangle" w="lg" len="lg"/>
          </a:ln>
        </p:spPr>
        <p:txBody>
          <a:bodyPr>
            <a:spAutoFit/>
          </a:bodyPr>
          <a:lstStyle/>
          <a:p>
            <a:pPr eaLnBrk="0" hangingPunct="0"/>
            <a:endParaRPr lang="fa-IR">
              <a:cs typeface="Times New Roman" pitchFamily="18" charset="0"/>
            </a:endParaRPr>
          </a:p>
        </p:txBody>
      </p:sp>
      <p:sp>
        <p:nvSpPr>
          <p:cNvPr id="216076" name="Freeform 12"/>
          <p:cNvSpPr>
            <a:spLocks/>
          </p:cNvSpPr>
          <p:nvPr/>
        </p:nvSpPr>
        <p:spPr bwMode="auto">
          <a:xfrm>
            <a:off x="6743700" y="3933825"/>
            <a:ext cx="1296988" cy="369332"/>
          </a:xfrm>
          <a:custGeom>
            <a:avLst/>
            <a:gdLst>
              <a:gd name="T0" fmla="*/ 2058969422 w 817"/>
              <a:gd name="T1" fmla="*/ 0 h 544"/>
              <a:gd name="T2" fmla="*/ 1600300548 w 817"/>
              <a:gd name="T3" fmla="*/ 569555255 h 544"/>
              <a:gd name="T4" fmla="*/ 572076511 w 817"/>
              <a:gd name="T5" fmla="*/ 912296550 h 544"/>
              <a:gd name="T6" fmla="*/ 0 w 817"/>
              <a:gd name="T7" fmla="*/ 1370964782 h 544"/>
              <a:gd name="T8" fmla="*/ 0 60000 65536"/>
              <a:gd name="T9" fmla="*/ 0 60000 65536"/>
              <a:gd name="T10" fmla="*/ 0 60000 65536"/>
              <a:gd name="T11" fmla="*/ 0 60000 65536"/>
              <a:gd name="T12" fmla="*/ 0 w 817"/>
              <a:gd name="T13" fmla="*/ 0 h 544"/>
              <a:gd name="T14" fmla="*/ 817 w 817"/>
              <a:gd name="T15" fmla="*/ 544 h 544"/>
            </a:gdLst>
            <a:ahLst/>
            <a:cxnLst>
              <a:cxn ang="T8">
                <a:pos x="T0" y="T1"/>
              </a:cxn>
              <a:cxn ang="T9">
                <a:pos x="T2" y="T3"/>
              </a:cxn>
              <a:cxn ang="T10">
                <a:pos x="T4" y="T5"/>
              </a:cxn>
              <a:cxn ang="T11">
                <a:pos x="T6" y="T7"/>
              </a:cxn>
            </a:cxnLst>
            <a:rect l="T12" t="T13" r="T14" b="T15"/>
            <a:pathLst>
              <a:path w="817" h="544">
                <a:moveTo>
                  <a:pt x="817" y="0"/>
                </a:moveTo>
                <a:cubicBezTo>
                  <a:pt x="775" y="83"/>
                  <a:pt x="733" y="166"/>
                  <a:pt x="635" y="226"/>
                </a:cubicBezTo>
                <a:cubicBezTo>
                  <a:pt x="537" y="286"/>
                  <a:pt x="333" y="309"/>
                  <a:pt x="227" y="362"/>
                </a:cubicBezTo>
                <a:cubicBezTo>
                  <a:pt x="121" y="415"/>
                  <a:pt x="38" y="514"/>
                  <a:pt x="0" y="544"/>
                </a:cubicBezTo>
              </a:path>
            </a:pathLst>
          </a:custGeom>
          <a:noFill/>
          <a:ln w="25400">
            <a:solidFill>
              <a:srgbClr val="CC3300"/>
            </a:solidFill>
            <a:prstDash val="lgDash"/>
            <a:round/>
            <a:headEnd type="triangle" w="lg" len="lg"/>
            <a:tailEnd type="triangle" w="lg" len="lg"/>
          </a:ln>
        </p:spPr>
        <p:txBody>
          <a:bodyPr>
            <a:spAutoFit/>
          </a:bodyPr>
          <a:lstStyle/>
          <a:p>
            <a:pPr eaLnBrk="0" hangingPunct="0"/>
            <a:endParaRPr lang="fa-IR">
              <a:cs typeface="Times New Roman" pitchFamily="18" charset="0"/>
            </a:endParaRPr>
          </a:p>
        </p:txBody>
      </p:sp>
    </p:spTree>
    <p:extLst>
      <p:ext uri="{BB962C8B-B14F-4D97-AF65-F5344CB8AC3E}">
        <p14:creationId xmlns:p14="http://schemas.microsoft.com/office/powerpoint/2010/main" val="102828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3000" fill="hold" grpId="0" nodeType="withEffect">
                                  <p:stCondLst>
                                    <p:cond delay="0"/>
                                  </p:stCondLst>
                                  <p:childTnLst>
                                    <p:set>
                                      <p:cBhvr>
                                        <p:cTn id="6" dur="1" fill="hold">
                                          <p:stCondLst>
                                            <p:cond delay="0"/>
                                          </p:stCondLst>
                                        </p:cTn>
                                        <p:tgtEl>
                                          <p:spTgt spid="216069"/>
                                        </p:tgtEl>
                                        <p:attrNameLst>
                                          <p:attrName>style.visibility</p:attrName>
                                        </p:attrNameLst>
                                      </p:cBhvr>
                                      <p:to>
                                        <p:strVal val="visible"/>
                                      </p:to>
                                    </p:set>
                                    <p:animEffect transition="in" filter="fade">
                                      <p:cBhvr>
                                        <p:cTn id="7" dur="1000"/>
                                        <p:tgtEl>
                                          <p:spTgt spid="2160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6070"/>
                                        </p:tgtEl>
                                        <p:attrNameLst>
                                          <p:attrName>style.visibility</p:attrName>
                                        </p:attrNameLst>
                                      </p:cBhvr>
                                      <p:to>
                                        <p:strVal val="visible"/>
                                      </p:to>
                                    </p:set>
                                    <p:animEffect transition="in" filter="fade">
                                      <p:cBhvr>
                                        <p:cTn id="12" dur="1000"/>
                                        <p:tgtEl>
                                          <p:spTgt spid="2160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6071"/>
                                        </p:tgtEl>
                                        <p:attrNameLst>
                                          <p:attrName>style.visibility</p:attrName>
                                        </p:attrNameLst>
                                      </p:cBhvr>
                                      <p:to>
                                        <p:strVal val="visible"/>
                                      </p:to>
                                    </p:set>
                                    <p:animEffect transition="in" filter="fade">
                                      <p:cBhvr>
                                        <p:cTn id="17" dur="2000"/>
                                        <p:tgtEl>
                                          <p:spTgt spid="21607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16072"/>
                                        </p:tgtEl>
                                        <p:attrNameLst>
                                          <p:attrName>style.visibility</p:attrName>
                                        </p:attrNameLst>
                                      </p:cBhvr>
                                      <p:to>
                                        <p:strVal val="visible"/>
                                      </p:to>
                                    </p:set>
                                    <p:animEffect transition="in" filter="fade">
                                      <p:cBhvr>
                                        <p:cTn id="20" dur="1000"/>
                                        <p:tgtEl>
                                          <p:spTgt spid="21607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6073"/>
                                        </p:tgtEl>
                                        <p:attrNameLst>
                                          <p:attrName>style.visibility</p:attrName>
                                        </p:attrNameLst>
                                      </p:cBhvr>
                                      <p:to>
                                        <p:strVal val="visible"/>
                                      </p:to>
                                    </p:set>
                                    <p:animEffect transition="in" filter="fade">
                                      <p:cBhvr>
                                        <p:cTn id="23" dur="1000"/>
                                        <p:tgtEl>
                                          <p:spTgt spid="216073"/>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216074"/>
                                        </p:tgtEl>
                                        <p:attrNameLst>
                                          <p:attrName>style.visibility</p:attrName>
                                        </p:attrNameLst>
                                      </p:cBhvr>
                                      <p:to>
                                        <p:strVal val="visible"/>
                                      </p:to>
                                    </p:set>
                                    <p:animEffect transition="in" filter="strips(downLeft)">
                                      <p:cBhvr>
                                        <p:cTn id="28" dur="2000"/>
                                        <p:tgtEl>
                                          <p:spTgt spid="216074"/>
                                        </p:tgtEl>
                                      </p:cBhvr>
                                    </p:animEffect>
                                  </p:childTnLst>
                                </p:cTn>
                              </p:par>
                              <p:par>
                                <p:cTn id="29" presetID="18" presetClass="entr" presetSubtype="12" fill="hold" grpId="0" nodeType="withEffect">
                                  <p:stCondLst>
                                    <p:cond delay="0"/>
                                  </p:stCondLst>
                                  <p:childTnLst>
                                    <p:set>
                                      <p:cBhvr>
                                        <p:cTn id="30" dur="1" fill="hold">
                                          <p:stCondLst>
                                            <p:cond delay="0"/>
                                          </p:stCondLst>
                                        </p:cTn>
                                        <p:tgtEl>
                                          <p:spTgt spid="216075"/>
                                        </p:tgtEl>
                                        <p:attrNameLst>
                                          <p:attrName>style.visibility</p:attrName>
                                        </p:attrNameLst>
                                      </p:cBhvr>
                                      <p:to>
                                        <p:strVal val="visible"/>
                                      </p:to>
                                    </p:set>
                                    <p:animEffect transition="in" filter="strips(downLeft)">
                                      <p:cBhvr>
                                        <p:cTn id="31" dur="1000"/>
                                        <p:tgtEl>
                                          <p:spTgt spid="216075"/>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216076"/>
                                        </p:tgtEl>
                                        <p:attrNameLst>
                                          <p:attrName>style.visibility</p:attrName>
                                        </p:attrNameLst>
                                      </p:cBhvr>
                                      <p:to>
                                        <p:strVal val="visible"/>
                                      </p:to>
                                    </p:set>
                                    <p:animEffect transition="in" filter="strips(downLeft)">
                                      <p:cBhvr>
                                        <p:cTn id="34" dur="1000"/>
                                        <p:tgtEl>
                                          <p:spTgt spid="216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9" grpId="0" animBg="1"/>
      <p:bldP spid="216070" grpId="0" animBg="1"/>
      <p:bldP spid="216071" grpId="0" animBg="1"/>
      <p:bldP spid="216072" grpId="0" animBg="1"/>
      <p:bldP spid="216073" grpId="0" animBg="1"/>
      <p:bldP spid="216074" grpId="0" animBg="1"/>
      <p:bldP spid="216075" grpId="0" animBg="1"/>
      <p:bldP spid="21607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5" name="Ink 24">
                <a:extLst>
                  <a:ext uri="{FF2B5EF4-FFF2-40B4-BE49-F238E27FC236}">
                    <a16:creationId xmlns:a16="http://schemas.microsoft.com/office/drawing/2014/main" id="{38B230A1-ED8E-43D8-AC19-54E5917B3D1F}"/>
                  </a:ext>
                </a:extLst>
              </p14:cNvPr>
              <p14:cNvContentPartPr/>
              <p14:nvPr/>
            </p14:nvContentPartPr>
            <p14:xfrm>
              <a:off x="1993233" y="22375"/>
              <a:ext cx="8656560" cy="1244705"/>
            </p14:xfrm>
          </p:contentPart>
        </mc:Choice>
        <mc:Fallback xmlns="">
          <p:pic>
            <p:nvPicPr>
              <p:cNvPr id="25" name="Ink 24">
                <a:extLst>
                  <a:ext uri="{FF2B5EF4-FFF2-40B4-BE49-F238E27FC236}">
                    <a16:creationId xmlns:a16="http://schemas.microsoft.com/office/drawing/2014/main" id="{38B230A1-ED8E-43D8-AC19-54E5917B3D1F}"/>
                  </a:ext>
                </a:extLst>
              </p:cNvPr>
              <p:cNvPicPr/>
              <p:nvPr/>
            </p:nvPicPr>
            <p:blipFill>
              <a:blip r:embed="rId3"/>
              <a:stretch>
                <a:fillRect/>
              </a:stretch>
            </p:blipFill>
            <p:spPr>
              <a:xfrm>
                <a:off x="1975233" y="4378"/>
                <a:ext cx="8692200" cy="12803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3" name="Ink 32">
                <a:extLst>
                  <a:ext uri="{FF2B5EF4-FFF2-40B4-BE49-F238E27FC236}">
                    <a16:creationId xmlns:a16="http://schemas.microsoft.com/office/drawing/2014/main" id="{81C9A289-44D0-404F-B32B-FF5BC53CF9B9}"/>
                  </a:ext>
                </a:extLst>
              </p14:cNvPr>
              <p14:cNvContentPartPr/>
              <p14:nvPr/>
            </p14:nvContentPartPr>
            <p14:xfrm>
              <a:off x="9066873" y="1616640"/>
              <a:ext cx="605880" cy="255600"/>
            </p14:xfrm>
          </p:contentPart>
        </mc:Choice>
        <mc:Fallback xmlns="">
          <p:pic>
            <p:nvPicPr>
              <p:cNvPr id="33" name="Ink 32">
                <a:extLst>
                  <a:ext uri="{FF2B5EF4-FFF2-40B4-BE49-F238E27FC236}">
                    <a16:creationId xmlns:a16="http://schemas.microsoft.com/office/drawing/2014/main" id="{81C9A289-44D0-404F-B32B-FF5BC53CF9B9}"/>
                  </a:ext>
                </a:extLst>
              </p:cNvPr>
              <p:cNvPicPr/>
              <p:nvPr/>
            </p:nvPicPr>
            <p:blipFill>
              <a:blip r:embed="rId5"/>
              <a:stretch>
                <a:fillRect/>
              </a:stretch>
            </p:blipFill>
            <p:spPr>
              <a:xfrm>
                <a:off x="9048873" y="1598640"/>
                <a:ext cx="64152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9" name="Ink 38">
                <a:extLst>
                  <a:ext uri="{FF2B5EF4-FFF2-40B4-BE49-F238E27FC236}">
                    <a16:creationId xmlns:a16="http://schemas.microsoft.com/office/drawing/2014/main" id="{82220608-4537-47A4-8D33-D92D405AC0FB}"/>
                  </a:ext>
                </a:extLst>
              </p14:cNvPr>
              <p14:cNvContentPartPr/>
              <p14:nvPr/>
            </p14:nvContentPartPr>
            <p14:xfrm>
              <a:off x="7528233" y="2032800"/>
              <a:ext cx="2930040" cy="903600"/>
            </p14:xfrm>
          </p:contentPart>
        </mc:Choice>
        <mc:Fallback xmlns="">
          <p:pic>
            <p:nvPicPr>
              <p:cNvPr id="39" name="Ink 38">
                <a:extLst>
                  <a:ext uri="{FF2B5EF4-FFF2-40B4-BE49-F238E27FC236}">
                    <a16:creationId xmlns:a16="http://schemas.microsoft.com/office/drawing/2014/main" id="{82220608-4537-47A4-8D33-D92D405AC0FB}"/>
                  </a:ext>
                </a:extLst>
              </p:cNvPr>
              <p:cNvPicPr/>
              <p:nvPr/>
            </p:nvPicPr>
            <p:blipFill>
              <a:blip r:embed="rId7"/>
              <a:stretch>
                <a:fillRect/>
              </a:stretch>
            </p:blipFill>
            <p:spPr>
              <a:xfrm>
                <a:off x="7510233" y="2014800"/>
                <a:ext cx="2965680" cy="939240"/>
              </a:xfrm>
              <a:prstGeom prst="rect">
                <a:avLst/>
              </a:prstGeom>
            </p:spPr>
          </p:pic>
        </mc:Fallback>
      </mc:AlternateContent>
    </p:spTree>
    <p:extLst>
      <p:ext uri="{BB962C8B-B14F-4D97-AF65-F5344CB8AC3E}">
        <p14:creationId xmlns:p14="http://schemas.microsoft.com/office/powerpoint/2010/main" val="8565680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CA9F3E4F-4F61-4AF0-93C2-5DD81FBDDF38}" type="slidenum">
              <a:rPr lang="fa-IR" sz="1400">
                <a:cs typeface="Times New Roman" pitchFamily="18" charset="0"/>
              </a:rPr>
              <a:pPr algn="r">
                <a:defRPr/>
              </a:pPr>
              <a:t>58</a:t>
            </a:fld>
            <a:endParaRPr lang="en-US" sz="1400">
              <a:cs typeface="Times New Roman" pitchFamily="18" charset="0"/>
            </a:endParaRPr>
          </a:p>
        </p:txBody>
      </p:sp>
      <p:sp>
        <p:nvSpPr>
          <p:cNvPr id="11268"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1269" name="Rectangle 3"/>
          <p:cNvSpPr>
            <a:spLocks noChangeArrowheads="1"/>
          </p:cNvSpPr>
          <p:nvPr/>
        </p:nvSpPr>
        <p:spPr bwMode="auto">
          <a:xfrm>
            <a:off x="2127251" y="1895475"/>
            <a:ext cx="7777163" cy="641350"/>
          </a:xfrm>
          <a:prstGeom prst="rect">
            <a:avLst/>
          </a:prstGeom>
          <a:noFill/>
          <a:ln w="9525" algn="ctr">
            <a:noFill/>
            <a:miter lim="800000"/>
            <a:headEnd/>
            <a:tailEnd/>
          </a:ln>
        </p:spPr>
        <p:txBody>
          <a:bodyPr>
            <a:spAutoFit/>
          </a:bodyPr>
          <a:lstStyle/>
          <a:p>
            <a:pPr algn="ctr" rtl="1" eaLnBrk="0" hangingPunct="0">
              <a:spcBef>
                <a:spcPct val="50000"/>
              </a:spcBef>
            </a:pPr>
            <a:r>
              <a:rPr lang="fa-IR" sz="3600">
                <a:solidFill>
                  <a:schemeClr val="accent2"/>
                </a:solidFill>
                <a:cs typeface="Lotus" pitchFamily="2" charset="-78"/>
              </a:rPr>
              <a:t>توابع اکتشافی</a:t>
            </a:r>
          </a:p>
        </p:txBody>
      </p:sp>
      <p:pic>
        <p:nvPicPr>
          <p:cNvPr id="11270" name="Picture 4"/>
          <p:cNvPicPr>
            <a:picLocks noGrp="1" noChangeAspect="1" noChangeArrowheads="1"/>
          </p:cNvPicPr>
          <p:nvPr>
            <p:ph sz="half" idx="4294967295"/>
          </p:nvPr>
        </p:nvPicPr>
        <p:blipFill>
          <a:blip r:embed="rId2"/>
          <a:srcRect/>
          <a:stretch>
            <a:fillRect/>
          </a:stretch>
        </p:blipFill>
        <p:spPr>
          <a:xfrm>
            <a:off x="3963988" y="2503488"/>
            <a:ext cx="4494212" cy="2311400"/>
          </a:xfrm>
          <a:noFill/>
        </p:spPr>
      </p:pic>
      <p:sp>
        <p:nvSpPr>
          <p:cNvPr id="11271" name="Text Box 5"/>
          <p:cNvSpPr txBox="1">
            <a:spLocks noChangeArrowheads="1"/>
          </p:cNvSpPr>
          <p:nvPr/>
        </p:nvSpPr>
        <p:spPr bwMode="auto">
          <a:xfrm>
            <a:off x="2063750" y="4941888"/>
            <a:ext cx="8135938" cy="1433512"/>
          </a:xfrm>
          <a:prstGeom prst="rect">
            <a:avLst/>
          </a:prstGeom>
          <a:noFill/>
          <a:ln w="9525" algn="ctr">
            <a:noFill/>
            <a:miter lim="800000"/>
            <a:headEnd/>
            <a:tailEnd/>
          </a:ln>
        </p:spPr>
        <p:txBody>
          <a:bodyPr>
            <a:spAutoFit/>
          </a:bodyPr>
          <a:lstStyle/>
          <a:p>
            <a:pPr algn="r" rtl="1" eaLnBrk="0" hangingPunct="0">
              <a:buClr>
                <a:srgbClr val="00D600"/>
              </a:buClr>
              <a:buFont typeface="Wingdings" pitchFamily="2" charset="2"/>
              <a:buChar char="Ã"/>
            </a:pPr>
            <a:r>
              <a:rPr lang="fa-IR" sz="2800">
                <a:solidFill>
                  <a:srgbClr val="CC3300"/>
                </a:solidFill>
                <a:cs typeface="Lotus" pitchFamily="2" charset="-78"/>
              </a:rPr>
              <a:t>مثال برای معمای8</a:t>
            </a:r>
          </a:p>
          <a:p>
            <a:pPr lvl="2" algn="r" rtl="1" eaLnBrk="0" hangingPunct="0">
              <a:buClr>
                <a:srgbClr val="00D600"/>
              </a:buClr>
              <a:buFont typeface="Wingdings" pitchFamily="2" charset="2"/>
              <a:buChar char="×"/>
            </a:pPr>
            <a:r>
              <a:rPr lang="fa-IR" sz="2000">
                <a:solidFill>
                  <a:schemeClr val="accent2"/>
                </a:solidFill>
                <a:cs typeface="Lotus" pitchFamily="2" charset="-78"/>
              </a:rPr>
              <a:t>ميانگِين هزينه حل تقريبا 22 مرحله و فاکتور انشعاب در حدود 3 است.</a:t>
            </a:r>
          </a:p>
          <a:p>
            <a:pPr lvl="2" algn="r" rtl="1" eaLnBrk="0" hangingPunct="0">
              <a:buClr>
                <a:srgbClr val="00D600"/>
              </a:buClr>
              <a:buFont typeface="Wingdings" pitchFamily="2" charset="2"/>
              <a:buChar char="×"/>
            </a:pPr>
            <a:r>
              <a:rPr lang="fa-IR" sz="2000">
                <a:solidFill>
                  <a:schemeClr val="accent2"/>
                </a:solidFill>
                <a:cs typeface="Lotus" pitchFamily="2" charset="-78"/>
              </a:rPr>
              <a:t>جست و جوی جامع تا عمق 22 : </a:t>
            </a:r>
          </a:p>
          <a:p>
            <a:pPr lvl="2" algn="r" rtl="1" eaLnBrk="0" hangingPunct="0">
              <a:buClr>
                <a:srgbClr val="00D600"/>
              </a:buClr>
              <a:buFont typeface="Wingdings" pitchFamily="2" charset="2"/>
              <a:buChar char="×"/>
            </a:pPr>
            <a:r>
              <a:rPr lang="fa-IR" sz="2000">
                <a:solidFill>
                  <a:schemeClr val="accent2"/>
                </a:solidFill>
                <a:cs typeface="Lotus" pitchFamily="2" charset="-78"/>
              </a:rPr>
              <a:t>با انتخاب يک تابع اکتشافی مناسب ميتوان مراحل جستجو را کاهش داد</a:t>
            </a:r>
            <a:endParaRPr lang="en-US" sz="2000">
              <a:solidFill>
                <a:schemeClr val="accent2"/>
              </a:solidFill>
              <a:cs typeface="Lotus" pitchFamily="2" charset="-78"/>
            </a:endParaRPr>
          </a:p>
        </p:txBody>
      </p:sp>
      <p:graphicFrame>
        <p:nvGraphicFramePr>
          <p:cNvPr id="11266" name="Object 6"/>
          <p:cNvGraphicFramePr>
            <a:graphicFrameLocks noGrp="1" noChangeAspect="1"/>
          </p:cNvGraphicFramePr>
          <p:nvPr>
            <p:ph sz="half" idx="4294967295"/>
          </p:nvPr>
        </p:nvGraphicFramePr>
        <p:xfrm>
          <a:off x="4894264" y="5678488"/>
          <a:ext cx="1449387" cy="336550"/>
        </p:xfrm>
        <a:graphic>
          <a:graphicData uri="http://schemas.openxmlformats.org/presentationml/2006/ole">
            <mc:AlternateContent xmlns:mc="http://schemas.openxmlformats.org/markup-compatibility/2006">
              <mc:Choice xmlns:v="urn:schemas-microsoft-com:vml" Requires="v">
                <p:oleObj name="Equation" r:id="rId3" imgW="888840" imgH="203040" progId="Equation.3">
                  <p:embed/>
                </p:oleObj>
              </mc:Choice>
              <mc:Fallback>
                <p:oleObj name="Equation" r:id="rId3" imgW="888840" imgH="203040" progId="Equation.3">
                  <p:embed/>
                  <p:pic>
                    <p:nvPicPr>
                      <p:cNvPr id="11266"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4264" y="5678488"/>
                        <a:ext cx="1449387"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359827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a:extLst>
              <a:ext uri="{FF2B5EF4-FFF2-40B4-BE49-F238E27FC236}">
                <a16:creationId xmlns:a16="http://schemas.microsoft.com/office/drawing/2014/main" id="{C12DA284-2759-4D29-9186-9C5A48D6789D}"/>
              </a:ext>
            </a:extLst>
          </p:cNvPr>
          <p:cNvPicPr>
            <a:picLocks noChangeAspect="1" noChangeArrowheads="1"/>
          </p:cNvPicPr>
          <p:nvPr/>
        </p:nvPicPr>
        <p:blipFill>
          <a:blip r:embed="rId2"/>
          <a:srcRect l="55640"/>
          <a:stretch>
            <a:fillRect/>
          </a:stretch>
        </p:blipFill>
        <p:spPr>
          <a:xfrm>
            <a:off x="8207232" y="619125"/>
            <a:ext cx="1779587" cy="2038350"/>
          </a:xfrm>
          <a:prstGeom prst="rect">
            <a:avLst/>
          </a:prstGeom>
          <a:noFill/>
        </p:spPr>
      </p:pic>
      <mc:AlternateContent xmlns:mc="http://schemas.openxmlformats.org/markup-compatibility/2006" xmlns:p14="http://schemas.microsoft.com/office/powerpoint/2010/main">
        <mc:Choice Requires="p14">
          <p:contentPart p14:bwMode="auto" r:id="rId3">
            <p14:nvContentPartPr>
              <p14:cNvPr id="22" name="Ink 21">
                <a:extLst>
                  <a:ext uri="{FF2B5EF4-FFF2-40B4-BE49-F238E27FC236}">
                    <a16:creationId xmlns:a16="http://schemas.microsoft.com/office/drawing/2014/main" id="{E76FFBBD-1EF2-4B7A-AE8E-5B04363ECC38}"/>
                  </a:ext>
                </a:extLst>
              </p14:cNvPr>
              <p14:cNvContentPartPr/>
              <p14:nvPr/>
            </p14:nvContentPartPr>
            <p14:xfrm>
              <a:off x="872193" y="500455"/>
              <a:ext cx="3527640" cy="2576160"/>
            </p14:xfrm>
          </p:contentPart>
        </mc:Choice>
        <mc:Fallback xmlns="">
          <p:pic>
            <p:nvPicPr>
              <p:cNvPr id="22" name="Ink 21">
                <a:extLst>
                  <a:ext uri="{FF2B5EF4-FFF2-40B4-BE49-F238E27FC236}">
                    <a16:creationId xmlns:a16="http://schemas.microsoft.com/office/drawing/2014/main" id="{E76FFBBD-1EF2-4B7A-AE8E-5B04363ECC38}"/>
                  </a:ext>
                </a:extLst>
              </p:cNvPr>
              <p:cNvPicPr/>
              <p:nvPr/>
            </p:nvPicPr>
            <p:blipFill>
              <a:blip r:embed="rId4"/>
              <a:stretch>
                <a:fillRect/>
              </a:stretch>
            </p:blipFill>
            <p:spPr>
              <a:xfrm>
                <a:off x="854193" y="482455"/>
                <a:ext cx="3563280" cy="2611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3" name="Ink 22">
                <a:extLst>
                  <a:ext uri="{FF2B5EF4-FFF2-40B4-BE49-F238E27FC236}">
                    <a16:creationId xmlns:a16="http://schemas.microsoft.com/office/drawing/2014/main" id="{95A2D592-8180-468B-A0B0-04E00E332A7C}"/>
                  </a:ext>
                </a:extLst>
              </p14:cNvPr>
              <p14:cNvContentPartPr/>
              <p14:nvPr/>
            </p14:nvContentPartPr>
            <p14:xfrm>
              <a:off x="1011513" y="3660175"/>
              <a:ext cx="383760" cy="899280"/>
            </p14:xfrm>
          </p:contentPart>
        </mc:Choice>
        <mc:Fallback xmlns="">
          <p:pic>
            <p:nvPicPr>
              <p:cNvPr id="23" name="Ink 22">
                <a:extLst>
                  <a:ext uri="{FF2B5EF4-FFF2-40B4-BE49-F238E27FC236}">
                    <a16:creationId xmlns:a16="http://schemas.microsoft.com/office/drawing/2014/main" id="{95A2D592-8180-468B-A0B0-04E00E332A7C}"/>
                  </a:ext>
                </a:extLst>
              </p:cNvPr>
              <p:cNvPicPr/>
              <p:nvPr/>
            </p:nvPicPr>
            <p:blipFill>
              <a:blip r:embed="rId6"/>
              <a:stretch>
                <a:fillRect/>
              </a:stretch>
            </p:blipFill>
            <p:spPr>
              <a:xfrm>
                <a:off x="993513" y="3642175"/>
                <a:ext cx="419400" cy="934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9" name="Ink 58">
                <a:extLst>
                  <a:ext uri="{FF2B5EF4-FFF2-40B4-BE49-F238E27FC236}">
                    <a16:creationId xmlns:a16="http://schemas.microsoft.com/office/drawing/2014/main" id="{70411760-603D-43DD-974B-A5209D3D157E}"/>
                  </a:ext>
                </a:extLst>
              </p14:cNvPr>
              <p14:cNvContentPartPr/>
              <p14:nvPr/>
            </p14:nvContentPartPr>
            <p14:xfrm>
              <a:off x="5118753" y="143335"/>
              <a:ext cx="2078640" cy="2285280"/>
            </p14:xfrm>
          </p:contentPart>
        </mc:Choice>
        <mc:Fallback xmlns="">
          <p:pic>
            <p:nvPicPr>
              <p:cNvPr id="59" name="Ink 58">
                <a:extLst>
                  <a:ext uri="{FF2B5EF4-FFF2-40B4-BE49-F238E27FC236}">
                    <a16:creationId xmlns:a16="http://schemas.microsoft.com/office/drawing/2014/main" id="{70411760-603D-43DD-974B-A5209D3D157E}"/>
                  </a:ext>
                </a:extLst>
              </p:cNvPr>
              <p:cNvPicPr/>
              <p:nvPr/>
            </p:nvPicPr>
            <p:blipFill>
              <a:blip r:embed="rId8"/>
              <a:stretch>
                <a:fillRect/>
              </a:stretch>
            </p:blipFill>
            <p:spPr>
              <a:xfrm>
                <a:off x="5100753" y="125335"/>
                <a:ext cx="2114280" cy="2320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4" name="Ink 63">
                <a:extLst>
                  <a:ext uri="{FF2B5EF4-FFF2-40B4-BE49-F238E27FC236}">
                    <a16:creationId xmlns:a16="http://schemas.microsoft.com/office/drawing/2014/main" id="{E781DBE9-00C0-4099-B30D-114E67313F3B}"/>
                  </a:ext>
                </a:extLst>
              </p14:cNvPr>
              <p14:cNvContentPartPr/>
              <p14:nvPr/>
            </p14:nvContentPartPr>
            <p14:xfrm>
              <a:off x="2227593" y="680815"/>
              <a:ext cx="384120" cy="401760"/>
            </p14:xfrm>
          </p:contentPart>
        </mc:Choice>
        <mc:Fallback xmlns="">
          <p:pic>
            <p:nvPicPr>
              <p:cNvPr id="64" name="Ink 63">
                <a:extLst>
                  <a:ext uri="{FF2B5EF4-FFF2-40B4-BE49-F238E27FC236}">
                    <a16:creationId xmlns:a16="http://schemas.microsoft.com/office/drawing/2014/main" id="{E781DBE9-00C0-4099-B30D-114E67313F3B}"/>
                  </a:ext>
                </a:extLst>
              </p:cNvPr>
              <p:cNvPicPr/>
              <p:nvPr/>
            </p:nvPicPr>
            <p:blipFill>
              <a:blip r:embed="rId10"/>
              <a:stretch>
                <a:fillRect/>
              </a:stretch>
            </p:blipFill>
            <p:spPr>
              <a:xfrm>
                <a:off x="2182593" y="590815"/>
                <a:ext cx="473760" cy="581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5" name="Ink 64">
                <a:extLst>
                  <a:ext uri="{FF2B5EF4-FFF2-40B4-BE49-F238E27FC236}">
                    <a16:creationId xmlns:a16="http://schemas.microsoft.com/office/drawing/2014/main" id="{86A40788-AC36-4EB4-8B87-E410AFFDB401}"/>
                  </a:ext>
                </a:extLst>
              </p14:cNvPr>
              <p14:cNvContentPartPr/>
              <p14:nvPr/>
            </p14:nvContentPartPr>
            <p14:xfrm>
              <a:off x="3211833" y="732295"/>
              <a:ext cx="459000" cy="527400"/>
            </p14:xfrm>
          </p:contentPart>
        </mc:Choice>
        <mc:Fallback xmlns="">
          <p:pic>
            <p:nvPicPr>
              <p:cNvPr id="65" name="Ink 64">
                <a:extLst>
                  <a:ext uri="{FF2B5EF4-FFF2-40B4-BE49-F238E27FC236}">
                    <a16:creationId xmlns:a16="http://schemas.microsoft.com/office/drawing/2014/main" id="{86A40788-AC36-4EB4-8B87-E410AFFDB401}"/>
                  </a:ext>
                </a:extLst>
              </p:cNvPr>
              <p:cNvPicPr/>
              <p:nvPr/>
            </p:nvPicPr>
            <p:blipFill>
              <a:blip r:embed="rId12"/>
              <a:stretch>
                <a:fillRect/>
              </a:stretch>
            </p:blipFill>
            <p:spPr>
              <a:xfrm>
                <a:off x="3166833" y="642295"/>
                <a:ext cx="548640" cy="707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6" name="Ink 65">
                <a:extLst>
                  <a:ext uri="{FF2B5EF4-FFF2-40B4-BE49-F238E27FC236}">
                    <a16:creationId xmlns:a16="http://schemas.microsoft.com/office/drawing/2014/main" id="{0AC0080E-4785-4B28-A970-6AB652ECDE53}"/>
                  </a:ext>
                </a:extLst>
              </p14:cNvPr>
              <p14:cNvContentPartPr/>
              <p14:nvPr/>
            </p14:nvContentPartPr>
            <p14:xfrm>
              <a:off x="1089633" y="1667575"/>
              <a:ext cx="354240" cy="389160"/>
            </p14:xfrm>
          </p:contentPart>
        </mc:Choice>
        <mc:Fallback xmlns="">
          <p:pic>
            <p:nvPicPr>
              <p:cNvPr id="66" name="Ink 65">
                <a:extLst>
                  <a:ext uri="{FF2B5EF4-FFF2-40B4-BE49-F238E27FC236}">
                    <a16:creationId xmlns:a16="http://schemas.microsoft.com/office/drawing/2014/main" id="{0AC0080E-4785-4B28-A970-6AB652ECDE53}"/>
                  </a:ext>
                </a:extLst>
              </p:cNvPr>
              <p:cNvPicPr/>
              <p:nvPr/>
            </p:nvPicPr>
            <p:blipFill>
              <a:blip r:embed="rId14"/>
              <a:stretch>
                <a:fillRect/>
              </a:stretch>
            </p:blipFill>
            <p:spPr>
              <a:xfrm>
                <a:off x="1044633" y="1577575"/>
                <a:ext cx="443880" cy="568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7" name="Ink 66">
                <a:extLst>
                  <a:ext uri="{FF2B5EF4-FFF2-40B4-BE49-F238E27FC236}">
                    <a16:creationId xmlns:a16="http://schemas.microsoft.com/office/drawing/2014/main" id="{37CE5B91-8A2F-4AE1-9262-87DC8E805A57}"/>
                  </a:ext>
                </a:extLst>
              </p14:cNvPr>
              <p14:cNvContentPartPr/>
              <p14:nvPr/>
            </p14:nvContentPartPr>
            <p14:xfrm>
              <a:off x="1986753" y="1606375"/>
              <a:ext cx="525240" cy="384840"/>
            </p14:xfrm>
          </p:contentPart>
        </mc:Choice>
        <mc:Fallback xmlns="">
          <p:pic>
            <p:nvPicPr>
              <p:cNvPr id="67" name="Ink 66">
                <a:extLst>
                  <a:ext uri="{FF2B5EF4-FFF2-40B4-BE49-F238E27FC236}">
                    <a16:creationId xmlns:a16="http://schemas.microsoft.com/office/drawing/2014/main" id="{37CE5B91-8A2F-4AE1-9262-87DC8E805A57}"/>
                  </a:ext>
                </a:extLst>
              </p:cNvPr>
              <p:cNvPicPr/>
              <p:nvPr/>
            </p:nvPicPr>
            <p:blipFill>
              <a:blip r:embed="rId16"/>
              <a:stretch>
                <a:fillRect/>
              </a:stretch>
            </p:blipFill>
            <p:spPr>
              <a:xfrm>
                <a:off x="1941753" y="1516375"/>
                <a:ext cx="614880" cy="564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8" name="Ink 67">
                <a:extLst>
                  <a:ext uri="{FF2B5EF4-FFF2-40B4-BE49-F238E27FC236}">
                    <a16:creationId xmlns:a16="http://schemas.microsoft.com/office/drawing/2014/main" id="{F7347711-5594-4620-8303-4DA363FAAB9B}"/>
                  </a:ext>
                </a:extLst>
              </p14:cNvPr>
              <p14:cNvContentPartPr/>
              <p14:nvPr/>
            </p14:nvContentPartPr>
            <p14:xfrm>
              <a:off x="3654273" y="1599895"/>
              <a:ext cx="42840" cy="21600"/>
            </p14:xfrm>
          </p:contentPart>
        </mc:Choice>
        <mc:Fallback xmlns="">
          <p:pic>
            <p:nvPicPr>
              <p:cNvPr id="68" name="Ink 67">
                <a:extLst>
                  <a:ext uri="{FF2B5EF4-FFF2-40B4-BE49-F238E27FC236}">
                    <a16:creationId xmlns:a16="http://schemas.microsoft.com/office/drawing/2014/main" id="{F7347711-5594-4620-8303-4DA363FAAB9B}"/>
                  </a:ext>
                </a:extLst>
              </p:cNvPr>
              <p:cNvPicPr/>
              <p:nvPr/>
            </p:nvPicPr>
            <p:blipFill>
              <a:blip r:embed="rId18"/>
              <a:stretch>
                <a:fillRect/>
              </a:stretch>
            </p:blipFill>
            <p:spPr>
              <a:xfrm>
                <a:off x="3609273" y="1509895"/>
                <a:ext cx="1324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9" name="Ink 68">
                <a:extLst>
                  <a:ext uri="{FF2B5EF4-FFF2-40B4-BE49-F238E27FC236}">
                    <a16:creationId xmlns:a16="http://schemas.microsoft.com/office/drawing/2014/main" id="{D5DAE695-FC2A-4DC8-BCA8-BDCE53F20782}"/>
                  </a:ext>
                </a:extLst>
              </p14:cNvPr>
              <p14:cNvContentPartPr/>
              <p14:nvPr/>
            </p14:nvContentPartPr>
            <p14:xfrm>
              <a:off x="1160553" y="2425375"/>
              <a:ext cx="396360" cy="291960"/>
            </p14:xfrm>
          </p:contentPart>
        </mc:Choice>
        <mc:Fallback xmlns="">
          <p:pic>
            <p:nvPicPr>
              <p:cNvPr id="69" name="Ink 68">
                <a:extLst>
                  <a:ext uri="{FF2B5EF4-FFF2-40B4-BE49-F238E27FC236}">
                    <a16:creationId xmlns:a16="http://schemas.microsoft.com/office/drawing/2014/main" id="{D5DAE695-FC2A-4DC8-BCA8-BDCE53F20782}"/>
                  </a:ext>
                </a:extLst>
              </p:cNvPr>
              <p:cNvPicPr/>
              <p:nvPr/>
            </p:nvPicPr>
            <p:blipFill>
              <a:blip r:embed="rId20"/>
              <a:stretch>
                <a:fillRect/>
              </a:stretch>
            </p:blipFill>
            <p:spPr>
              <a:xfrm>
                <a:off x="1115553" y="2335375"/>
                <a:ext cx="486000" cy="471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0" name="Ink 69">
                <a:extLst>
                  <a:ext uri="{FF2B5EF4-FFF2-40B4-BE49-F238E27FC236}">
                    <a16:creationId xmlns:a16="http://schemas.microsoft.com/office/drawing/2014/main" id="{12626906-09A9-4D96-9E6D-D76F79457725}"/>
                  </a:ext>
                </a:extLst>
              </p14:cNvPr>
              <p14:cNvContentPartPr/>
              <p14:nvPr/>
            </p14:nvContentPartPr>
            <p14:xfrm>
              <a:off x="2101953" y="2279575"/>
              <a:ext cx="401760" cy="411120"/>
            </p14:xfrm>
          </p:contentPart>
        </mc:Choice>
        <mc:Fallback xmlns="">
          <p:pic>
            <p:nvPicPr>
              <p:cNvPr id="70" name="Ink 69">
                <a:extLst>
                  <a:ext uri="{FF2B5EF4-FFF2-40B4-BE49-F238E27FC236}">
                    <a16:creationId xmlns:a16="http://schemas.microsoft.com/office/drawing/2014/main" id="{12626906-09A9-4D96-9E6D-D76F79457725}"/>
                  </a:ext>
                </a:extLst>
              </p:cNvPr>
              <p:cNvPicPr/>
              <p:nvPr/>
            </p:nvPicPr>
            <p:blipFill>
              <a:blip r:embed="rId22"/>
              <a:stretch>
                <a:fillRect/>
              </a:stretch>
            </p:blipFill>
            <p:spPr>
              <a:xfrm>
                <a:off x="2056953" y="2189575"/>
                <a:ext cx="491400" cy="590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1" name="Ink 70">
                <a:extLst>
                  <a:ext uri="{FF2B5EF4-FFF2-40B4-BE49-F238E27FC236}">
                    <a16:creationId xmlns:a16="http://schemas.microsoft.com/office/drawing/2014/main" id="{E24AD2C5-D63F-422A-8545-98448A3FF8C2}"/>
                  </a:ext>
                </a:extLst>
              </p14:cNvPr>
              <p14:cNvContentPartPr/>
              <p14:nvPr/>
            </p14:nvContentPartPr>
            <p14:xfrm>
              <a:off x="3112473" y="2284975"/>
              <a:ext cx="331560" cy="402840"/>
            </p14:xfrm>
          </p:contentPart>
        </mc:Choice>
        <mc:Fallback xmlns="">
          <p:pic>
            <p:nvPicPr>
              <p:cNvPr id="71" name="Ink 70">
                <a:extLst>
                  <a:ext uri="{FF2B5EF4-FFF2-40B4-BE49-F238E27FC236}">
                    <a16:creationId xmlns:a16="http://schemas.microsoft.com/office/drawing/2014/main" id="{E24AD2C5-D63F-422A-8545-98448A3FF8C2}"/>
                  </a:ext>
                </a:extLst>
              </p:cNvPr>
              <p:cNvPicPr/>
              <p:nvPr/>
            </p:nvPicPr>
            <p:blipFill>
              <a:blip r:embed="rId24"/>
              <a:stretch>
                <a:fillRect/>
              </a:stretch>
            </p:blipFill>
            <p:spPr>
              <a:xfrm>
                <a:off x="3067473" y="2194975"/>
                <a:ext cx="421200" cy="582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3" name="Ink 72">
                <a:extLst>
                  <a:ext uri="{FF2B5EF4-FFF2-40B4-BE49-F238E27FC236}">
                    <a16:creationId xmlns:a16="http://schemas.microsoft.com/office/drawing/2014/main" id="{2B99455E-6372-46E1-8D0B-155BE78669F0}"/>
                  </a:ext>
                </a:extLst>
              </p14:cNvPr>
              <p14:cNvContentPartPr/>
              <p14:nvPr/>
            </p14:nvContentPartPr>
            <p14:xfrm>
              <a:off x="1416153" y="3753055"/>
              <a:ext cx="1814760" cy="741240"/>
            </p14:xfrm>
          </p:contentPart>
        </mc:Choice>
        <mc:Fallback xmlns="">
          <p:pic>
            <p:nvPicPr>
              <p:cNvPr id="73" name="Ink 72">
                <a:extLst>
                  <a:ext uri="{FF2B5EF4-FFF2-40B4-BE49-F238E27FC236}">
                    <a16:creationId xmlns:a16="http://schemas.microsoft.com/office/drawing/2014/main" id="{2B99455E-6372-46E1-8D0B-155BE78669F0}"/>
                  </a:ext>
                </a:extLst>
              </p:cNvPr>
              <p:cNvPicPr/>
              <p:nvPr/>
            </p:nvPicPr>
            <p:blipFill>
              <a:blip r:embed="rId26"/>
              <a:stretch>
                <a:fillRect/>
              </a:stretch>
            </p:blipFill>
            <p:spPr>
              <a:xfrm>
                <a:off x="1398153" y="3735055"/>
                <a:ext cx="185040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06" name="Ink 105">
                <a:extLst>
                  <a:ext uri="{FF2B5EF4-FFF2-40B4-BE49-F238E27FC236}">
                    <a16:creationId xmlns:a16="http://schemas.microsoft.com/office/drawing/2014/main" id="{1FC2D8B9-0208-428A-B4EA-6BD4E157F68C}"/>
                  </a:ext>
                </a:extLst>
              </p14:cNvPr>
              <p14:cNvContentPartPr/>
              <p14:nvPr/>
            </p14:nvContentPartPr>
            <p14:xfrm>
              <a:off x="4720953" y="2705095"/>
              <a:ext cx="6834960" cy="3314160"/>
            </p14:xfrm>
          </p:contentPart>
        </mc:Choice>
        <mc:Fallback xmlns="">
          <p:pic>
            <p:nvPicPr>
              <p:cNvPr id="106" name="Ink 105">
                <a:extLst>
                  <a:ext uri="{FF2B5EF4-FFF2-40B4-BE49-F238E27FC236}">
                    <a16:creationId xmlns:a16="http://schemas.microsoft.com/office/drawing/2014/main" id="{1FC2D8B9-0208-428A-B4EA-6BD4E157F68C}"/>
                  </a:ext>
                </a:extLst>
              </p:cNvPr>
              <p:cNvPicPr/>
              <p:nvPr/>
            </p:nvPicPr>
            <p:blipFill>
              <a:blip r:embed="rId28"/>
              <a:stretch>
                <a:fillRect/>
              </a:stretch>
            </p:blipFill>
            <p:spPr>
              <a:xfrm>
                <a:off x="4702953" y="2687095"/>
                <a:ext cx="6870600" cy="3349800"/>
              </a:xfrm>
              <a:prstGeom prst="rect">
                <a:avLst/>
              </a:prstGeom>
            </p:spPr>
          </p:pic>
        </mc:Fallback>
      </mc:AlternateContent>
    </p:spTree>
    <p:extLst>
      <p:ext uri="{BB962C8B-B14F-4D97-AF65-F5344CB8AC3E}">
        <p14:creationId xmlns:p14="http://schemas.microsoft.com/office/powerpoint/2010/main" val="13024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a:xfrm>
            <a:off x="8077200" y="6248400"/>
            <a:ext cx="1905000" cy="457200"/>
          </a:xfrm>
        </p:spPr>
        <p:txBody>
          <a:bodyPr/>
          <a:lstStyle/>
          <a:p>
            <a:pPr>
              <a:defRPr/>
            </a:pPr>
            <a:fld id="{6886E3A8-926A-4F29-AEF9-3C8B51E8C6A0}" type="slidenum">
              <a:rPr lang="fa-IR" sz="1400"/>
              <a:pPr>
                <a:defRPr/>
              </a:pPr>
              <a:t>6</a:t>
            </a:fld>
            <a:endParaRPr lang="en-US" sz="1400"/>
          </a:p>
        </p:txBody>
      </p:sp>
      <p:sp>
        <p:nvSpPr>
          <p:cNvPr id="123907"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23908" name="Text Box 3"/>
          <p:cNvSpPr txBox="1">
            <a:spLocks noChangeArrowheads="1"/>
          </p:cNvSpPr>
          <p:nvPr/>
        </p:nvSpPr>
        <p:spPr bwMode="auto">
          <a:xfrm>
            <a:off x="2063750" y="1900238"/>
            <a:ext cx="7850188" cy="762000"/>
          </a:xfrm>
          <a:prstGeom prst="rect">
            <a:avLst/>
          </a:prstGeom>
          <a:noFill/>
          <a:ln w="9525" algn="ctr">
            <a:noFill/>
            <a:miter lim="800000"/>
            <a:headEnd/>
            <a:tailEnd/>
          </a:ln>
        </p:spPr>
        <p:txBody>
          <a:bodyPr>
            <a:spAutoFit/>
          </a:bodyPr>
          <a:lstStyle/>
          <a:p>
            <a:pPr algn="ctr" eaLnBrk="0" hangingPunct="0">
              <a:spcBef>
                <a:spcPct val="50000"/>
              </a:spcBef>
            </a:pPr>
            <a:r>
              <a:rPr lang="fa-IR" sz="4400">
                <a:solidFill>
                  <a:schemeClr val="accent2"/>
                </a:solidFill>
                <a:cs typeface="Lotus" pitchFamily="2" charset="-78"/>
              </a:rPr>
              <a:t>تعاريف</a:t>
            </a:r>
            <a:endParaRPr lang="en-US" sz="4400">
              <a:solidFill>
                <a:schemeClr val="accent2"/>
              </a:solidFill>
              <a:cs typeface="Lotus" pitchFamily="2" charset="-78"/>
            </a:endParaRPr>
          </a:p>
        </p:txBody>
      </p:sp>
      <p:sp>
        <p:nvSpPr>
          <p:cNvPr id="123909" name="Text Box 4"/>
          <p:cNvSpPr txBox="1">
            <a:spLocks noChangeArrowheads="1"/>
          </p:cNvSpPr>
          <p:nvPr/>
        </p:nvSpPr>
        <p:spPr bwMode="auto">
          <a:xfrm>
            <a:off x="2135188" y="2708275"/>
            <a:ext cx="7848600" cy="3724096"/>
          </a:xfrm>
          <a:prstGeom prst="rect">
            <a:avLst/>
          </a:prstGeom>
          <a:noFill/>
          <a:ln w="9525" algn="ctr">
            <a:noFill/>
            <a:miter lim="800000"/>
            <a:headEnd/>
            <a:tailEnd/>
          </a:ln>
        </p:spPr>
        <p:txBody>
          <a:bodyPr>
            <a:spAutoFit/>
          </a:bodyPr>
          <a:lstStyle/>
          <a:p>
            <a:pPr algn="r" rtl="1" eaLnBrk="0" hangingPunct="0">
              <a:spcBef>
                <a:spcPct val="50000"/>
              </a:spcBef>
              <a:buClr>
                <a:srgbClr val="00D600"/>
              </a:buClr>
              <a:buFont typeface="Wingdings" pitchFamily="2" charset="2"/>
              <a:buChar char="Ã"/>
            </a:pPr>
            <a:r>
              <a:rPr lang="fa-IR" sz="2400" dirty="0">
                <a:solidFill>
                  <a:schemeClr val="accent2"/>
                </a:solidFill>
                <a:cs typeface="Homa" pitchFamily="2" charset="-78"/>
              </a:rPr>
              <a:t>تابع هزينه مسير، </a:t>
            </a:r>
            <a:r>
              <a:rPr lang="en-US" sz="2400" dirty="0">
                <a:solidFill>
                  <a:schemeClr val="accent2"/>
                </a:solidFill>
                <a:cs typeface="Homa" pitchFamily="2" charset="-78"/>
              </a:rPr>
              <a:t>g(n)</a:t>
            </a:r>
            <a:r>
              <a:rPr lang="fa-IR" sz="2400" dirty="0">
                <a:solidFill>
                  <a:schemeClr val="accent2"/>
                </a:solidFill>
                <a:cs typeface="Homa" pitchFamily="2" charset="-78"/>
              </a:rPr>
              <a:t> :</a:t>
            </a:r>
            <a:r>
              <a:rPr lang="fa-IR" sz="2000" dirty="0">
                <a:solidFill>
                  <a:srgbClr val="CC3300"/>
                </a:solidFill>
                <a:cs typeface="Homa" pitchFamily="2" charset="-78"/>
              </a:rPr>
              <a:t> هزينه مسير از گره اوليه تا گره </a:t>
            </a:r>
            <a:r>
              <a:rPr lang="en-US" sz="2000" dirty="0">
                <a:solidFill>
                  <a:srgbClr val="CC3300"/>
                </a:solidFill>
                <a:cs typeface="Homa" pitchFamily="2" charset="-78"/>
              </a:rPr>
              <a:t>n</a:t>
            </a:r>
          </a:p>
          <a:p>
            <a:pPr algn="r" rtl="1" eaLnBrk="0" hangingPunct="0">
              <a:spcBef>
                <a:spcPct val="50000"/>
              </a:spcBef>
              <a:buClr>
                <a:srgbClr val="00D600"/>
              </a:buClr>
              <a:buFont typeface="Wingdings" pitchFamily="2" charset="2"/>
              <a:buChar char="Ã"/>
            </a:pPr>
            <a:r>
              <a:rPr lang="fa-IR" sz="2400" dirty="0">
                <a:solidFill>
                  <a:schemeClr val="accent2"/>
                </a:solidFill>
                <a:cs typeface="Homa" pitchFamily="2" charset="-78"/>
              </a:rPr>
              <a:t>تابع اکتشافی، </a:t>
            </a:r>
            <a:r>
              <a:rPr lang="en-US" sz="2400" dirty="0">
                <a:solidFill>
                  <a:schemeClr val="accent2"/>
                </a:solidFill>
                <a:cs typeface="Homa" pitchFamily="2" charset="-78"/>
              </a:rPr>
              <a:t>h(n)</a:t>
            </a:r>
            <a:r>
              <a:rPr lang="fa-IR" sz="2400" dirty="0">
                <a:solidFill>
                  <a:schemeClr val="accent2"/>
                </a:solidFill>
                <a:cs typeface="Homa" pitchFamily="2" charset="-78"/>
              </a:rPr>
              <a:t> :</a:t>
            </a:r>
            <a:r>
              <a:rPr lang="fa-IR" sz="2800" dirty="0">
                <a:solidFill>
                  <a:schemeClr val="accent2"/>
                </a:solidFill>
                <a:cs typeface="Homa" pitchFamily="2" charset="-78"/>
              </a:rPr>
              <a:t> </a:t>
            </a:r>
            <a:r>
              <a:rPr lang="fa-IR" sz="2000" dirty="0">
                <a:solidFill>
                  <a:srgbClr val="CC3300"/>
                </a:solidFill>
                <a:cs typeface="Homa" pitchFamily="2" charset="-78"/>
              </a:rPr>
              <a:t>هزينه تخمينی ارزان ترين مسير از گره </a:t>
            </a:r>
            <a:r>
              <a:rPr lang="en-US" sz="2000" dirty="0">
                <a:solidFill>
                  <a:srgbClr val="CC3300"/>
                </a:solidFill>
                <a:cs typeface="Homa" pitchFamily="2" charset="-78"/>
              </a:rPr>
              <a:t>n</a:t>
            </a:r>
            <a:r>
              <a:rPr lang="fa-IR" sz="2000" dirty="0">
                <a:solidFill>
                  <a:srgbClr val="CC3300"/>
                </a:solidFill>
                <a:cs typeface="Homa" pitchFamily="2" charset="-78"/>
              </a:rPr>
              <a:t> به گره هدف</a:t>
            </a:r>
          </a:p>
          <a:p>
            <a:pPr algn="r" rtl="1" eaLnBrk="0" hangingPunct="0">
              <a:spcBef>
                <a:spcPct val="50000"/>
              </a:spcBef>
              <a:buClr>
                <a:srgbClr val="00D600"/>
              </a:buClr>
              <a:buFont typeface="Wingdings" pitchFamily="2" charset="2"/>
              <a:buChar char="Ã"/>
            </a:pPr>
            <a:r>
              <a:rPr lang="fa-IR" sz="2400" dirty="0">
                <a:solidFill>
                  <a:schemeClr val="accent2"/>
                </a:solidFill>
                <a:cs typeface="Homa" pitchFamily="2" charset="-78"/>
              </a:rPr>
              <a:t>تابع بهترين مسير، </a:t>
            </a:r>
            <a:r>
              <a:rPr lang="en-US" sz="2400" dirty="0">
                <a:solidFill>
                  <a:schemeClr val="accent2"/>
                </a:solidFill>
                <a:cs typeface="Homa" pitchFamily="2" charset="-78"/>
              </a:rPr>
              <a:t>h*(n)</a:t>
            </a:r>
            <a:r>
              <a:rPr lang="fa-IR" sz="2400" dirty="0">
                <a:solidFill>
                  <a:schemeClr val="accent2"/>
                </a:solidFill>
                <a:cs typeface="Homa" pitchFamily="2" charset="-78"/>
              </a:rPr>
              <a:t> :</a:t>
            </a:r>
            <a:r>
              <a:rPr lang="fa-IR" sz="2000" dirty="0">
                <a:solidFill>
                  <a:srgbClr val="CC3300"/>
                </a:solidFill>
                <a:cs typeface="Homa" pitchFamily="2" charset="-78"/>
              </a:rPr>
              <a:t> ارزان ترين مسير از گره </a:t>
            </a:r>
            <a:r>
              <a:rPr lang="en-US" sz="2000" dirty="0">
                <a:solidFill>
                  <a:srgbClr val="CC3300"/>
                </a:solidFill>
                <a:cs typeface="Homa" pitchFamily="2" charset="-78"/>
              </a:rPr>
              <a:t>n</a:t>
            </a:r>
            <a:r>
              <a:rPr lang="fa-IR" sz="2000" dirty="0">
                <a:solidFill>
                  <a:srgbClr val="CC3300"/>
                </a:solidFill>
                <a:cs typeface="Homa" pitchFamily="2" charset="-78"/>
              </a:rPr>
              <a:t> تا گره هدف</a:t>
            </a:r>
          </a:p>
          <a:p>
            <a:pPr algn="r" rtl="1" eaLnBrk="0" hangingPunct="0">
              <a:spcBef>
                <a:spcPct val="50000"/>
              </a:spcBef>
              <a:buClr>
                <a:srgbClr val="00D600"/>
              </a:buClr>
              <a:buFont typeface="Wingdings" pitchFamily="2" charset="2"/>
              <a:buChar char="Ã"/>
            </a:pPr>
            <a:r>
              <a:rPr lang="fa-IR" sz="2400" dirty="0">
                <a:solidFill>
                  <a:schemeClr val="accent2"/>
                </a:solidFill>
                <a:cs typeface="Homa" pitchFamily="2" charset="-78"/>
              </a:rPr>
              <a:t>تابع ارزيابي، </a:t>
            </a:r>
            <a:r>
              <a:rPr lang="en-US" sz="2400" dirty="0">
                <a:solidFill>
                  <a:schemeClr val="accent2"/>
                </a:solidFill>
                <a:cs typeface="Homa" pitchFamily="2" charset="-78"/>
              </a:rPr>
              <a:t>f(n)</a:t>
            </a:r>
            <a:r>
              <a:rPr lang="fa-IR" sz="2400" dirty="0">
                <a:solidFill>
                  <a:schemeClr val="accent2"/>
                </a:solidFill>
                <a:cs typeface="Homa" pitchFamily="2" charset="-78"/>
              </a:rPr>
              <a:t> :</a:t>
            </a:r>
            <a:r>
              <a:rPr lang="fa-IR" sz="2000" dirty="0">
                <a:solidFill>
                  <a:srgbClr val="CC3300"/>
                </a:solidFill>
                <a:cs typeface="Homa" pitchFamily="2" charset="-78"/>
              </a:rPr>
              <a:t> هزينه تخمينی ارزان ترين مسير از طريق </a:t>
            </a:r>
            <a:r>
              <a:rPr lang="en-US" sz="2000" dirty="0">
                <a:solidFill>
                  <a:srgbClr val="CC3300"/>
                </a:solidFill>
                <a:cs typeface="Homa" pitchFamily="2" charset="-78"/>
              </a:rPr>
              <a:t>n</a:t>
            </a:r>
          </a:p>
          <a:p>
            <a:pPr algn="ctr" rtl="1" eaLnBrk="0" hangingPunct="0">
              <a:spcBef>
                <a:spcPct val="50000"/>
              </a:spcBef>
              <a:buClr>
                <a:srgbClr val="00D600"/>
              </a:buClr>
              <a:buFont typeface="Wingdings" pitchFamily="2" charset="2"/>
              <a:buNone/>
            </a:pPr>
            <a:r>
              <a:rPr lang="en-US" sz="2800" dirty="0">
                <a:solidFill>
                  <a:srgbClr val="996633"/>
                </a:solidFill>
                <a:cs typeface="Homa" pitchFamily="2" charset="-78"/>
              </a:rPr>
              <a:t>f(n):  g(n) + h(n)</a:t>
            </a:r>
          </a:p>
          <a:p>
            <a:pPr algn="r" rtl="1" eaLnBrk="0" hangingPunct="0">
              <a:spcBef>
                <a:spcPct val="50000"/>
              </a:spcBef>
              <a:buClr>
                <a:srgbClr val="00D600"/>
              </a:buClr>
              <a:buFont typeface="Wingdings" pitchFamily="2" charset="2"/>
              <a:buChar char="Ã"/>
            </a:pPr>
            <a:r>
              <a:rPr lang="en-US" sz="2400" dirty="0">
                <a:solidFill>
                  <a:schemeClr val="accent2"/>
                </a:solidFill>
                <a:cs typeface="Homa" pitchFamily="2" charset="-78"/>
              </a:rPr>
              <a:t>f*(n)</a:t>
            </a:r>
            <a:r>
              <a:rPr lang="fa-IR" sz="2400" dirty="0">
                <a:solidFill>
                  <a:schemeClr val="accent2"/>
                </a:solidFill>
                <a:cs typeface="Homa" pitchFamily="2" charset="-78"/>
              </a:rPr>
              <a:t> : </a:t>
            </a:r>
            <a:r>
              <a:rPr lang="fa-IR" sz="2000" dirty="0">
                <a:solidFill>
                  <a:srgbClr val="CC3300"/>
                </a:solidFill>
                <a:cs typeface="Homa" pitchFamily="2" charset="-78"/>
              </a:rPr>
              <a:t>هزينه ارزان ترين مسير از طريق</a:t>
            </a:r>
            <a:r>
              <a:rPr lang="en-US" sz="2000" dirty="0">
                <a:solidFill>
                  <a:srgbClr val="CC3300"/>
                </a:solidFill>
                <a:cs typeface="Homa" pitchFamily="2" charset="-78"/>
              </a:rPr>
              <a:t>n</a:t>
            </a:r>
            <a:r>
              <a:rPr lang="fa-IR" sz="2400" dirty="0">
                <a:solidFill>
                  <a:schemeClr val="accent2"/>
                </a:solidFill>
                <a:cs typeface="Homa" pitchFamily="2" charset="-78"/>
              </a:rPr>
              <a:t> </a:t>
            </a:r>
            <a:r>
              <a:rPr lang="en-US" sz="2400" dirty="0">
                <a:solidFill>
                  <a:schemeClr val="accent2"/>
                </a:solidFill>
                <a:cs typeface="Homa" pitchFamily="2" charset="-78"/>
              </a:rPr>
              <a:t>	</a:t>
            </a:r>
            <a:r>
              <a:rPr lang="fa-IR" sz="2400" dirty="0">
                <a:solidFill>
                  <a:schemeClr val="accent2"/>
                </a:solidFill>
                <a:cs typeface="Homa" pitchFamily="2" charset="-78"/>
              </a:rPr>
              <a:t> </a:t>
            </a:r>
            <a:r>
              <a:rPr lang="en-US" sz="2400" dirty="0">
                <a:solidFill>
                  <a:srgbClr val="996633"/>
                </a:solidFill>
                <a:cs typeface="Homa" pitchFamily="2" charset="-78"/>
              </a:rPr>
              <a:t>f*(n): g(n) + h*(n)</a:t>
            </a:r>
            <a:r>
              <a:rPr lang="en-US" sz="2000" dirty="0">
                <a:solidFill>
                  <a:srgbClr val="996633"/>
                </a:solidFill>
                <a:cs typeface="Homa" pitchFamily="2" charset="-78"/>
              </a:rPr>
              <a:t>		</a:t>
            </a: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3772461A-A303-4FE4-AB28-90D24801C61B}"/>
                  </a:ext>
                </a:extLst>
              </p14:cNvPr>
              <p14:cNvContentPartPr/>
              <p14:nvPr/>
            </p14:nvContentPartPr>
            <p14:xfrm>
              <a:off x="10585353" y="2732095"/>
              <a:ext cx="641160" cy="441720"/>
            </p14:xfrm>
          </p:contentPart>
        </mc:Choice>
        <mc:Fallback xmlns="">
          <p:pic>
            <p:nvPicPr>
              <p:cNvPr id="5" name="Ink 4">
                <a:extLst>
                  <a:ext uri="{FF2B5EF4-FFF2-40B4-BE49-F238E27FC236}">
                    <a16:creationId xmlns:a16="http://schemas.microsoft.com/office/drawing/2014/main" id="{3772461A-A303-4FE4-AB28-90D24801C61B}"/>
                  </a:ext>
                </a:extLst>
              </p:cNvPr>
              <p:cNvPicPr/>
              <p:nvPr/>
            </p:nvPicPr>
            <p:blipFill>
              <a:blip r:embed="rId3"/>
              <a:stretch>
                <a:fillRect/>
              </a:stretch>
            </p:blipFill>
            <p:spPr>
              <a:xfrm>
                <a:off x="10567353" y="2714095"/>
                <a:ext cx="676800" cy="477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C2246C92-0305-462C-9B90-0CFE96CEFD10}"/>
                  </a:ext>
                </a:extLst>
              </p14:cNvPr>
              <p14:cNvContentPartPr/>
              <p14:nvPr/>
            </p14:nvContentPartPr>
            <p14:xfrm>
              <a:off x="10221033" y="2154295"/>
              <a:ext cx="681840" cy="1341000"/>
            </p14:xfrm>
          </p:contentPart>
        </mc:Choice>
        <mc:Fallback xmlns="">
          <p:pic>
            <p:nvPicPr>
              <p:cNvPr id="12" name="Ink 11">
                <a:extLst>
                  <a:ext uri="{FF2B5EF4-FFF2-40B4-BE49-F238E27FC236}">
                    <a16:creationId xmlns:a16="http://schemas.microsoft.com/office/drawing/2014/main" id="{C2246C92-0305-462C-9B90-0CFE96CEFD10}"/>
                  </a:ext>
                </a:extLst>
              </p:cNvPr>
              <p:cNvPicPr/>
              <p:nvPr/>
            </p:nvPicPr>
            <p:blipFill>
              <a:blip r:embed="rId5"/>
              <a:stretch>
                <a:fillRect/>
              </a:stretch>
            </p:blipFill>
            <p:spPr>
              <a:xfrm>
                <a:off x="10203033" y="2136295"/>
                <a:ext cx="717480" cy="1376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 name="Ink 15">
                <a:extLst>
                  <a:ext uri="{FF2B5EF4-FFF2-40B4-BE49-F238E27FC236}">
                    <a16:creationId xmlns:a16="http://schemas.microsoft.com/office/drawing/2014/main" id="{9D236C75-99B5-42B5-B882-B11C9992310A}"/>
                  </a:ext>
                </a:extLst>
              </p14:cNvPr>
              <p14:cNvContentPartPr/>
              <p14:nvPr/>
            </p14:nvContentPartPr>
            <p14:xfrm>
              <a:off x="7048713" y="4255255"/>
              <a:ext cx="660600" cy="34200"/>
            </p14:xfrm>
          </p:contentPart>
        </mc:Choice>
        <mc:Fallback xmlns="">
          <p:pic>
            <p:nvPicPr>
              <p:cNvPr id="16" name="Ink 15">
                <a:extLst>
                  <a:ext uri="{FF2B5EF4-FFF2-40B4-BE49-F238E27FC236}">
                    <a16:creationId xmlns:a16="http://schemas.microsoft.com/office/drawing/2014/main" id="{9D236C75-99B5-42B5-B882-B11C9992310A}"/>
                  </a:ext>
                </a:extLst>
              </p:cNvPr>
              <p:cNvPicPr/>
              <p:nvPr/>
            </p:nvPicPr>
            <p:blipFill>
              <a:blip r:embed="rId7"/>
              <a:stretch>
                <a:fillRect/>
              </a:stretch>
            </p:blipFill>
            <p:spPr>
              <a:xfrm>
                <a:off x="7030713" y="4237255"/>
                <a:ext cx="6962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 name="Ink 17">
                <a:extLst>
                  <a:ext uri="{FF2B5EF4-FFF2-40B4-BE49-F238E27FC236}">
                    <a16:creationId xmlns:a16="http://schemas.microsoft.com/office/drawing/2014/main" id="{7D766F3A-7E4E-487A-A341-A827CC31F386}"/>
                  </a:ext>
                </a:extLst>
              </p14:cNvPr>
              <p14:cNvContentPartPr/>
              <p14:nvPr/>
            </p14:nvContentPartPr>
            <p14:xfrm>
              <a:off x="10124193" y="3285775"/>
              <a:ext cx="1236600" cy="971640"/>
            </p14:xfrm>
          </p:contentPart>
        </mc:Choice>
        <mc:Fallback xmlns="">
          <p:pic>
            <p:nvPicPr>
              <p:cNvPr id="18" name="Ink 17">
                <a:extLst>
                  <a:ext uri="{FF2B5EF4-FFF2-40B4-BE49-F238E27FC236}">
                    <a16:creationId xmlns:a16="http://schemas.microsoft.com/office/drawing/2014/main" id="{7D766F3A-7E4E-487A-A341-A827CC31F386}"/>
                  </a:ext>
                </a:extLst>
              </p:cNvPr>
              <p:cNvPicPr/>
              <p:nvPr/>
            </p:nvPicPr>
            <p:blipFill>
              <a:blip r:embed="rId9"/>
              <a:stretch>
                <a:fillRect/>
              </a:stretch>
            </p:blipFill>
            <p:spPr>
              <a:xfrm>
                <a:off x="10106193" y="3267775"/>
                <a:ext cx="1272240" cy="1007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 name="Ink 18">
                <a:extLst>
                  <a:ext uri="{FF2B5EF4-FFF2-40B4-BE49-F238E27FC236}">
                    <a16:creationId xmlns:a16="http://schemas.microsoft.com/office/drawing/2014/main" id="{513DBA23-54ED-49BD-8078-58EEE9BDFA2B}"/>
                  </a:ext>
                </a:extLst>
              </p14:cNvPr>
              <p14:cNvContentPartPr/>
              <p14:nvPr/>
            </p14:nvContentPartPr>
            <p14:xfrm>
              <a:off x="6431313" y="3827935"/>
              <a:ext cx="539640" cy="45360"/>
            </p14:xfrm>
          </p:contentPart>
        </mc:Choice>
        <mc:Fallback xmlns="">
          <p:pic>
            <p:nvPicPr>
              <p:cNvPr id="19" name="Ink 18">
                <a:extLst>
                  <a:ext uri="{FF2B5EF4-FFF2-40B4-BE49-F238E27FC236}">
                    <a16:creationId xmlns:a16="http://schemas.microsoft.com/office/drawing/2014/main" id="{513DBA23-54ED-49BD-8078-58EEE9BDFA2B}"/>
                  </a:ext>
                </a:extLst>
              </p:cNvPr>
              <p:cNvPicPr/>
              <p:nvPr/>
            </p:nvPicPr>
            <p:blipFill>
              <a:blip r:embed="rId11"/>
              <a:stretch>
                <a:fillRect/>
              </a:stretch>
            </p:blipFill>
            <p:spPr>
              <a:xfrm>
                <a:off x="6413313" y="3809935"/>
                <a:ext cx="5752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1" name="Ink 20">
                <a:extLst>
                  <a:ext uri="{FF2B5EF4-FFF2-40B4-BE49-F238E27FC236}">
                    <a16:creationId xmlns:a16="http://schemas.microsoft.com/office/drawing/2014/main" id="{0ED12C1F-F089-4435-8A40-BBD1F508FA14}"/>
                  </a:ext>
                </a:extLst>
              </p14:cNvPr>
              <p14:cNvContentPartPr/>
              <p14:nvPr/>
            </p14:nvContentPartPr>
            <p14:xfrm>
              <a:off x="10230753" y="3929455"/>
              <a:ext cx="1326960" cy="873360"/>
            </p14:xfrm>
          </p:contentPart>
        </mc:Choice>
        <mc:Fallback xmlns="">
          <p:pic>
            <p:nvPicPr>
              <p:cNvPr id="21" name="Ink 20">
                <a:extLst>
                  <a:ext uri="{FF2B5EF4-FFF2-40B4-BE49-F238E27FC236}">
                    <a16:creationId xmlns:a16="http://schemas.microsoft.com/office/drawing/2014/main" id="{0ED12C1F-F089-4435-8A40-BBD1F508FA14}"/>
                  </a:ext>
                </a:extLst>
              </p:cNvPr>
              <p:cNvPicPr/>
              <p:nvPr/>
            </p:nvPicPr>
            <p:blipFill>
              <a:blip r:embed="rId13"/>
              <a:stretch>
                <a:fillRect/>
              </a:stretch>
            </p:blipFill>
            <p:spPr>
              <a:xfrm>
                <a:off x="10212753" y="3911455"/>
                <a:ext cx="1362600" cy="909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4" name="Ink 23">
                <a:extLst>
                  <a:ext uri="{FF2B5EF4-FFF2-40B4-BE49-F238E27FC236}">
                    <a16:creationId xmlns:a16="http://schemas.microsoft.com/office/drawing/2014/main" id="{2B37ECAB-2F98-497F-8FAB-84B8B8BB9114}"/>
                  </a:ext>
                </a:extLst>
              </p14:cNvPr>
              <p14:cNvContentPartPr/>
              <p14:nvPr/>
            </p14:nvContentPartPr>
            <p14:xfrm>
              <a:off x="6514113" y="4840615"/>
              <a:ext cx="575280" cy="96480"/>
            </p14:xfrm>
          </p:contentPart>
        </mc:Choice>
        <mc:Fallback xmlns="">
          <p:pic>
            <p:nvPicPr>
              <p:cNvPr id="24" name="Ink 23">
                <a:extLst>
                  <a:ext uri="{FF2B5EF4-FFF2-40B4-BE49-F238E27FC236}">
                    <a16:creationId xmlns:a16="http://schemas.microsoft.com/office/drawing/2014/main" id="{2B37ECAB-2F98-497F-8FAB-84B8B8BB9114}"/>
                  </a:ext>
                </a:extLst>
              </p:cNvPr>
              <p:cNvPicPr/>
              <p:nvPr/>
            </p:nvPicPr>
            <p:blipFill>
              <a:blip r:embed="rId15"/>
              <a:stretch>
                <a:fillRect/>
              </a:stretch>
            </p:blipFill>
            <p:spPr>
              <a:xfrm>
                <a:off x="6496113" y="4822615"/>
                <a:ext cx="6109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7" name="Ink 26">
                <a:extLst>
                  <a:ext uri="{FF2B5EF4-FFF2-40B4-BE49-F238E27FC236}">
                    <a16:creationId xmlns:a16="http://schemas.microsoft.com/office/drawing/2014/main" id="{7B836C7C-70DC-47E6-9823-A378A1580C5A}"/>
                  </a:ext>
                </a:extLst>
              </p14:cNvPr>
              <p14:cNvContentPartPr/>
              <p14:nvPr/>
            </p14:nvContentPartPr>
            <p14:xfrm>
              <a:off x="9052473" y="6079735"/>
              <a:ext cx="478440" cy="97200"/>
            </p14:xfrm>
          </p:contentPart>
        </mc:Choice>
        <mc:Fallback xmlns="">
          <p:pic>
            <p:nvPicPr>
              <p:cNvPr id="27" name="Ink 26">
                <a:extLst>
                  <a:ext uri="{FF2B5EF4-FFF2-40B4-BE49-F238E27FC236}">
                    <a16:creationId xmlns:a16="http://schemas.microsoft.com/office/drawing/2014/main" id="{7B836C7C-70DC-47E6-9823-A378A1580C5A}"/>
                  </a:ext>
                </a:extLst>
              </p:cNvPr>
              <p:cNvPicPr/>
              <p:nvPr/>
            </p:nvPicPr>
            <p:blipFill>
              <a:blip r:embed="rId17"/>
              <a:stretch>
                <a:fillRect/>
              </a:stretch>
            </p:blipFill>
            <p:spPr>
              <a:xfrm>
                <a:off x="9034473" y="6061735"/>
                <a:ext cx="5140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0" name="Ink 29">
                <a:extLst>
                  <a:ext uri="{FF2B5EF4-FFF2-40B4-BE49-F238E27FC236}">
                    <a16:creationId xmlns:a16="http://schemas.microsoft.com/office/drawing/2014/main" id="{DDB7E81F-DDA1-412B-AE72-34458295071B}"/>
                  </a:ext>
                </a:extLst>
              </p14:cNvPr>
              <p14:cNvContentPartPr/>
              <p14:nvPr/>
            </p14:nvContentPartPr>
            <p14:xfrm>
              <a:off x="7836753" y="4874095"/>
              <a:ext cx="388080" cy="137520"/>
            </p14:xfrm>
          </p:contentPart>
        </mc:Choice>
        <mc:Fallback xmlns="">
          <p:pic>
            <p:nvPicPr>
              <p:cNvPr id="30" name="Ink 29">
                <a:extLst>
                  <a:ext uri="{FF2B5EF4-FFF2-40B4-BE49-F238E27FC236}">
                    <a16:creationId xmlns:a16="http://schemas.microsoft.com/office/drawing/2014/main" id="{DDB7E81F-DDA1-412B-AE72-34458295071B}"/>
                  </a:ext>
                </a:extLst>
              </p:cNvPr>
              <p:cNvPicPr/>
              <p:nvPr/>
            </p:nvPicPr>
            <p:blipFill>
              <a:blip r:embed="rId19"/>
              <a:stretch>
                <a:fillRect/>
              </a:stretch>
            </p:blipFill>
            <p:spPr>
              <a:xfrm>
                <a:off x="7818753" y="4856095"/>
                <a:ext cx="4237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 name="Ink 1">
                <a:extLst>
                  <a:ext uri="{FF2B5EF4-FFF2-40B4-BE49-F238E27FC236}">
                    <a16:creationId xmlns:a16="http://schemas.microsoft.com/office/drawing/2014/main" id="{C32544EE-58D7-4288-98F6-9A420266E9E1}"/>
                  </a:ext>
                </a:extLst>
              </p14:cNvPr>
              <p14:cNvContentPartPr/>
              <p14:nvPr/>
            </p14:nvContentPartPr>
            <p14:xfrm>
              <a:off x="7340673" y="2714455"/>
              <a:ext cx="648000" cy="532080"/>
            </p14:xfrm>
          </p:contentPart>
        </mc:Choice>
        <mc:Fallback xmlns="">
          <p:pic>
            <p:nvPicPr>
              <p:cNvPr id="2" name="Ink 1">
                <a:extLst>
                  <a:ext uri="{FF2B5EF4-FFF2-40B4-BE49-F238E27FC236}">
                    <a16:creationId xmlns:a16="http://schemas.microsoft.com/office/drawing/2014/main" id="{C32544EE-58D7-4288-98F6-9A420266E9E1}"/>
                  </a:ext>
                </a:extLst>
              </p:cNvPr>
              <p:cNvPicPr/>
              <p:nvPr/>
            </p:nvPicPr>
            <p:blipFill>
              <a:blip r:embed="rId21"/>
              <a:stretch>
                <a:fillRect/>
              </a:stretch>
            </p:blipFill>
            <p:spPr>
              <a:xfrm>
                <a:off x="7304673" y="2642455"/>
                <a:ext cx="719640" cy="675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 name="Ink 2">
                <a:extLst>
                  <a:ext uri="{FF2B5EF4-FFF2-40B4-BE49-F238E27FC236}">
                    <a16:creationId xmlns:a16="http://schemas.microsoft.com/office/drawing/2014/main" id="{7E85CEB2-C8B1-4CBD-B543-AEC491D8D2D0}"/>
                  </a:ext>
                </a:extLst>
              </p14:cNvPr>
              <p14:cNvContentPartPr/>
              <p14:nvPr/>
            </p14:nvContentPartPr>
            <p14:xfrm>
              <a:off x="4122633" y="2912455"/>
              <a:ext cx="2803680" cy="84600"/>
            </p14:xfrm>
          </p:contentPart>
        </mc:Choice>
        <mc:Fallback xmlns="">
          <p:pic>
            <p:nvPicPr>
              <p:cNvPr id="3" name="Ink 2">
                <a:extLst>
                  <a:ext uri="{FF2B5EF4-FFF2-40B4-BE49-F238E27FC236}">
                    <a16:creationId xmlns:a16="http://schemas.microsoft.com/office/drawing/2014/main" id="{7E85CEB2-C8B1-4CBD-B543-AEC491D8D2D0}"/>
                  </a:ext>
                </a:extLst>
              </p:cNvPr>
              <p:cNvPicPr/>
              <p:nvPr/>
            </p:nvPicPr>
            <p:blipFill>
              <a:blip r:embed="rId23"/>
              <a:stretch>
                <a:fillRect/>
              </a:stretch>
            </p:blipFill>
            <p:spPr>
              <a:xfrm>
                <a:off x="4086633" y="2840455"/>
                <a:ext cx="28753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 name="Ink 3">
                <a:extLst>
                  <a:ext uri="{FF2B5EF4-FFF2-40B4-BE49-F238E27FC236}">
                    <a16:creationId xmlns:a16="http://schemas.microsoft.com/office/drawing/2014/main" id="{167A9550-894C-4129-9DB1-7E01E727B77A}"/>
                  </a:ext>
                </a:extLst>
              </p14:cNvPr>
              <p14:cNvContentPartPr/>
              <p14:nvPr/>
            </p14:nvContentPartPr>
            <p14:xfrm>
              <a:off x="7689873" y="3410695"/>
              <a:ext cx="578160" cy="316800"/>
            </p14:xfrm>
          </p:contentPart>
        </mc:Choice>
        <mc:Fallback xmlns="">
          <p:pic>
            <p:nvPicPr>
              <p:cNvPr id="4" name="Ink 3">
                <a:extLst>
                  <a:ext uri="{FF2B5EF4-FFF2-40B4-BE49-F238E27FC236}">
                    <a16:creationId xmlns:a16="http://schemas.microsoft.com/office/drawing/2014/main" id="{167A9550-894C-4129-9DB1-7E01E727B77A}"/>
                  </a:ext>
                </a:extLst>
              </p:cNvPr>
              <p:cNvPicPr/>
              <p:nvPr/>
            </p:nvPicPr>
            <p:blipFill>
              <a:blip r:embed="rId25"/>
              <a:stretch>
                <a:fillRect/>
              </a:stretch>
            </p:blipFill>
            <p:spPr>
              <a:xfrm>
                <a:off x="7653873" y="3338695"/>
                <a:ext cx="649800" cy="460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 name="Ink 5">
                <a:extLst>
                  <a:ext uri="{FF2B5EF4-FFF2-40B4-BE49-F238E27FC236}">
                    <a16:creationId xmlns:a16="http://schemas.microsoft.com/office/drawing/2014/main" id="{9E69915F-6EB8-4E4D-A273-E915CE5831D0}"/>
                  </a:ext>
                </a:extLst>
              </p14:cNvPr>
              <p14:cNvContentPartPr/>
              <p14:nvPr/>
            </p14:nvContentPartPr>
            <p14:xfrm>
              <a:off x="3024993" y="3625615"/>
              <a:ext cx="4040640" cy="89640"/>
            </p14:xfrm>
          </p:contentPart>
        </mc:Choice>
        <mc:Fallback xmlns="">
          <p:pic>
            <p:nvPicPr>
              <p:cNvPr id="6" name="Ink 5">
                <a:extLst>
                  <a:ext uri="{FF2B5EF4-FFF2-40B4-BE49-F238E27FC236}">
                    <a16:creationId xmlns:a16="http://schemas.microsoft.com/office/drawing/2014/main" id="{9E69915F-6EB8-4E4D-A273-E915CE5831D0}"/>
                  </a:ext>
                </a:extLst>
              </p:cNvPr>
              <p:cNvPicPr/>
              <p:nvPr/>
            </p:nvPicPr>
            <p:blipFill>
              <a:blip r:embed="rId27"/>
              <a:stretch>
                <a:fillRect/>
              </a:stretch>
            </p:blipFill>
            <p:spPr>
              <a:xfrm>
                <a:off x="2988993" y="3553615"/>
                <a:ext cx="411228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 name="Ink 7">
                <a:extLst>
                  <a:ext uri="{FF2B5EF4-FFF2-40B4-BE49-F238E27FC236}">
                    <a16:creationId xmlns:a16="http://schemas.microsoft.com/office/drawing/2014/main" id="{56366ECE-E11D-4900-861E-DC56F7E4A990}"/>
                  </a:ext>
                </a:extLst>
              </p14:cNvPr>
              <p14:cNvContentPartPr/>
              <p14:nvPr/>
            </p14:nvContentPartPr>
            <p14:xfrm>
              <a:off x="7001553" y="3985255"/>
              <a:ext cx="819000" cy="336600"/>
            </p14:xfrm>
          </p:contentPart>
        </mc:Choice>
        <mc:Fallback xmlns="">
          <p:pic>
            <p:nvPicPr>
              <p:cNvPr id="8" name="Ink 7">
                <a:extLst>
                  <a:ext uri="{FF2B5EF4-FFF2-40B4-BE49-F238E27FC236}">
                    <a16:creationId xmlns:a16="http://schemas.microsoft.com/office/drawing/2014/main" id="{56366ECE-E11D-4900-861E-DC56F7E4A990}"/>
                  </a:ext>
                </a:extLst>
              </p:cNvPr>
              <p:cNvPicPr/>
              <p:nvPr/>
            </p:nvPicPr>
            <p:blipFill>
              <a:blip r:embed="rId29"/>
              <a:stretch>
                <a:fillRect/>
              </a:stretch>
            </p:blipFill>
            <p:spPr>
              <a:xfrm>
                <a:off x="6965553" y="3913255"/>
                <a:ext cx="890640" cy="480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9" name="Ink 8">
                <a:extLst>
                  <a:ext uri="{FF2B5EF4-FFF2-40B4-BE49-F238E27FC236}">
                    <a16:creationId xmlns:a16="http://schemas.microsoft.com/office/drawing/2014/main" id="{365B5CE1-1E5F-4F6A-9151-3EEF01BF92E1}"/>
                  </a:ext>
                </a:extLst>
              </p14:cNvPr>
              <p14:cNvContentPartPr/>
              <p14:nvPr/>
            </p14:nvContentPartPr>
            <p14:xfrm>
              <a:off x="3766593" y="4090375"/>
              <a:ext cx="2598840" cy="133920"/>
            </p14:xfrm>
          </p:contentPart>
        </mc:Choice>
        <mc:Fallback xmlns="">
          <p:pic>
            <p:nvPicPr>
              <p:cNvPr id="9" name="Ink 8">
                <a:extLst>
                  <a:ext uri="{FF2B5EF4-FFF2-40B4-BE49-F238E27FC236}">
                    <a16:creationId xmlns:a16="http://schemas.microsoft.com/office/drawing/2014/main" id="{365B5CE1-1E5F-4F6A-9151-3EEF01BF92E1}"/>
                  </a:ext>
                </a:extLst>
              </p:cNvPr>
              <p:cNvPicPr/>
              <p:nvPr/>
            </p:nvPicPr>
            <p:blipFill>
              <a:blip r:embed="rId31"/>
              <a:stretch>
                <a:fillRect/>
              </a:stretch>
            </p:blipFill>
            <p:spPr>
              <a:xfrm>
                <a:off x="3730593" y="4018375"/>
                <a:ext cx="267048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0" name="Ink 9">
                <a:extLst>
                  <a:ext uri="{FF2B5EF4-FFF2-40B4-BE49-F238E27FC236}">
                    <a16:creationId xmlns:a16="http://schemas.microsoft.com/office/drawing/2014/main" id="{A23098C1-4DE1-4E0C-AD3C-FE02B38E835B}"/>
                  </a:ext>
                </a:extLst>
              </p14:cNvPr>
              <p14:cNvContentPartPr/>
              <p14:nvPr/>
            </p14:nvContentPartPr>
            <p14:xfrm>
              <a:off x="7637313" y="4466575"/>
              <a:ext cx="902160" cy="419400"/>
            </p14:xfrm>
          </p:contentPart>
        </mc:Choice>
        <mc:Fallback xmlns="">
          <p:pic>
            <p:nvPicPr>
              <p:cNvPr id="10" name="Ink 9">
                <a:extLst>
                  <a:ext uri="{FF2B5EF4-FFF2-40B4-BE49-F238E27FC236}">
                    <a16:creationId xmlns:a16="http://schemas.microsoft.com/office/drawing/2014/main" id="{A23098C1-4DE1-4E0C-AD3C-FE02B38E835B}"/>
                  </a:ext>
                </a:extLst>
              </p:cNvPr>
              <p:cNvPicPr/>
              <p:nvPr/>
            </p:nvPicPr>
            <p:blipFill>
              <a:blip r:embed="rId33"/>
              <a:stretch>
                <a:fillRect/>
              </a:stretch>
            </p:blipFill>
            <p:spPr>
              <a:xfrm>
                <a:off x="7601313" y="4394575"/>
                <a:ext cx="973800" cy="563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 name="Ink 10">
                <a:extLst>
                  <a:ext uri="{FF2B5EF4-FFF2-40B4-BE49-F238E27FC236}">
                    <a16:creationId xmlns:a16="http://schemas.microsoft.com/office/drawing/2014/main" id="{174BC116-8031-4D8F-88C8-8B261CDA6B16}"/>
                  </a:ext>
                </a:extLst>
              </p14:cNvPr>
              <p14:cNvContentPartPr/>
              <p14:nvPr/>
            </p14:nvContentPartPr>
            <p14:xfrm>
              <a:off x="5422953" y="4640455"/>
              <a:ext cx="1881720" cy="56160"/>
            </p14:xfrm>
          </p:contentPart>
        </mc:Choice>
        <mc:Fallback xmlns="">
          <p:pic>
            <p:nvPicPr>
              <p:cNvPr id="11" name="Ink 10">
                <a:extLst>
                  <a:ext uri="{FF2B5EF4-FFF2-40B4-BE49-F238E27FC236}">
                    <a16:creationId xmlns:a16="http://schemas.microsoft.com/office/drawing/2014/main" id="{174BC116-8031-4D8F-88C8-8B261CDA6B16}"/>
                  </a:ext>
                </a:extLst>
              </p:cNvPr>
              <p:cNvPicPr/>
              <p:nvPr/>
            </p:nvPicPr>
            <p:blipFill>
              <a:blip r:embed="rId35"/>
              <a:stretch>
                <a:fillRect/>
              </a:stretch>
            </p:blipFill>
            <p:spPr>
              <a:xfrm>
                <a:off x="5386953" y="4568455"/>
                <a:ext cx="1953360" cy="199800"/>
              </a:xfrm>
              <a:prstGeom prst="rect">
                <a:avLst/>
              </a:prstGeom>
            </p:spPr>
          </p:pic>
        </mc:Fallback>
      </mc:AlternateContent>
    </p:spTree>
    <p:extLst>
      <p:ext uri="{BB962C8B-B14F-4D97-AF65-F5344CB8AC3E}">
        <p14:creationId xmlns:p14="http://schemas.microsoft.com/office/powerpoint/2010/main" val="19871303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A4B92603-E1E2-48F5-AE91-5FF4C45CE5CE}" type="slidenum">
              <a:rPr lang="fa-IR" sz="1400">
                <a:cs typeface="Times New Roman" pitchFamily="18" charset="0"/>
              </a:rPr>
              <a:pPr algn="r">
                <a:defRPr/>
              </a:pPr>
              <a:t>60</a:t>
            </a:fld>
            <a:endParaRPr lang="en-US" sz="1400">
              <a:cs typeface="Times New Roman" pitchFamily="18" charset="0"/>
            </a:endParaRPr>
          </a:p>
        </p:txBody>
      </p:sp>
      <p:sp>
        <p:nvSpPr>
          <p:cNvPr id="12294"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2295" name="Rectangle 3"/>
          <p:cNvSpPr>
            <a:spLocks noChangeArrowheads="1"/>
          </p:cNvSpPr>
          <p:nvPr/>
        </p:nvSpPr>
        <p:spPr bwMode="auto">
          <a:xfrm>
            <a:off x="2127251" y="1895475"/>
            <a:ext cx="7777163" cy="641350"/>
          </a:xfrm>
          <a:prstGeom prst="rect">
            <a:avLst/>
          </a:prstGeom>
          <a:noFill/>
          <a:ln w="9525" algn="ctr">
            <a:noFill/>
            <a:miter lim="800000"/>
            <a:headEnd/>
            <a:tailEnd/>
          </a:ln>
        </p:spPr>
        <p:txBody>
          <a:bodyPr>
            <a:spAutoFit/>
          </a:bodyPr>
          <a:lstStyle/>
          <a:p>
            <a:pPr algn="ctr" eaLnBrk="0" hangingPunct="0"/>
            <a:r>
              <a:rPr lang="fa-IR" sz="3600">
                <a:solidFill>
                  <a:schemeClr val="accent2"/>
                </a:solidFill>
                <a:cs typeface="Lotus" pitchFamily="2" charset="-78"/>
              </a:rPr>
              <a:t>دو روش اکتشافي متداول برای معمای8</a:t>
            </a:r>
          </a:p>
        </p:txBody>
      </p:sp>
      <p:pic>
        <p:nvPicPr>
          <p:cNvPr id="12296" name="Picture 4"/>
          <p:cNvPicPr>
            <a:picLocks noChangeAspect="1" noChangeArrowheads="1"/>
          </p:cNvPicPr>
          <p:nvPr/>
        </p:nvPicPr>
        <p:blipFill>
          <a:blip r:embed="rId2"/>
          <a:srcRect r="56148"/>
          <a:stretch>
            <a:fillRect/>
          </a:stretch>
        </p:blipFill>
        <p:spPr bwMode="auto">
          <a:xfrm>
            <a:off x="2208213" y="2420938"/>
            <a:ext cx="1803400" cy="2087562"/>
          </a:xfrm>
          <a:prstGeom prst="rect">
            <a:avLst/>
          </a:prstGeom>
          <a:noFill/>
          <a:ln w="9525">
            <a:noFill/>
            <a:miter lim="800000"/>
            <a:headEnd/>
            <a:tailEnd/>
          </a:ln>
        </p:spPr>
      </p:pic>
      <p:sp>
        <p:nvSpPr>
          <p:cNvPr id="12297" name="Text Box 5"/>
          <p:cNvSpPr txBox="1">
            <a:spLocks noChangeArrowheads="1"/>
          </p:cNvSpPr>
          <p:nvPr/>
        </p:nvSpPr>
        <p:spPr bwMode="auto">
          <a:xfrm>
            <a:off x="4656139" y="3213100"/>
            <a:ext cx="4752975" cy="3576638"/>
          </a:xfrm>
          <a:prstGeom prst="rect">
            <a:avLst/>
          </a:prstGeom>
          <a:noFill/>
          <a:ln w="9525" algn="ctr">
            <a:noFill/>
            <a:miter lim="800000"/>
            <a:headEnd/>
            <a:tailEnd/>
          </a:ln>
        </p:spPr>
        <p:txBody>
          <a:bodyPr>
            <a:spAutoFit/>
          </a:bodyPr>
          <a:lstStyle/>
          <a:p>
            <a:pPr algn="r" rtl="1" eaLnBrk="0" hangingPunct="0">
              <a:spcBef>
                <a:spcPct val="15000"/>
              </a:spcBef>
            </a:pPr>
            <a:r>
              <a:rPr lang="fa-IR" sz="2800">
                <a:cs typeface="Lotus" pitchFamily="2" charset="-78"/>
              </a:rPr>
              <a:t>تعداد کاشيها در مکانهای نادرست</a:t>
            </a:r>
            <a:endParaRPr lang="en-US" sz="2800">
              <a:cs typeface="Lotus" pitchFamily="2" charset="-78"/>
            </a:endParaRPr>
          </a:p>
          <a:p>
            <a:pPr algn="r" rtl="1" eaLnBrk="0" hangingPunct="0">
              <a:spcBef>
                <a:spcPct val="15000"/>
              </a:spcBef>
            </a:pPr>
            <a:r>
              <a:rPr lang="fa-IR" sz="2800">
                <a:cs typeface="Lotus" pitchFamily="2" charset="-78"/>
              </a:rPr>
              <a:t>در حالت شروع</a:t>
            </a:r>
          </a:p>
          <a:p>
            <a:pPr algn="justLow" rtl="1" eaLnBrk="0" hangingPunct="0">
              <a:spcBef>
                <a:spcPct val="15000"/>
              </a:spcBef>
            </a:pPr>
            <a:endParaRPr lang="fa-IR" sz="2800">
              <a:cs typeface="Lotus" pitchFamily="2" charset="-78"/>
            </a:endParaRPr>
          </a:p>
          <a:p>
            <a:pPr algn="justLow" rtl="1" eaLnBrk="0" hangingPunct="0">
              <a:spcBef>
                <a:spcPct val="15000"/>
              </a:spcBef>
            </a:pPr>
            <a:r>
              <a:rPr lang="fa-IR" sz="2800">
                <a:cs typeface="Lotus" pitchFamily="2" charset="-78"/>
              </a:rPr>
              <a:t>       </a:t>
            </a:r>
            <a:r>
              <a:rPr lang="fa-IR" sz="2800">
                <a:solidFill>
                  <a:srgbClr val="CC3300"/>
                </a:solidFill>
                <a:cs typeface="Lotus" pitchFamily="2" charset="-78"/>
              </a:rPr>
              <a:t>اکتشاف قابل قبولی است، زيرا هر کاشي که در جای نامناسبی قرار دارد، حداقل يکبار بايد جابجا شود</a:t>
            </a:r>
          </a:p>
          <a:p>
            <a:pPr algn="r" eaLnBrk="0" hangingPunct="0"/>
            <a:endParaRPr lang="fa-IR" sz="2800">
              <a:cs typeface="Lotus" pitchFamily="2" charset="-78"/>
            </a:endParaRPr>
          </a:p>
          <a:p>
            <a:pPr algn="r" eaLnBrk="0" hangingPunct="0"/>
            <a:endParaRPr lang="en-US" sz="2000">
              <a:solidFill>
                <a:schemeClr val="accent2"/>
              </a:solidFill>
              <a:cs typeface="Lotus" pitchFamily="2" charset="-78"/>
            </a:endParaRPr>
          </a:p>
        </p:txBody>
      </p:sp>
      <p:graphicFrame>
        <p:nvGraphicFramePr>
          <p:cNvPr id="12290" name="Object 6"/>
          <p:cNvGraphicFramePr>
            <a:graphicFrameLocks noChangeAspect="1"/>
          </p:cNvGraphicFramePr>
          <p:nvPr/>
        </p:nvGraphicFramePr>
        <p:xfrm>
          <a:off x="4537075" y="3632200"/>
          <a:ext cx="1143000" cy="647700"/>
        </p:xfrm>
        <a:graphic>
          <a:graphicData uri="http://schemas.openxmlformats.org/presentationml/2006/ole">
            <mc:AlternateContent xmlns:mc="http://schemas.openxmlformats.org/markup-compatibility/2006">
              <mc:Choice xmlns:v="urn:schemas-microsoft-com:vml" Requires="v">
                <p:oleObj name="Equation" r:id="rId3" imgW="380880" imgH="215640" progId="Equation.3">
                  <p:embed/>
                </p:oleObj>
              </mc:Choice>
              <mc:Fallback>
                <p:oleObj name="Equation" r:id="rId3" imgW="380880" imgH="215640" progId="Equation.3">
                  <p:embed/>
                  <p:pic>
                    <p:nvPicPr>
                      <p:cNvPr id="1229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7075" y="3632200"/>
                        <a:ext cx="11430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1" name="Object 7"/>
          <p:cNvGraphicFramePr>
            <a:graphicFrameLocks noChangeAspect="1"/>
          </p:cNvGraphicFramePr>
          <p:nvPr/>
        </p:nvGraphicFramePr>
        <p:xfrm>
          <a:off x="4584700" y="3140075"/>
          <a:ext cx="838200" cy="647700"/>
        </p:xfrm>
        <a:graphic>
          <a:graphicData uri="http://schemas.openxmlformats.org/presentationml/2006/ole">
            <mc:AlternateContent xmlns:mc="http://schemas.openxmlformats.org/markup-compatibility/2006">
              <mc:Choice xmlns:v="urn:schemas-microsoft-com:vml" Requires="v">
                <p:oleObj name="Equation" r:id="rId5" imgW="279360" imgH="215640" progId="Equation.3">
                  <p:embed/>
                </p:oleObj>
              </mc:Choice>
              <mc:Fallback>
                <p:oleObj name="Equation" r:id="rId5" imgW="279360" imgH="215640" progId="Equation.3">
                  <p:embed/>
                  <p:pic>
                    <p:nvPicPr>
                      <p:cNvPr id="12291"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4700" y="3140075"/>
                        <a:ext cx="8382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298" name="Picture 8"/>
          <p:cNvPicPr>
            <a:picLocks noGrp="1" noChangeAspect="1" noChangeArrowheads="1"/>
          </p:cNvPicPr>
          <p:nvPr>
            <p:ph idx="4294967295"/>
          </p:nvPr>
        </p:nvPicPr>
        <p:blipFill>
          <a:blip r:embed="rId2"/>
          <a:srcRect l="55640"/>
          <a:stretch>
            <a:fillRect/>
          </a:stretch>
        </p:blipFill>
        <p:spPr>
          <a:xfrm>
            <a:off x="2208214" y="4581525"/>
            <a:ext cx="1779587" cy="2038350"/>
          </a:xfrm>
          <a:noFill/>
        </p:spPr>
      </p:pic>
      <p:graphicFrame>
        <p:nvGraphicFramePr>
          <p:cNvPr id="12292" name="Object 9"/>
          <p:cNvGraphicFramePr>
            <a:graphicFrameLocks noChangeAspect="1"/>
          </p:cNvGraphicFramePr>
          <p:nvPr/>
        </p:nvGraphicFramePr>
        <p:xfrm>
          <a:off x="8832850" y="4572000"/>
          <a:ext cx="457200" cy="647700"/>
        </p:xfrm>
        <a:graphic>
          <a:graphicData uri="http://schemas.openxmlformats.org/presentationml/2006/ole">
            <mc:AlternateContent xmlns:mc="http://schemas.openxmlformats.org/markup-compatibility/2006">
              <mc:Choice xmlns:v="urn:schemas-microsoft-com:vml" Requires="v">
                <p:oleObj name="Equation" r:id="rId7" imgW="152280" imgH="215640" progId="Equation.3">
                  <p:embed/>
                </p:oleObj>
              </mc:Choice>
              <mc:Fallback>
                <p:oleObj name="Equation" r:id="rId7" imgW="152280" imgH="215640" progId="Equation.3">
                  <p:embed/>
                  <p:pic>
                    <p:nvPicPr>
                      <p:cNvPr id="12292"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32850" y="4572000"/>
                        <a:ext cx="4572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9">
            <p14:nvContentPartPr>
              <p14:cNvPr id="2" name="Ink 1">
                <a:extLst>
                  <a:ext uri="{FF2B5EF4-FFF2-40B4-BE49-F238E27FC236}">
                    <a16:creationId xmlns:a16="http://schemas.microsoft.com/office/drawing/2014/main" id="{29A34A65-C516-4731-8226-C2F7D7707524}"/>
                  </a:ext>
                </a:extLst>
              </p14:cNvPr>
              <p14:cNvContentPartPr/>
              <p14:nvPr/>
            </p14:nvContentPartPr>
            <p14:xfrm>
              <a:off x="2314353" y="2552095"/>
              <a:ext cx="240120" cy="302400"/>
            </p14:xfrm>
          </p:contentPart>
        </mc:Choice>
        <mc:Fallback xmlns="">
          <p:pic>
            <p:nvPicPr>
              <p:cNvPr id="2" name="Ink 1">
                <a:extLst>
                  <a:ext uri="{FF2B5EF4-FFF2-40B4-BE49-F238E27FC236}">
                    <a16:creationId xmlns:a16="http://schemas.microsoft.com/office/drawing/2014/main" id="{29A34A65-C516-4731-8226-C2F7D7707524}"/>
                  </a:ext>
                </a:extLst>
              </p:cNvPr>
              <p:cNvPicPr/>
              <p:nvPr/>
            </p:nvPicPr>
            <p:blipFill>
              <a:blip r:embed="rId11"/>
              <a:stretch>
                <a:fillRect/>
              </a:stretch>
            </p:blipFill>
            <p:spPr>
              <a:xfrm>
                <a:off x="2269353" y="2462095"/>
                <a:ext cx="329760" cy="482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 name="Ink 2">
                <a:extLst>
                  <a:ext uri="{FF2B5EF4-FFF2-40B4-BE49-F238E27FC236}">
                    <a16:creationId xmlns:a16="http://schemas.microsoft.com/office/drawing/2014/main" id="{28583168-6A86-46AE-B3BD-981E44BE355B}"/>
                  </a:ext>
                </a:extLst>
              </p14:cNvPr>
              <p14:cNvContentPartPr/>
              <p14:nvPr/>
            </p14:nvContentPartPr>
            <p14:xfrm>
              <a:off x="2880633" y="2607175"/>
              <a:ext cx="249840" cy="224640"/>
            </p14:xfrm>
          </p:contentPart>
        </mc:Choice>
        <mc:Fallback xmlns="">
          <p:pic>
            <p:nvPicPr>
              <p:cNvPr id="3" name="Ink 2">
                <a:extLst>
                  <a:ext uri="{FF2B5EF4-FFF2-40B4-BE49-F238E27FC236}">
                    <a16:creationId xmlns:a16="http://schemas.microsoft.com/office/drawing/2014/main" id="{28583168-6A86-46AE-B3BD-981E44BE355B}"/>
                  </a:ext>
                </a:extLst>
              </p:cNvPr>
              <p:cNvPicPr/>
              <p:nvPr/>
            </p:nvPicPr>
            <p:blipFill>
              <a:blip r:embed="rId13"/>
              <a:stretch>
                <a:fillRect/>
              </a:stretch>
            </p:blipFill>
            <p:spPr>
              <a:xfrm>
                <a:off x="2835633" y="2517175"/>
                <a:ext cx="33948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 name="Ink 3">
                <a:extLst>
                  <a:ext uri="{FF2B5EF4-FFF2-40B4-BE49-F238E27FC236}">
                    <a16:creationId xmlns:a16="http://schemas.microsoft.com/office/drawing/2014/main" id="{F05C9285-F67E-4E93-8EC1-CB65E2499A91}"/>
                  </a:ext>
                </a:extLst>
              </p14:cNvPr>
              <p14:cNvContentPartPr/>
              <p14:nvPr/>
            </p14:nvContentPartPr>
            <p14:xfrm>
              <a:off x="3512433" y="2578735"/>
              <a:ext cx="339120" cy="300960"/>
            </p14:xfrm>
          </p:contentPart>
        </mc:Choice>
        <mc:Fallback xmlns="">
          <p:pic>
            <p:nvPicPr>
              <p:cNvPr id="4" name="Ink 3">
                <a:extLst>
                  <a:ext uri="{FF2B5EF4-FFF2-40B4-BE49-F238E27FC236}">
                    <a16:creationId xmlns:a16="http://schemas.microsoft.com/office/drawing/2014/main" id="{F05C9285-F67E-4E93-8EC1-CB65E2499A91}"/>
                  </a:ext>
                </a:extLst>
              </p:cNvPr>
              <p:cNvPicPr/>
              <p:nvPr/>
            </p:nvPicPr>
            <p:blipFill>
              <a:blip r:embed="rId15"/>
              <a:stretch>
                <a:fillRect/>
              </a:stretch>
            </p:blipFill>
            <p:spPr>
              <a:xfrm>
                <a:off x="3467433" y="2488735"/>
                <a:ext cx="428760" cy="480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 name="Ink 4">
                <a:extLst>
                  <a:ext uri="{FF2B5EF4-FFF2-40B4-BE49-F238E27FC236}">
                    <a16:creationId xmlns:a16="http://schemas.microsoft.com/office/drawing/2014/main" id="{A49764A1-201E-4CCD-A7AD-CC0454C043B4}"/>
                  </a:ext>
                </a:extLst>
              </p14:cNvPr>
              <p14:cNvContentPartPr/>
              <p14:nvPr/>
            </p14:nvContentPartPr>
            <p14:xfrm>
              <a:off x="2372673" y="3084175"/>
              <a:ext cx="363960" cy="321840"/>
            </p14:xfrm>
          </p:contentPart>
        </mc:Choice>
        <mc:Fallback xmlns="">
          <p:pic>
            <p:nvPicPr>
              <p:cNvPr id="5" name="Ink 4">
                <a:extLst>
                  <a:ext uri="{FF2B5EF4-FFF2-40B4-BE49-F238E27FC236}">
                    <a16:creationId xmlns:a16="http://schemas.microsoft.com/office/drawing/2014/main" id="{A49764A1-201E-4CCD-A7AD-CC0454C043B4}"/>
                  </a:ext>
                </a:extLst>
              </p:cNvPr>
              <p:cNvPicPr/>
              <p:nvPr/>
            </p:nvPicPr>
            <p:blipFill>
              <a:blip r:embed="rId17"/>
              <a:stretch>
                <a:fillRect/>
              </a:stretch>
            </p:blipFill>
            <p:spPr>
              <a:xfrm>
                <a:off x="2327673" y="2994175"/>
                <a:ext cx="453600" cy="501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 name="Ink 5">
                <a:extLst>
                  <a:ext uri="{FF2B5EF4-FFF2-40B4-BE49-F238E27FC236}">
                    <a16:creationId xmlns:a16="http://schemas.microsoft.com/office/drawing/2014/main" id="{30B02276-5FD7-432E-B6C9-B62DC7C6C959}"/>
                  </a:ext>
                </a:extLst>
              </p14:cNvPr>
              <p14:cNvContentPartPr/>
              <p14:nvPr/>
            </p14:nvContentPartPr>
            <p14:xfrm>
              <a:off x="3505953" y="3209095"/>
              <a:ext cx="310320" cy="241200"/>
            </p14:xfrm>
          </p:contentPart>
        </mc:Choice>
        <mc:Fallback xmlns="">
          <p:pic>
            <p:nvPicPr>
              <p:cNvPr id="6" name="Ink 5">
                <a:extLst>
                  <a:ext uri="{FF2B5EF4-FFF2-40B4-BE49-F238E27FC236}">
                    <a16:creationId xmlns:a16="http://schemas.microsoft.com/office/drawing/2014/main" id="{30B02276-5FD7-432E-B6C9-B62DC7C6C959}"/>
                  </a:ext>
                </a:extLst>
              </p:cNvPr>
              <p:cNvPicPr/>
              <p:nvPr/>
            </p:nvPicPr>
            <p:blipFill>
              <a:blip r:embed="rId19"/>
              <a:stretch>
                <a:fillRect/>
              </a:stretch>
            </p:blipFill>
            <p:spPr>
              <a:xfrm>
                <a:off x="3460953" y="3119095"/>
                <a:ext cx="399960" cy="420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 name="Ink 6">
                <a:extLst>
                  <a:ext uri="{FF2B5EF4-FFF2-40B4-BE49-F238E27FC236}">
                    <a16:creationId xmlns:a16="http://schemas.microsoft.com/office/drawing/2014/main" id="{73B11D07-EBE3-4392-A32A-5AA2DFE229A9}"/>
                  </a:ext>
                </a:extLst>
              </p14:cNvPr>
              <p14:cNvContentPartPr/>
              <p14:nvPr/>
            </p14:nvContentPartPr>
            <p14:xfrm>
              <a:off x="2434593" y="3752335"/>
              <a:ext cx="223200" cy="231120"/>
            </p14:xfrm>
          </p:contentPart>
        </mc:Choice>
        <mc:Fallback xmlns="">
          <p:pic>
            <p:nvPicPr>
              <p:cNvPr id="7" name="Ink 6">
                <a:extLst>
                  <a:ext uri="{FF2B5EF4-FFF2-40B4-BE49-F238E27FC236}">
                    <a16:creationId xmlns:a16="http://schemas.microsoft.com/office/drawing/2014/main" id="{73B11D07-EBE3-4392-A32A-5AA2DFE229A9}"/>
                  </a:ext>
                </a:extLst>
              </p:cNvPr>
              <p:cNvPicPr/>
              <p:nvPr/>
            </p:nvPicPr>
            <p:blipFill>
              <a:blip r:embed="rId21"/>
              <a:stretch>
                <a:fillRect/>
              </a:stretch>
            </p:blipFill>
            <p:spPr>
              <a:xfrm>
                <a:off x="2389593" y="3662335"/>
                <a:ext cx="312840" cy="410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 name="Ink 7">
                <a:extLst>
                  <a:ext uri="{FF2B5EF4-FFF2-40B4-BE49-F238E27FC236}">
                    <a16:creationId xmlns:a16="http://schemas.microsoft.com/office/drawing/2014/main" id="{09DC4895-7E81-4AAE-99BE-8E4955AD1CA5}"/>
                  </a:ext>
                </a:extLst>
              </p14:cNvPr>
              <p14:cNvContentPartPr/>
              <p14:nvPr/>
            </p14:nvContentPartPr>
            <p14:xfrm>
              <a:off x="2918433" y="3772855"/>
              <a:ext cx="251280" cy="232560"/>
            </p14:xfrm>
          </p:contentPart>
        </mc:Choice>
        <mc:Fallback xmlns="">
          <p:pic>
            <p:nvPicPr>
              <p:cNvPr id="8" name="Ink 7">
                <a:extLst>
                  <a:ext uri="{FF2B5EF4-FFF2-40B4-BE49-F238E27FC236}">
                    <a16:creationId xmlns:a16="http://schemas.microsoft.com/office/drawing/2014/main" id="{09DC4895-7E81-4AAE-99BE-8E4955AD1CA5}"/>
                  </a:ext>
                </a:extLst>
              </p:cNvPr>
              <p:cNvPicPr/>
              <p:nvPr/>
            </p:nvPicPr>
            <p:blipFill>
              <a:blip r:embed="rId23"/>
              <a:stretch>
                <a:fillRect/>
              </a:stretch>
            </p:blipFill>
            <p:spPr>
              <a:xfrm>
                <a:off x="2873433" y="3682855"/>
                <a:ext cx="340920" cy="412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 name="Ink 8">
                <a:extLst>
                  <a:ext uri="{FF2B5EF4-FFF2-40B4-BE49-F238E27FC236}">
                    <a16:creationId xmlns:a16="http://schemas.microsoft.com/office/drawing/2014/main" id="{5FD4BB0E-FA04-4D2D-BA9E-4521AF5BC56E}"/>
                  </a:ext>
                </a:extLst>
              </p14:cNvPr>
              <p14:cNvContentPartPr/>
              <p14:nvPr/>
            </p14:nvContentPartPr>
            <p14:xfrm>
              <a:off x="3521073" y="3744055"/>
              <a:ext cx="178920" cy="255600"/>
            </p14:xfrm>
          </p:contentPart>
        </mc:Choice>
        <mc:Fallback xmlns="">
          <p:pic>
            <p:nvPicPr>
              <p:cNvPr id="9" name="Ink 8">
                <a:extLst>
                  <a:ext uri="{FF2B5EF4-FFF2-40B4-BE49-F238E27FC236}">
                    <a16:creationId xmlns:a16="http://schemas.microsoft.com/office/drawing/2014/main" id="{5FD4BB0E-FA04-4D2D-BA9E-4521AF5BC56E}"/>
                  </a:ext>
                </a:extLst>
              </p:cNvPr>
              <p:cNvPicPr/>
              <p:nvPr/>
            </p:nvPicPr>
            <p:blipFill>
              <a:blip r:embed="rId25"/>
              <a:stretch>
                <a:fillRect/>
              </a:stretch>
            </p:blipFill>
            <p:spPr>
              <a:xfrm>
                <a:off x="3476073" y="3654055"/>
                <a:ext cx="268560" cy="435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 name="Ink 9">
                <a:extLst>
                  <a:ext uri="{FF2B5EF4-FFF2-40B4-BE49-F238E27FC236}">
                    <a16:creationId xmlns:a16="http://schemas.microsoft.com/office/drawing/2014/main" id="{435B851B-3814-4008-907E-F3FB65DC0EFF}"/>
                  </a:ext>
                </a:extLst>
              </p14:cNvPr>
              <p14:cNvContentPartPr/>
              <p14:nvPr/>
            </p14:nvContentPartPr>
            <p14:xfrm>
              <a:off x="5345553" y="3785815"/>
              <a:ext cx="256320" cy="236520"/>
            </p14:xfrm>
          </p:contentPart>
        </mc:Choice>
        <mc:Fallback xmlns="">
          <p:pic>
            <p:nvPicPr>
              <p:cNvPr id="10" name="Ink 9">
                <a:extLst>
                  <a:ext uri="{FF2B5EF4-FFF2-40B4-BE49-F238E27FC236}">
                    <a16:creationId xmlns:a16="http://schemas.microsoft.com/office/drawing/2014/main" id="{435B851B-3814-4008-907E-F3FB65DC0EFF}"/>
                  </a:ext>
                </a:extLst>
              </p:cNvPr>
              <p:cNvPicPr/>
              <p:nvPr/>
            </p:nvPicPr>
            <p:blipFill>
              <a:blip r:embed="rId27"/>
              <a:stretch>
                <a:fillRect/>
              </a:stretch>
            </p:blipFill>
            <p:spPr>
              <a:xfrm>
                <a:off x="5300553" y="3695815"/>
                <a:ext cx="345960" cy="416160"/>
              </a:xfrm>
              <a:prstGeom prst="rect">
                <a:avLst/>
              </a:prstGeom>
            </p:spPr>
          </p:pic>
        </mc:Fallback>
      </mc:AlternateContent>
    </p:spTree>
    <p:extLst>
      <p:ext uri="{BB962C8B-B14F-4D97-AF65-F5344CB8AC3E}">
        <p14:creationId xmlns:p14="http://schemas.microsoft.com/office/powerpoint/2010/main" val="33377539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8261AD56-B5B1-497F-A96B-021566CEB809}" type="slidenum">
              <a:rPr lang="fa-IR" sz="1400">
                <a:cs typeface="Times New Roman" pitchFamily="18" charset="0"/>
              </a:rPr>
              <a:pPr algn="r">
                <a:defRPr/>
              </a:pPr>
              <a:t>61</a:t>
            </a:fld>
            <a:endParaRPr lang="en-US" sz="1400">
              <a:cs typeface="Times New Roman" pitchFamily="18" charset="0"/>
            </a:endParaRPr>
          </a:p>
        </p:txBody>
      </p:sp>
      <p:sp>
        <p:nvSpPr>
          <p:cNvPr id="13317"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3318" name="Rectangle 3"/>
          <p:cNvSpPr>
            <a:spLocks noChangeArrowheads="1"/>
          </p:cNvSpPr>
          <p:nvPr/>
        </p:nvSpPr>
        <p:spPr bwMode="auto">
          <a:xfrm>
            <a:off x="2127251" y="1895475"/>
            <a:ext cx="7777163" cy="641350"/>
          </a:xfrm>
          <a:prstGeom prst="rect">
            <a:avLst/>
          </a:prstGeom>
          <a:noFill/>
          <a:ln w="9525" algn="ctr">
            <a:noFill/>
            <a:miter lim="800000"/>
            <a:headEnd/>
            <a:tailEnd/>
          </a:ln>
        </p:spPr>
        <p:txBody>
          <a:bodyPr>
            <a:spAutoFit/>
          </a:bodyPr>
          <a:lstStyle/>
          <a:p>
            <a:pPr algn="ctr" eaLnBrk="0" hangingPunct="0"/>
            <a:r>
              <a:rPr lang="fa-IR" sz="3600">
                <a:solidFill>
                  <a:schemeClr val="accent2"/>
                </a:solidFill>
                <a:cs typeface="Lotus" pitchFamily="2" charset="-78"/>
              </a:rPr>
              <a:t>دو روش اکتشافي متداول برای معمای8</a:t>
            </a:r>
          </a:p>
        </p:txBody>
      </p:sp>
      <p:pic>
        <p:nvPicPr>
          <p:cNvPr id="13319" name="Picture 4"/>
          <p:cNvPicPr>
            <a:picLocks noChangeAspect="1" noChangeArrowheads="1"/>
          </p:cNvPicPr>
          <p:nvPr/>
        </p:nvPicPr>
        <p:blipFill>
          <a:blip r:embed="rId2"/>
          <a:srcRect r="56148"/>
          <a:stretch>
            <a:fillRect/>
          </a:stretch>
        </p:blipFill>
        <p:spPr bwMode="auto">
          <a:xfrm>
            <a:off x="2208213" y="2420938"/>
            <a:ext cx="1803400" cy="2087562"/>
          </a:xfrm>
          <a:prstGeom prst="rect">
            <a:avLst/>
          </a:prstGeom>
          <a:noFill/>
          <a:ln w="9525">
            <a:noFill/>
            <a:miter lim="800000"/>
            <a:headEnd/>
            <a:tailEnd/>
          </a:ln>
        </p:spPr>
      </p:pic>
      <p:sp>
        <p:nvSpPr>
          <p:cNvPr id="13320" name="Text Box 5"/>
          <p:cNvSpPr txBox="1">
            <a:spLocks noChangeArrowheads="1"/>
          </p:cNvSpPr>
          <p:nvPr/>
        </p:nvSpPr>
        <p:spPr bwMode="auto">
          <a:xfrm>
            <a:off x="4151313" y="2924175"/>
            <a:ext cx="5689600" cy="4495800"/>
          </a:xfrm>
          <a:prstGeom prst="rect">
            <a:avLst/>
          </a:prstGeom>
          <a:noFill/>
          <a:ln w="9525" algn="ctr">
            <a:noFill/>
            <a:miter lim="800000"/>
            <a:headEnd/>
            <a:tailEnd/>
          </a:ln>
        </p:spPr>
        <p:txBody>
          <a:bodyPr>
            <a:spAutoFit/>
          </a:bodyPr>
          <a:lstStyle/>
          <a:p>
            <a:pPr algn="r" rtl="1" eaLnBrk="0" hangingPunct="0">
              <a:spcBef>
                <a:spcPct val="15000"/>
              </a:spcBef>
            </a:pPr>
            <a:r>
              <a:rPr lang="fa-IR" sz="2400">
                <a:cs typeface="Lotus" pitchFamily="2" charset="-78"/>
              </a:rPr>
              <a:t>مجموعه فواصل کاشيها از موقعيتهای هدف آنها</a:t>
            </a:r>
            <a:endParaRPr lang="en-US" sz="2400">
              <a:cs typeface="Lotus" pitchFamily="2" charset="-78"/>
            </a:endParaRPr>
          </a:p>
          <a:p>
            <a:pPr algn="r" rtl="1" eaLnBrk="0" hangingPunct="0">
              <a:spcBef>
                <a:spcPct val="15000"/>
              </a:spcBef>
            </a:pPr>
            <a:r>
              <a:rPr lang="fa-IR" sz="2800">
                <a:cs typeface="Lotus" pitchFamily="2" charset="-78"/>
              </a:rPr>
              <a:t>در حالت شروع</a:t>
            </a:r>
          </a:p>
          <a:p>
            <a:pPr algn="justLow" rtl="1" eaLnBrk="0" hangingPunct="0">
              <a:spcBef>
                <a:spcPct val="15000"/>
              </a:spcBef>
            </a:pPr>
            <a:endParaRPr lang="fa-IR" sz="2800">
              <a:cs typeface="Lotus" pitchFamily="2" charset="-78"/>
            </a:endParaRPr>
          </a:p>
          <a:p>
            <a:pPr algn="justLow" rtl="1" eaLnBrk="0" hangingPunct="0">
              <a:spcBef>
                <a:spcPct val="15000"/>
              </a:spcBef>
            </a:pPr>
            <a:endParaRPr lang="fa-IR" sz="2800">
              <a:solidFill>
                <a:srgbClr val="CC3300"/>
              </a:solidFill>
              <a:cs typeface="Lotus" pitchFamily="2" charset="-78"/>
            </a:endParaRPr>
          </a:p>
          <a:p>
            <a:pPr algn="justLow" rtl="1" eaLnBrk="0" hangingPunct="0">
              <a:spcBef>
                <a:spcPct val="15000"/>
              </a:spcBef>
            </a:pPr>
            <a:r>
              <a:rPr lang="fa-IR" sz="2800">
                <a:solidFill>
                  <a:srgbClr val="CC3300"/>
                </a:solidFill>
                <a:cs typeface="Lotus" pitchFamily="2" charset="-78"/>
              </a:rPr>
              <a:t>چون کاشيها نميتوانند در امتداد قطر جا به جا شوند, فاصله ای که محاسبه ميکنيم مجموع فواصل افقی و عمودی است. اين فاصله را فاصله بلوک شهر مينامند.</a:t>
            </a:r>
          </a:p>
          <a:p>
            <a:pPr algn="justLow" rtl="1" eaLnBrk="0" hangingPunct="0">
              <a:spcBef>
                <a:spcPct val="15000"/>
              </a:spcBef>
            </a:pPr>
            <a:r>
              <a:rPr lang="fa-IR" sz="2800">
                <a:cs typeface="Lotus" pitchFamily="2" charset="-78"/>
              </a:rPr>
              <a:t>       </a:t>
            </a:r>
          </a:p>
          <a:p>
            <a:pPr algn="r" eaLnBrk="0" hangingPunct="0"/>
            <a:endParaRPr lang="en-US" sz="2000">
              <a:solidFill>
                <a:schemeClr val="accent2"/>
              </a:solidFill>
              <a:cs typeface="Lotus" pitchFamily="2" charset="-78"/>
            </a:endParaRPr>
          </a:p>
        </p:txBody>
      </p:sp>
      <p:graphicFrame>
        <p:nvGraphicFramePr>
          <p:cNvPr id="13314" name="Object 6"/>
          <p:cNvGraphicFramePr>
            <a:graphicFrameLocks noChangeAspect="1"/>
          </p:cNvGraphicFramePr>
          <p:nvPr/>
        </p:nvGraphicFramePr>
        <p:xfrm>
          <a:off x="4291014" y="3789364"/>
          <a:ext cx="5260975" cy="536575"/>
        </p:xfrm>
        <a:graphic>
          <a:graphicData uri="http://schemas.openxmlformats.org/presentationml/2006/ole">
            <mc:AlternateContent xmlns:mc="http://schemas.openxmlformats.org/markup-compatibility/2006">
              <mc:Choice xmlns:v="urn:schemas-microsoft-com:vml" Requires="v">
                <p:oleObj name="Equation" r:id="rId3" imgW="2120760" imgH="215640" progId="Equation.3">
                  <p:embed/>
                </p:oleObj>
              </mc:Choice>
              <mc:Fallback>
                <p:oleObj name="Equation" r:id="rId3" imgW="2120760" imgH="215640" progId="Equation.3">
                  <p:embed/>
                  <p:pic>
                    <p:nvPicPr>
                      <p:cNvPr id="1331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1014" y="3789364"/>
                        <a:ext cx="5260975" cy="53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5" name="Object 7"/>
          <p:cNvGraphicFramePr>
            <a:graphicFrameLocks noChangeAspect="1"/>
          </p:cNvGraphicFramePr>
          <p:nvPr/>
        </p:nvGraphicFramePr>
        <p:xfrm>
          <a:off x="4271963" y="2794000"/>
          <a:ext cx="876300" cy="647700"/>
        </p:xfrm>
        <a:graphic>
          <a:graphicData uri="http://schemas.openxmlformats.org/presentationml/2006/ole">
            <mc:AlternateContent xmlns:mc="http://schemas.openxmlformats.org/markup-compatibility/2006">
              <mc:Choice xmlns:v="urn:schemas-microsoft-com:vml" Requires="v">
                <p:oleObj name="Equation" r:id="rId5" imgW="291960" imgH="215640" progId="Equation.3">
                  <p:embed/>
                </p:oleObj>
              </mc:Choice>
              <mc:Fallback>
                <p:oleObj name="Equation" r:id="rId5" imgW="291960" imgH="215640" progId="Equation.3">
                  <p:embed/>
                  <p:pic>
                    <p:nvPicPr>
                      <p:cNvPr id="13315"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1963" y="2794000"/>
                        <a:ext cx="8763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321" name="Picture 8"/>
          <p:cNvPicPr>
            <a:picLocks noChangeAspect="1" noChangeArrowheads="1"/>
          </p:cNvPicPr>
          <p:nvPr/>
        </p:nvPicPr>
        <p:blipFill>
          <a:blip r:embed="rId2"/>
          <a:srcRect l="55640"/>
          <a:stretch>
            <a:fillRect/>
          </a:stretch>
        </p:blipFill>
        <p:spPr bwMode="auto">
          <a:xfrm>
            <a:off x="2208214" y="4581525"/>
            <a:ext cx="1779587" cy="2038350"/>
          </a:xfrm>
          <a:prstGeom prst="rect">
            <a:avLst/>
          </a:prstGeom>
          <a:noFill/>
          <a:ln w="9525">
            <a:noFill/>
            <a:miter lim="800000"/>
            <a:headEnd/>
            <a:tailEnd/>
          </a:ln>
        </p:spPr>
      </p:pic>
    </p:spTree>
    <p:extLst>
      <p:ext uri="{BB962C8B-B14F-4D97-AF65-F5344CB8AC3E}">
        <p14:creationId xmlns:p14="http://schemas.microsoft.com/office/powerpoint/2010/main" val="37813583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a:extLst>
              <a:ext uri="{FF2B5EF4-FFF2-40B4-BE49-F238E27FC236}">
                <a16:creationId xmlns:a16="http://schemas.microsoft.com/office/drawing/2014/main" id="{C12DA284-2759-4D29-9186-9C5A48D6789D}"/>
              </a:ext>
            </a:extLst>
          </p:cNvPr>
          <p:cNvPicPr>
            <a:picLocks noChangeAspect="1" noChangeArrowheads="1"/>
          </p:cNvPicPr>
          <p:nvPr/>
        </p:nvPicPr>
        <p:blipFill>
          <a:blip r:embed="rId2"/>
          <a:srcRect l="55640"/>
          <a:stretch>
            <a:fillRect/>
          </a:stretch>
        </p:blipFill>
        <p:spPr>
          <a:xfrm>
            <a:off x="8207232" y="619125"/>
            <a:ext cx="1779587" cy="2038350"/>
          </a:xfrm>
          <a:prstGeom prst="rect">
            <a:avLst/>
          </a:prstGeom>
          <a:noFill/>
        </p:spPr>
      </p:pic>
      <mc:AlternateContent xmlns:mc="http://schemas.openxmlformats.org/markup-compatibility/2006" xmlns:p14="http://schemas.microsoft.com/office/powerpoint/2010/main">
        <mc:Choice Requires="p14">
          <p:contentPart p14:bwMode="auto" r:id="rId3">
            <p14:nvContentPartPr>
              <p14:cNvPr id="22" name="Ink 21">
                <a:extLst>
                  <a:ext uri="{FF2B5EF4-FFF2-40B4-BE49-F238E27FC236}">
                    <a16:creationId xmlns:a16="http://schemas.microsoft.com/office/drawing/2014/main" id="{E76FFBBD-1EF2-4B7A-AE8E-5B04363ECC38}"/>
                  </a:ext>
                </a:extLst>
              </p14:cNvPr>
              <p14:cNvContentPartPr/>
              <p14:nvPr/>
            </p14:nvContentPartPr>
            <p14:xfrm>
              <a:off x="872193" y="500455"/>
              <a:ext cx="3527640" cy="2576160"/>
            </p14:xfrm>
          </p:contentPart>
        </mc:Choice>
        <mc:Fallback xmlns="">
          <p:pic>
            <p:nvPicPr>
              <p:cNvPr id="22" name="Ink 21">
                <a:extLst>
                  <a:ext uri="{FF2B5EF4-FFF2-40B4-BE49-F238E27FC236}">
                    <a16:creationId xmlns:a16="http://schemas.microsoft.com/office/drawing/2014/main" id="{E76FFBBD-1EF2-4B7A-AE8E-5B04363ECC38}"/>
                  </a:ext>
                </a:extLst>
              </p:cNvPr>
              <p:cNvPicPr/>
              <p:nvPr/>
            </p:nvPicPr>
            <p:blipFill>
              <a:blip r:embed="rId4"/>
              <a:stretch>
                <a:fillRect/>
              </a:stretch>
            </p:blipFill>
            <p:spPr>
              <a:xfrm>
                <a:off x="854193" y="482455"/>
                <a:ext cx="3563280" cy="2611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9" name="Ink 58">
                <a:extLst>
                  <a:ext uri="{FF2B5EF4-FFF2-40B4-BE49-F238E27FC236}">
                    <a16:creationId xmlns:a16="http://schemas.microsoft.com/office/drawing/2014/main" id="{70411760-603D-43DD-974B-A5209D3D157E}"/>
                  </a:ext>
                </a:extLst>
              </p14:cNvPr>
              <p14:cNvContentPartPr/>
              <p14:nvPr/>
            </p14:nvContentPartPr>
            <p14:xfrm>
              <a:off x="6346353" y="143335"/>
              <a:ext cx="515880" cy="438120"/>
            </p14:xfrm>
          </p:contentPart>
        </mc:Choice>
        <mc:Fallback xmlns="">
          <p:pic>
            <p:nvPicPr>
              <p:cNvPr id="59" name="Ink 58">
                <a:extLst>
                  <a:ext uri="{FF2B5EF4-FFF2-40B4-BE49-F238E27FC236}">
                    <a16:creationId xmlns:a16="http://schemas.microsoft.com/office/drawing/2014/main" id="{70411760-603D-43DD-974B-A5209D3D157E}"/>
                  </a:ext>
                </a:extLst>
              </p:cNvPr>
              <p:cNvPicPr/>
              <p:nvPr/>
            </p:nvPicPr>
            <p:blipFill>
              <a:blip r:embed="rId6"/>
              <a:stretch>
                <a:fillRect/>
              </a:stretch>
            </p:blipFill>
            <p:spPr>
              <a:xfrm>
                <a:off x="6328353" y="125335"/>
                <a:ext cx="551520" cy="473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8" name="Ink 67">
                <a:extLst>
                  <a:ext uri="{FF2B5EF4-FFF2-40B4-BE49-F238E27FC236}">
                    <a16:creationId xmlns:a16="http://schemas.microsoft.com/office/drawing/2014/main" id="{F7347711-5594-4620-8303-4DA363FAAB9B}"/>
                  </a:ext>
                </a:extLst>
              </p14:cNvPr>
              <p14:cNvContentPartPr/>
              <p14:nvPr/>
            </p14:nvContentPartPr>
            <p14:xfrm>
              <a:off x="3654273" y="1599895"/>
              <a:ext cx="42840" cy="21600"/>
            </p14:xfrm>
          </p:contentPart>
        </mc:Choice>
        <mc:Fallback xmlns="">
          <p:pic>
            <p:nvPicPr>
              <p:cNvPr id="68" name="Ink 67">
                <a:extLst>
                  <a:ext uri="{FF2B5EF4-FFF2-40B4-BE49-F238E27FC236}">
                    <a16:creationId xmlns:a16="http://schemas.microsoft.com/office/drawing/2014/main" id="{F7347711-5594-4620-8303-4DA363FAAB9B}"/>
                  </a:ext>
                </a:extLst>
              </p:cNvPr>
              <p:cNvPicPr/>
              <p:nvPr/>
            </p:nvPicPr>
            <p:blipFill>
              <a:blip r:embed="rId8"/>
              <a:stretch>
                <a:fillRect/>
              </a:stretch>
            </p:blipFill>
            <p:spPr>
              <a:xfrm>
                <a:off x="3609273" y="1509895"/>
                <a:ext cx="1324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6" name="Ink 105">
                <a:extLst>
                  <a:ext uri="{FF2B5EF4-FFF2-40B4-BE49-F238E27FC236}">
                    <a16:creationId xmlns:a16="http://schemas.microsoft.com/office/drawing/2014/main" id="{1FC2D8B9-0208-428A-B4EA-6BD4E157F68C}"/>
                  </a:ext>
                </a:extLst>
              </p14:cNvPr>
              <p14:cNvContentPartPr/>
              <p14:nvPr/>
            </p14:nvContentPartPr>
            <p14:xfrm>
              <a:off x="4720953" y="2705095"/>
              <a:ext cx="6834960" cy="3314160"/>
            </p14:xfrm>
          </p:contentPart>
        </mc:Choice>
        <mc:Fallback xmlns="">
          <p:pic>
            <p:nvPicPr>
              <p:cNvPr id="106" name="Ink 105">
                <a:extLst>
                  <a:ext uri="{FF2B5EF4-FFF2-40B4-BE49-F238E27FC236}">
                    <a16:creationId xmlns:a16="http://schemas.microsoft.com/office/drawing/2014/main" id="{1FC2D8B9-0208-428A-B4EA-6BD4E157F68C}"/>
                  </a:ext>
                </a:extLst>
              </p:cNvPr>
              <p:cNvPicPr/>
              <p:nvPr/>
            </p:nvPicPr>
            <p:blipFill>
              <a:blip r:embed="rId10"/>
              <a:stretch>
                <a:fillRect/>
              </a:stretch>
            </p:blipFill>
            <p:spPr>
              <a:xfrm>
                <a:off x="4702953" y="2687095"/>
                <a:ext cx="6870600" cy="3349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6" name="Ink 25">
                <a:extLst>
                  <a:ext uri="{FF2B5EF4-FFF2-40B4-BE49-F238E27FC236}">
                    <a16:creationId xmlns:a16="http://schemas.microsoft.com/office/drawing/2014/main" id="{F5BE71F5-376C-4C15-B0B9-50C3DCE7A5CA}"/>
                  </a:ext>
                </a:extLst>
              </p14:cNvPr>
              <p14:cNvContentPartPr/>
              <p14:nvPr/>
            </p14:nvContentPartPr>
            <p14:xfrm>
              <a:off x="4958193" y="132895"/>
              <a:ext cx="2467080" cy="1937160"/>
            </p14:xfrm>
          </p:contentPart>
        </mc:Choice>
        <mc:Fallback xmlns="">
          <p:pic>
            <p:nvPicPr>
              <p:cNvPr id="26" name="Ink 25">
                <a:extLst>
                  <a:ext uri="{FF2B5EF4-FFF2-40B4-BE49-F238E27FC236}">
                    <a16:creationId xmlns:a16="http://schemas.microsoft.com/office/drawing/2014/main" id="{F5BE71F5-376C-4C15-B0B9-50C3DCE7A5CA}"/>
                  </a:ext>
                </a:extLst>
              </p:cNvPr>
              <p:cNvPicPr/>
              <p:nvPr/>
            </p:nvPicPr>
            <p:blipFill>
              <a:blip r:embed="rId12"/>
              <a:stretch>
                <a:fillRect/>
              </a:stretch>
            </p:blipFill>
            <p:spPr>
              <a:xfrm>
                <a:off x="4940193" y="114895"/>
                <a:ext cx="2502720" cy="1972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7" name="Ink 26">
                <a:extLst>
                  <a:ext uri="{FF2B5EF4-FFF2-40B4-BE49-F238E27FC236}">
                    <a16:creationId xmlns:a16="http://schemas.microsoft.com/office/drawing/2014/main" id="{D28C87B1-1568-4A68-A397-9203B1A8AC10}"/>
                  </a:ext>
                </a:extLst>
              </p14:cNvPr>
              <p14:cNvContentPartPr/>
              <p14:nvPr/>
            </p14:nvContentPartPr>
            <p14:xfrm>
              <a:off x="2054433" y="487495"/>
              <a:ext cx="689760" cy="831960"/>
            </p14:xfrm>
          </p:contentPart>
        </mc:Choice>
        <mc:Fallback xmlns="">
          <p:pic>
            <p:nvPicPr>
              <p:cNvPr id="27" name="Ink 26">
                <a:extLst>
                  <a:ext uri="{FF2B5EF4-FFF2-40B4-BE49-F238E27FC236}">
                    <a16:creationId xmlns:a16="http://schemas.microsoft.com/office/drawing/2014/main" id="{D28C87B1-1568-4A68-A397-9203B1A8AC10}"/>
                  </a:ext>
                </a:extLst>
              </p:cNvPr>
              <p:cNvPicPr/>
              <p:nvPr/>
            </p:nvPicPr>
            <p:blipFill>
              <a:blip r:embed="rId14"/>
              <a:stretch>
                <a:fillRect/>
              </a:stretch>
            </p:blipFill>
            <p:spPr>
              <a:xfrm>
                <a:off x="2036433" y="469495"/>
                <a:ext cx="725400" cy="867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2" name="Ink 31">
                <a:extLst>
                  <a:ext uri="{FF2B5EF4-FFF2-40B4-BE49-F238E27FC236}">
                    <a16:creationId xmlns:a16="http://schemas.microsoft.com/office/drawing/2014/main" id="{1E598CB1-F53D-4DA9-A6CB-B52FB39305E9}"/>
                  </a:ext>
                </a:extLst>
              </p14:cNvPr>
              <p14:cNvContentPartPr/>
              <p14:nvPr/>
            </p14:nvContentPartPr>
            <p14:xfrm>
              <a:off x="304473" y="3348775"/>
              <a:ext cx="1126440" cy="620280"/>
            </p14:xfrm>
          </p:contentPart>
        </mc:Choice>
        <mc:Fallback xmlns="">
          <p:pic>
            <p:nvPicPr>
              <p:cNvPr id="32" name="Ink 31">
                <a:extLst>
                  <a:ext uri="{FF2B5EF4-FFF2-40B4-BE49-F238E27FC236}">
                    <a16:creationId xmlns:a16="http://schemas.microsoft.com/office/drawing/2014/main" id="{1E598CB1-F53D-4DA9-A6CB-B52FB39305E9}"/>
                  </a:ext>
                </a:extLst>
              </p:cNvPr>
              <p:cNvPicPr/>
              <p:nvPr/>
            </p:nvPicPr>
            <p:blipFill>
              <a:blip r:embed="rId16"/>
              <a:stretch>
                <a:fillRect/>
              </a:stretch>
            </p:blipFill>
            <p:spPr>
              <a:xfrm>
                <a:off x="286473" y="3330775"/>
                <a:ext cx="1162080" cy="655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3" name="Ink 32">
                <a:extLst>
                  <a:ext uri="{FF2B5EF4-FFF2-40B4-BE49-F238E27FC236}">
                    <a16:creationId xmlns:a16="http://schemas.microsoft.com/office/drawing/2014/main" id="{730FE812-ACBD-4573-8EDF-DA98E9E46A75}"/>
                  </a:ext>
                </a:extLst>
              </p14:cNvPr>
              <p14:cNvContentPartPr/>
              <p14:nvPr/>
            </p14:nvContentPartPr>
            <p14:xfrm>
              <a:off x="2499753" y="428095"/>
              <a:ext cx="265320" cy="106560"/>
            </p14:xfrm>
          </p:contentPart>
        </mc:Choice>
        <mc:Fallback xmlns="">
          <p:pic>
            <p:nvPicPr>
              <p:cNvPr id="33" name="Ink 32">
                <a:extLst>
                  <a:ext uri="{FF2B5EF4-FFF2-40B4-BE49-F238E27FC236}">
                    <a16:creationId xmlns:a16="http://schemas.microsoft.com/office/drawing/2014/main" id="{730FE812-ACBD-4573-8EDF-DA98E9E46A75}"/>
                  </a:ext>
                </a:extLst>
              </p:cNvPr>
              <p:cNvPicPr/>
              <p:nvPr/>
            </p:nvPicPr>
            <p:blipFill>
              <a:blip r:embed="rId18"/>
              <a:stretch>
                <a:fillRect/>
              </a:stretch>
            </p:blipFill>
            <p:spPr>
              <a:xfrm>
                <a:off x="2481753" y="410095"/>
                <a:ext cx="3009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5" name="Ink 34">
                <a:extLst>
                  <a:ext uri="{FF2B5EF4-FFF2-40B4-BE49-F238E27FC236}">
                    <a16:creationId xmlns:a16="http://schemas.microsoft.com/office/drawing/2014/main" id="{BF84839D-259D-4A99-9956-F08CC448B491}"/>
                  </a:ext>
                </a:extLst>
              </p14:cNvPr>
              <p14:cNvContentPartPr/>
              <p14:nvPr/>
            </p14:nvContentPartPr>
            <p14:xfrm>
              <a:off x="1664193" y="3404575"/>
              <a:ext cx="64800" cy="507960"/>
            </p14:xfrm>
          </p:contentPart>
        </mc:Choice>
        <mc:Fallback xmlns="">
          <p:pic>
            <p:nvPicPr>
              <p:cNvPr id="35" name="Ink 34">
                <a:extLst>
                  <a:ext uri="{FF2B5EF4-FFF2-40B4-BE49-F238E27FC236}">
                    <a16:creationId xmlns:a16="http://schemas.microsoft.com/office/drawing/2014/main" id="{BF84839D-259D-4A99-9956-F08CC448B491}"/>
                  </a:ext>
                </a:extLst>
              </p:cNvPr>
              <p:cNvPicPr/>
              <p:nvPr/>
            </p:nvPicPr>
            <p:blipFill>
              <a:blip r:embed="rId20"/>
              <a:stretch>
                <a:fillRect/>
              </a:stretch>
            </p:blipFill>
            <p:spPr>
              <a:xfrm>
                <a:off x="1646193" y="3386575"/>
                <a:ext cx="100440" cy="543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8" name="Ink 37">
                <a:extLst>
                  <a:ext uri="{FF2B5EF4-FFF2-40B4-BE49-F238E27FC236}">
                    <a16:creationId xmlns:a16="http://schemas.microsoft.com/office/drawing/2014/main" id="{ABC4598A-5158-4852-9B58-E39141452C6D}"/>
                  </a:ext>
                </a:extLst>
              </p14:cNvPr>
              <p14:cNvContentPartPr/>
              <p14:nvPr/>
            </p14:nvContentPartPr>
            <p14:xfrm>
              <a:off x="2168553" y="3714535"/>
              <a:ext cx="352800" cy="315720"/>
            </p14:xfrm>
          </p:contentPart>
        </mc:Choice>
        <mc:Fallback xmlns="">
          <p:pic>
            <p:nvPicPr>
              <p:cNvPr id="38" name="Ink 37">
                <a:extLst>
                  <a:ext uri="{FF2B5EF4-FFF2-40B4-BE49-F238E27FC236}">
                    <a16:creationId xmlns:a16="http://schemas.microsoft.com/office/drawing/2014/main" id="{ABC4598A-5158-4852-9B58-E39141452C6D}"/>
                  </a:ext>
                </a:extLst>
              </p:cNvPr>
              <p:cNvPicPr/>
              <p:nvPr/>
            </p:nvPicPr>
            <p:blipFill>
              <a:blip r:embed="rId22"/>
              <a:stretch>
                <a:fillRect/>
              </a:stretch>
            </p:blipFill>
            <p:spPr>
              <a:xfrm>
                <a:off x="2150553" y="3696535"/>
                <a:ext cx="38844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9" name="Ink 38">
                <a:extLst>
                  <a:ext uri="{FF2B5EF4-FFF2-40B4-BE49-F238E27FC236}">
                    <a16:creationId xmlns:a16="http://schemas.microsoft.com/office/drawing/2014/main" id="{F72EA322-776C-4E24-8C67-AF99C3B0653B}"/>
                  </a:ext>
                </a:extLst>
              </p14:cNvPr>
              <p14:cNvContentPartPr/>
              <p14:nvPr/>
            </p14:nvContentPartPr>
            <p14:xfrm>
              <a:off x="2988993" y="626455"/>
              <a:ext cx="955800" cy="684360"/>
            </p14:xfrm>
          </p:contentPart>
        </mc:Choice>
        <mc:Fallback xmlns="">
          <p:pic>
            <p:nvPicPr>
              <p:cNvPr id="39" name="Ink 38">
                <a:extLst>
                  <a:ext uri="{FF2B5EF4-FFF2-40B4-BE49-F238E27FC236}">
                    <a16:creationId xmlns:a16="http://schemas.microsoft.com/office/drawing/2014/main" id="{F72EA322-776C-4E24-8C67-AF99C3B0653B}"/>
                  </a:ext>
                </a:extLst>
              </p:cNvPr>
              <p:cNvPicPr/>
              <p:nvPr/>
            </p:nvPicPr>
            <p:blipFill>
              <a:blip r:embed="rId24"/>
              <a:stretch>
                <a:fillRect/>
              </a:stretch>
            </p:blipFill>
            <p:spPr>
              <a:xfrm>
                <a:off x="2970993" y="608455"/>
                <a:ext cx="991440" cy="720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4" name="Ink 43">
                <a:extLst>
                  <a:ext uri="{FF2B5EF4-FFF2-40B4-BE49-F238E27FC236}">
                    <a16:creationId xmlns:a16="http://schemas.microsoft.com/office/drawing/2014/main" id="{FB5BFE35-472E-40BE-AC08-C76A5726C852}"/>
                  </a:ext>
                </a:extLst>
              </p14:cNvPr>
              <p14:cNvContentPartPr/>
              <p14:nvPr/>
            </p14:nvContentPartPr>
            <p14:xfrm>
              <a:off x="2644113" y="3282175"/>
              <a:ext cx="428760" cy="599760"/>
            </p14:xfrm>
          </p:contentPart>
        </mc:Choice>
        <mc:Fallback xmlns="">
          <p:pic>
            <p:nvPicPr>
              <p:cNvPr id="44" name="Ink 43">
                <a:extLst>
                  <a:ext uri="{FF2B5EF4-FFF2-40B4-BE49-F238E27FC236}">
                    <a16:creationId xmlns:a16="http://schemas.microsoft.com/office/drawing/2014/main" id="{FB5BFE35-472E-40BE-AC08-C76A5726C852}"/>
                  </a:ext>
                </a:extLst>
              </p:cNvPr>
              <p:cNvPicPr/>
              <p:nvPr/>
            </p:nvPicPr>
            <p:blipFill>
              <a:blip r:embed="rId26"/>
              <a:stretch>
                <a:fillRect/>
              </a:stretch>
            </p:blipFill>
            <p:spPr>
              <a:xfrm>
                <a:off x="2626113" y="3264175"/>
                <a:ext cx="464400" cy="6354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5" name="Ink 44">
                <a:extLst>
                  <a:ext uri="{FF2B5EF4-FFF2-40B4-BE49-F238E27FC236}">
                    <a16:creationId xmlns:a16="http://schemas.microsoft.com/office/drawing/2014/main" id="{7782AB89-8F32-472B-8DFC-5B8BA2C8057C}"/>
                  </a:ext>
                </a:extLst>
              </p14:cNvPr>
              <p14:cNvContentPartPr/>
              <p14:nvPr/>
            </p14:nvContentPartPr>
            <p14:xfrm>
              <a:off x="960393" y="1569295"/>
              <a:ext cx="727200" cy="625680"/>
            </p14:xfrm>
          </p:contentPart>
        </mc:Choice>
        <mc:Fallback xmlns="">
          <p:pic>
            <p:nvPicPr>
              <p:cNvPr id="45" name="Ink 44">
                <a:extLst>
                  <a:ext uri="{FF2B5EF4-FFF2-40B4-BE49-F238E27FC236}">
                    <a16:creationId xmlns:a16="http://schemas.microsoft.com/office/drawing/2014/main" id="{7782AB89-8F32-472B-8DFC-5B8BA2C8057C}"/>
                  </a:ext>
                </a:extLst>
              </p:cNvPr>
              <p:cNvPicPr/>
              <p:nvPr/>
            </p:nvPicPr>
            <p:blipFill>
              <a:blip r:embed="rId28"/>
              <a:stretch>
                <a:fillRect/>
              </a:stretch>
            </p:blipFill>
            <p:spPr>
              <a:xfrm>
                <a:off x="942393" y="1551295"/>
                <a:ext cx="762840" cy="661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3" name="Ink 52">
                <a:extLst>
                  <a:ext uri="{FF2B5EF4-FFF2-40B4-BE49-F238E27FC236}">
                    <a16:creationId xmlns:a16="http://schemas.microsoft.com/office/drawing/2014/main" id="{40FA80C7-0A6E-40C6-803B-6A2BFE76647D}"/>
                  </a:ext>
                </a:extLst>
              </p14:cNvPr>
              <p14:cNvContentPartPr/>
              <p14:nvPr/>
            </p14:nvContentPartPr>
            <p14:xfrm>
              <a:off x="3360873" y="3299455"/>
              <a:ext cx="915840" cy="688680"/>
            </p14:xfrm>
          </p:contentPart>
        </mc:Choice>
        <mc:Fallback xmlns="">
          <p:pic>
            <p:nvPicPr>
              <p:cNvPr id="53" name="Ink 52">
                <a:extLst>
                  <a:ext uri="{FF2B5EF4-FFF2-40B4-BE49-F238E27FC236}">
                    <a16:creationId xmlns:a16="http://schemas.microsoft.com/office/drawing/2014/main" id="{40FA80C7-0A6E-40C6-803B-6A2BFE76647D}"/>
                  </a:ext>
                </a:extLst>
              </p:cNvPr>
              <p:cNvPicPr/>
              <p:nvPr/>
            </p:nvPicPr>
            <p:blipFill>
              <a:blip r:embed="rId30"/>
              <a:stretch>
                <a:fillRect/>
              </a:stretch>
            </p:blipFill>
            <p:spPr>
              <a:xfrm>
                <a:off x="3342873" y="3281455"/>
                <a:ext cx="951480" cy="724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4" name="Ink 53">
                <a:extLst>
                  <a:ext uri="{FF2B5EF4-FFF2-40B4-BE49-F238E27FC236}">
                    <a16:creationId xmlns:a16="http://schemas.microsoft.com/office/drawing/2014/main" id="{C67E3BD0-4854-4A4C-A345-319F4804791D}"/>
                  </a:ext>
                </a:extLst>
              </p14:cNvPr>
              <p14:cNvContentPartPr/>
              <p14:nvPr/>
            </p14:nvContentPartPr>
            <p14:xfrm>
              <a:off x="1901073" y="1465615"/>
              <a:ext cx="631440" cy="569520"/>
            </p14:xfrm>
          </p:contentPart>
        </mc:Choice>
        <mc:Fallback xmlns="">
          <p:pic>
            <p:nvPicPr>
              <p:cNvPr id="54" name="Ink 53">
                <a:extLst>
                  <a:ext uri="{FF2B5EF4-FFF2-40B4-BE49-F238E27FC236}">
                    <a16:creationId xmlns:a16="http://schemas.microsoft.com/office/drawing/2014/main" id="{C67E3BD0-4854-4A4C-A345-319F4804791D}"/>
                  </a:ext>
                </a:extLst>
              </p:cNvPr>
              <p:cNvPicPr/>
              <p:nvPr/>
            </p:nvPicPr>
            <p:blipFill>
              <a:blip r:embed="rId32"/>
              <a:stretch>
                <a:fillRect/>
              </a:stretch>
            </p:blipFill>
            <p:spPr>
              <a:xfrm>
                <a:off x="1883073" y="1447615"/>
                <a:ext cx="667080" cy="605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0" name="Ink 59">
                <a:extLst>
                  <a:ext uri="{FF2B5EF4-FFF2-40B4-BE49-F238E27FC236}">
                    <a16:creationId xmlns:a16="http://schemas.microsoft.com/office/drawing/2014/main" id="{B9AB17A4-917F-4D65-83DF-B0EBDCDFDCFA}"/>
                  </a:ext>
                </a:extLst>
              </p14:cNvPr>
              <p14:cNvContentPartPr/>
              <p14:nvPr/>
            </p14:nvContentPartPr>
            <p14:xfrm>
              <a:off x="4510353" y="3353815"/>
              <a:ext cx="615600" cy="477000"/>
            </p14:xfrm>
          </p:contentPart>
        </mc:Choice>
        <mc:Fallback xmlns="">
          <p:pic>
            <p:nvPicPr>
              <p:cNvPr id="60" name="Ink 59">
                <a:extLst>
                  <a:ext uri="{FF2B5EF4-FFF2-40B4-BE49-F238E27FC236}">
                    <a16:creationId xmlns:a16="http://schemas.microsoft.com/office/drawing/2014/main" id="{B9AB17A4-917F-4D65-83DF-B0EBDCDFDCFA}"/>
                  </a:ext>
                </a:extLst>
              </p:cNvPr>
              <p:cNvPicPr/>
              <p:nvPr/>
            </p:nvPicPr>
            <p:blipFill>
              <a:blip r:embed="rId34"/>
              <a:stretch>
                <a:fillRect/>
              </a:stretch>
            </p:blipFill>
            <p:spPr>
              <a:xfrm>
                <a:off x="4492353" y="3335815"/>
                <a:ext cx="651240" cy="512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4" name="Ink 73">
                <a:extLst>
                  <a:ext uri="{FF2B5EF4-FFF2-40B4-BE49-F238E27FC236}">
                    <a16:creationId xmlns:a16="http://schemas.microsoft.com/office/drawing/2014/main" id="{D8AB31E8-7550-46B7-8E1B-A15B7D178827}"/>
                  </a:ext>
                </a:extLst>
              </p14:cNvPr>
              <p14:cNvContentPartPr/>
              <p14:nvPr/>
            </p14:nvContentPartPr>
            <p14:xfrm>
              <a:off x="1122753" y="4557655"/>
              <a:ext cx="364680" cy="475200"/>
            </p14:xfrm>
          </p:contentPart>
        </mc:Choice>
        <mc:Fallback xmlns="">
          <p:pic>
            <p:nvPicPr>
              <p:cNvPr id="74" name="Ink 73">
                <a:extLst>
                  <a:ext uri="{FF2B5EF4-FFF2-40B4-BE49-F238E27FC236}">
                    <a16:creationId xmlns:a16="http://schemas.microsoft.com/office/drawing/2014/main" id="{D8AB31E8-7550-46B7-8E1B-A15B7D178827}"/>
                  </a:ext>
                </a:extLst>
              </p:cNvPr>
              <p:cNvPicPr/>
              <p:nvPr/>
            </p:nvPicPr>
            <p:blipFill>
              <a:blip r:embed="rId36"/>
              <a:stretch>
                <a:fillRect/>
              </a:stretch>
            </p:blipFill>
            <p:spPr>
              <a:xfrm>
                <a:off x="1104753" y="4539655"/>
                <a:ext cx="400320" cy="5108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75" name="Ink 74">
                <a:extLst>
                  <a:ext uri="{FF2B5EF4-FFF2-40B4-BE49-F238E27FC236}">
                    <a16:creationId xmlns:a16="http://schemas.microsoft.com/office/drawing/2014/main" id="{05C56E8B-4991-41B0-BE72-3EE15FC7858C}"/>
                  </a:ext>
                </a:extLst>
              </p14:cNvPr>
              <p14:cNvContentPartPr/>
              <p14:nvPr/>
            </p14:nvContentPartPr>
            <p14:xfrm>
              <a:off x="3134793" y="1496575"/>
              <a:ext cx="694440" cy="646560"/>
            </p14:xfrm>
          </p:contentPart>
        </mc:Choice>
        <mc:Fallback xmlns="">
          <p:pic>
            <p:nvPicPr>
              <p:cNvPr id="75" name="Ink 74">
                <a:extLst>
                  <a:ext uri="{FF2B5EF4-FFF2-40B4-BE49-F238E27FC236}">
                    <a16:creationId xmlns:a16="http://schemas.microsoft.com/office/drawing/2014/main" id="{05C56E8B-4991-41B0-BE72-3EE15FC7858C}"/>
                  </a:ext>
                </a:extLst>
              </p:cNvPr>
              <p:cNvPicPr/>
              <p:nvPr/>
            </p:nvPicPr>
            <p:blipFill>
              <a:blip r:embed="rId38"/>
              <a:stretch>
                <a:fillRect/>
              </a:stretch>
            </p:blipFill>
            <p:spPr>
              <a:xfrm>
                <a:off x="3116793" y="1478575"/>
                <a:ext cx="730080" cy="682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6" name="Ink 75">
                <a:extLst>
                  <a:ext uri="{FF2B5EF4-FFF2-40B4-BE49-F238E27FC236}">
                    <a16:creationId xmlns:a16="http://schemas.microsoft.com/office/drawing/2014/main" id="{E49CE014-F023-4779-8EA2-0FC7F9BE7BA1}"/>
                  </a:ext>
                </a:extLst>
              </p14:cNvPr>
              <p14:cNvContentPartPr/>
              <p14:nvPr/>
            </p14:nvContentPartPr>
            <p14:xfrm>
              <a:off x="1897113" y="4596895"/>
              <a:ext cx="263520" cy="241920"/>
            </p14:xfrm>
          </p:contentPart>
        </mc:Choice>
        <mc:Fallback xmlns="">
          <p:pic>
            <p:nvPicPr>
              <p:cNvPr id="76" name="Ink 75">
                <a:extLst>
                  <a:ext uri="{FF2B5EF4-FFF2-40B4-BE49-F238E27FC236}">
                    <a16:creationId xmlns:a16="http://schemas.microsoft.com/office/drawing/2014/main" id="{E49CE014-F023-4779-8EA2-0FC7F9BE7BA1}"/>
                  </a:ext>
                </a:extLst>
              </p:cNvPr>
              <p:cNvPicPr/>
              <p:nvPr/>
            </p:nvPicPr>
            <p:blipFill>
              <a:blip r:embed="rId40"/>
              <a:stretch>
                <a:fillRect/>
              </a:stretch>
            </p:blipFill>
            <p:spPr>
              <a:xfrm>
                <a:off x="1879113" y="4578895"/>
                <a:ext cx="29916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9" name="Ink 78">
                <a:extLst>
                  <a:ext uri="{FF2B5EF4-FFF2-40B4-BE49-F238E27FC236}">
                    <a16:creationId xmlns:a16="http://schemas.microsoft.com/office/drawing/2014/main" id="{CC2322A8-FE02-4199-9DE3-0DE8DDEA74C6}"/>
                  </a:ext>
                </a:extLst>
              </p14:cNvPr>
              <p14:cNvContentPartPr/>
              <p14:nvPr/>
            </p14:nvContentPartPr>
            <p14:xfrm>
              <a:off x="2665353" y="4630735"/>
              <a:ext cx="468720" cy="336960"/>
            </p14:xfrm>
          </p:contentPart>
        </mc:Choice>
        <mc:Fallback xmlns="">
          <p:pic>
            <p:nvPicPr>
              <p:cNvPr id="79" name="Ink 78">
                <a:extLst>
                  <a:ext uri="{FF2B5EF4-FFF2-40B4-BE49-F238E27FC236}">
                    <a16:creationId xmlns:a16="http://schemas.microsoft.com/office/drawing/2014/main" id="{CC2322A8-FE02-4199-9DE3-0DE8DDEA74C6}"/>
                  </a:ext>
                </a:extLst>
              </p:cNvPr>
              <p:cNvPicPr/>
              <p:nvPr/>
            </p:nvPicPr>
            <p:blipFill>
              <a:blip r:embed="rId42"/>
              <a:stretch>
                <a:fillRect/>
              </a:stretch>
            </p:blipFill>
            <p:spPr>
              <a:xfrm>
                <a:off x="2647353" y="4612735"/>
                <a:ext cx="50436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80" name="Ink 79">
                <a:extLst>
                  <a:ext uri="{FF2B5EF4-FFF2-40B4-BE49-F238E27FC236}">
                    <a16:creationId xmlns:a16="http://schemas.microsoft.com/office/drawing/2014/main" id="{9345AA27-D224-411D-9B6E-356FB542EA76}"/>
                  </a:ext>
                </a:extLst>
              </p14:cNvPr>
              <p14:cNvContentPartPr/>
              <p14:nvPr/>
            </p14:nvContentPartPr>
            <p14:xfrm>
              <a:off x="993513" y="2216215"/>
              <a:ext cx="705960" cy="725400"/>
            </p14:xfrm>
          </p:contentPart>
        </mc:Choice>
        <mc:Fallback xmlns="">
          <p:pic>
            <p:nvPicPr>
              <p:cNvPr id="80" name="Ink 79">
                <a:extLst>
                  <a:ext uri="{FF2B5EF4-FFF2-40B4-BE49-F238E27FC236}">
                    <a16:creationId xmlns:a16="http://schemas.microsoft.com/office/drawing/2014/main" id="{9345AA27-D224-411D-9B6E-356FB542EA76}"/>
                  </a:ext>
                </a:extLst>
              </p:cNvPr>
              <p:cNvPicPr/>
              <p:nvPr/>
            </p:nvPicPr>
            <p:blipFill>
              <a:blip r:embed="rId44"/>
              <a:stretch>
                <a:fillRect/>
              </a:stretch>
            </p:blipFill>
            <p:spPr>
              <a:xfrm>
                <a:off x="975513" y="2198215"/>
                <a:ext cx="741600" cy="7610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82" name="Ink 81">
                <a:extLst>
                  <a:ext uri="{FF2B5EF4-FFF2-40B4-BE49-F238E27FC236}">
                    <a16:creationId xmlns:a16="http://schemas.microsoft.com/office/drawing/2014/main" id="{EB0BA4AC-5844-44BE-88D1-F793D5FEDC4B}"/>
                  </a:ext>
                </a:extLst>
              </p14:cNvPr>
              <p14:cNvContentPartPr/>
              <p14:nvPr/>
            </p14:nvContentPartPr>
            <p14:xfrm>
              <a:off x="3480393" y="4376935"/>
              <a:ext cx="36720" cy="695880"/>
            </p14:xfrm>
          </p:contentPart>
        </mc:Choice>
        <mc:Fallback xmlns="">
          <p:pic>
            <p:nvPicPr>
              <p:cNvPr id="82" name="Ink 81">
                <a:extLst>
                  <a:ext uri="{FF2B5EF4-FFF2-40B4-BE49-F238E27FC236}">
                    <a16:creationId xmlns:a16="http://schemas.microsoft.com/office/drawing/2014/main" id="{EB0BA4AC-5844-44BE-88D1-F793D5FEDC4B}"/>
                  </a:ext>
                </a:extLst>
              </p:cNvPr>
              <p:cNvPicPr/>
              <p:nvPr/>
            </p:nvPicPr>
            <p:blipFill>
              <a:blip r:embed="rId46"/>
              <a:stretch>
                <a:fillRect/>
              </a:stretch>
            </p:blipFill>
            <p:spPr>
              <a:xfrm>
                <a:off x="3462393" y="4358935"/>
                <a:ext cx="72360" cy="731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83" name="Ink 82">
                <a:extLst>
                  <a:ext uri="{FF2B5EF4-FFF2-40B4-BE49-F238E27FC236}">
                    <a16:creationId xmlns:a16="http://schemas.microsoft.com/office/drawing/2014/main" id="{6E483BA9-2B5A-4676-984D-42359E9C2173}"/>
                  </a:ext>
                </a:extLst>
              </p14:cNvPr>
              <p14:cNvContentPartPr/>
              <p14:nvPr/>
            </p14:nvContentPartPr>
            <p14:xfrm>
              <a:off x="1904313" y="2211535"/>
              <a:ext cx="750960" cy="688680"/>
            </p14:xfrm>
          </p:contentPart>
        </mc:Choice>
        <mc:Fallback xmlns="">
          <p:pic>
            <p:nvPicPr>
              <p:cNvPr id="83" name="Ink 82">
                <a:extLst>
                  <a:ext uri="{FF2B5EF4-FFF2-40B4-BE49-F238E27FC236}">
                    <a16:creationId xmlns:a16="http://schemas.microsoft.com/office/drawing/2014/main" id="{6E483BA9-2B5A-4676-984D-42359E9C2173}"/>
                  </a:ext>
                </a:extLst>
              </p:cNvPr>
              <p:cNvPicPr/>
              <p:nvPr/>
            </p:nvPicPr>
            <p:blipFill>
              <a:blip r:embed="rId48"/>
              <a:stretch>
                <a:fillRect/>
              </a:stretch>
            </p:blipFill>
            <p:spPr>
              <a:xfrm>
                <a:off x="1886313" y="2193535"/>
                <a:ext cx="786600" cy="724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84" name="Ink 83">
                <a:extLst>
                  <a:ext uri="{FF2B5EF4-FFF2-40B4-BE49-F238E27FC236}">
                    <a16:creationId xmlns:a16="http://schemas.microsoft.com/office/drawing/2014/main" id="{3D0B39B6-35EF-432B-9841-CE112683071D}"/>
                  </a:ext>
                </a:extLst>
              </p14:cNvPr>
              <p14:cNvContentPartPr/>
              <p14:nvPr/>
            </p14:nvContentPartPr>
            <p14:xfrm>
              <a:off x="8808753" y="1265815"/>
              <a:ext cx="599040" cy="416160"/>
            </p14:xfrm>
          </p:contentPart>
        </mc:Choice>
        <mc:Fallback xmlns="">
          <p:pic>
            <p:nvPicPr>
              <p:cNvPr id="84" name="Ink 83">
                <a:extLst>
                  <a:ext uri="{FF2B5EF4-FFF2-40B4-BE49-F238E27FC236}">
                    <a16:creationId xmlns:a16="http://schemas.microsoft.com/office/drawing/2014/main" id="{3D0B39B6-35EF-432B-9841-CE112683071D}"/>
                  </a:ext>
                </a:extLst>
              </p:cNvPr>
              <p:cNvPicPr/>
              <p:nvPr/>
            </p:nvPicPr>
            <p:blipFill>
              <a:blip r:embed="rId50"/>
              <a:stretch>
                <a:fillRect/>
              </a:stretch>
            </p:blipFill>
            <p:spPr>
              <a:xfrm>
                <a:off x="8763753" y="1175815"/>
                <a:ext cx="688680" cy="5958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87" name="Ink 86">
                <a:extLst>
                  <a:ext uri="{FF2B5EF4-FFF2-40B4-BE49-F238E27FC236}">
                    <a16:creationId xmlns:a16="http://schemas.microsoft.com/office/drawing/2014/main" id="{EC117303-0291-4F36-81A7-7839AFB3B949}"/>
                  </a:ext>
                </a:extLst>
              </p14:cNvPr>
              <p14:cNvContentPartPr/>
              <p14:nvPr/>
            </p14:nvContentPartPr>
            <p14:xfrm>
              <a:off x="4760553" y="4466215"/>
              <a:ext cx="41400" cy="477720"/>
            </p14:xfrm>
          </p:contentPart>
        </mc:Choice>
        <mc:Fallback xmlns="">
          <p:pic>
            <p:nvPicPr>
              <p:cNvPr id="87" name="Ink 86">
                <a:extLst>
                  <a:ext uri="{FF2B5EF4-FFF2-40B4-BE49-F238E27FC236}">
                    <a16:creationId xmlns:a16="http://schemas.microsoft.com/office/drawing/2014/main" id="{EC117303-0291-4F36-81A7-7839AFB3B949}"/>
                  </a:ext>
                </a:extLst>
              </p:cNvPr>
              <p:cNvPicPr/>
              <p:nvPr/>
            </p:nvPicPr>
            <p:blipFill>
              <a:blip r:embed="rId52"/>
              <a:stretch>
                <a:fillRect/>
              </a:stretch>
            </p:blipFill>
            <p:spPr>
              <a:xfrm>
                <a:off x="4742553" y="4448215"/>
                <a:ext cx="77040" cy="5133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90" name="Ink 89">
                <a:extLst>
                  <a:ext uri="{FF2B5EF4-FFF2-40B4-BE49-F238E27FC236}">
                    <a16:creationId xmlns:a16="http://schemas.microsoft.com/office/drawing/2014/main" id="{DC010988-F973-45C9-B5D7-FA7C70239EB7}"/>
                  </a:ext>
                </a:extLst>
              </p14:cNvPr>
              <p14:cNvContentPartPr/>
              <p14:nvPr/>
            </p14:nvContentPartPr>
            <p14:xfrm>
              <a:off x="5154033" y="4742335"/>
              <a:ext cx="315000" cy="128520"/>
            </p14:xfrm>
          </p:contentPart>
        </mc:Choice>
        <mc:Fallback xmlns="">
          <p:pic>
            <p:nvPicPr>
              <p:cNvPr id="90" name="Ink 89">
                <a:extLst>
                  <a:ext uri="{FF2B5EF4-FFF2-40B4-BE49-F238E27FC236}">
                    <a16:creationId xmlns:a16="http://schemas.microsoft.com/office/drawing/2014/main" id="{DC010988-F973-45C9-B5D7-FA7C70239EB7}"/>
                  </a:ext>
                </a:extLst>
              </p:cNvPr>
              <p:cNvPicPr/>
              <p:nvPr/>
            </p:nvPicPr>
            <p:blipFill>
              <a:blip r:embed="rId54"/>
              <a:stretch>
                <a:fillRect/>
              </a:stretch>
            </p:blipFill>
            <p:spPr>
              <a:xfrm>
                <a:off x="5136033" y="4724335"/>
                <a:ext cx="3506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91" name="Ink 90">
                <a:extLst>
                  <a:ext uri="{FF2B5EF4-FFF2-40B4-BE49-F238E27FC236}">
                    <a16:creationId xmlns:a16="http://schemas.microsoft.com/office/drawing/2014/main" id="{F3B787DD-54B4-4114-98B0-EE06E0B0815B}"/>
                  </a:ext>
                </a:extLst>
              </p14:cNvPr>
              <p14:cNvContentPartPr/>
              <p14:nvPr/>
            </p14:nvContentPartPr>
            <p14:xfrm>
              <a:off x="4046673" y="4645495"/>
              <a:ext cx="355320" cy="254520"/>
            </p14:xfrm>
          </p:contentPart>
        </mc:Choice>
        <mc:Fallback xmlns="">
          <p:pic>
            <p:nvPicPr>
              <p:cNvPr id="91" name="Ink 90">
                <a:extLst>
                  <a:ext uri="{FF2B5EF4-FFF2-40B4-BE49-F238E27FC236}">
                    <a16:creationId xmlns:a16="http://schemas.microsoft.com/office/drawing/2014/main" id="{F3B787DD-54B4-4114-98B0-EE06E0B0815B}"/>
                  </a:ext>
                </a:extLst>
              </p:cNvPr>
              <p:cNvPicPr/>
              <p:nvPr/>
            </p:nvPicPr>
            <p:blipFill>
              <a:blip r:embed="rId56"/>
              <a:stretch>
                <a:fillRect/>
              </a:stretch>
            </p:blipFill>
            <p:spPr>
              <a:xfrm>
                <a:off x="4028673" y="4627495"/>
                <a:ext cx="39096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99" name="Ink 98">
                <a:extLst>
                  <a:ext uri="{FF2B5EF4-FFF2-40B4-BE49-F238E27FC236}">
                    <a16:creationId xmlns:a16="http://schemas.microsoft.com/office/drawing/2014/main" id="{AFE909BC-ECFA-47A9-968B-E4994087FDD2}"/>
                  </a:ext>
                </a:extLst>
              </p14:cNvPr>
              <p14:cNvContentPartPr/>
              <p14:nvPr/>
            </p14:nvContentPartPr>
            <p14:xfrm>
              <a:off x="1184313" y="5437135"/>
              <a:ext cx="2512080" cy="1362600"/>
            </p14:xfrm>
          </p:contentPart>
        </mc:Choice>
        <mc:Fallback xmlns="">
          <p:pic>
            <p:nvPicPr>
              <p:cNvPr id="99" name="Ink 98">
                <a:extLst>
                  <a:ext uri="{FF2B5EF4-FFF2-40B4-BE49-F238E27FC236}">
                    <a16:creationId xmlns:a16="http://schemas.microsoft.com/office/drawing/2014/main" id="{AFE909BC-ECFA-47A9-968B-E4994087FDD2}"/>
                  </a:ext>
                </a:extLst>
              </p:cNvPr>
              <p:cNvPicPr/>
              <p:nvPr/>
            </p:nvPicPr>
            <p:blipFill>
              <a:blip r:embed="rId58"/>
              <a:stretch>
                <a:fillRect/>
              </a:stretch>
            </p:blipFill>
            <p:spPr>
              <a:xfrm>
                <a:off x="1166313" y="5419135"/>
                <a:ext cx="2547720" cy="1398240"/>
              </a:xfrm>
              <a:prstGeom prst="rect">
                <a:avLst/>
              </a:prstGeom>
            </p:spPr>
          </p:pic>
        </mc:Fallback>
      </mc:AlternateContent>
    </p:spTree>
    <p:extLst>
      <p:ext uri="{BB962C8B-B14F-4D97-AF65-F5344CB8AC3E}">
        <p14:creationId xmlns:p14="http://schemas.microsoft.com/office/powerpoint/2010/main" val="17480440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9CD3A3DA-B77A-4B9C-BEB7-500F08039782}" type="slidenum">
              <a:rPr lang="fa-IR" sz="1400">
                <a:cs typeface="Times New Roman" pitchFamily="18" charset="0"/>
              </a:rPr>
              <a:pPr algn="r">
                <a:defRPr/>
              </a:pPr>
              <a:t>63</a:t>
            </a:fld>
            <a:endParaRPr lang="en-US" sz="1400">
              <a:cs typeface="Times New Roman" pitchFamily="18" charset="0"/>
            </a:endParaRPr>
          </a:p>
        </p:txBody>
      </p:sp>
      <p:sp>
        <p:nvSpPr>
          <p:cNvPr id="14341"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4342" name="Rectangle 3"/>
          <p:cNvSpPr>
            <a:spLocks noChangeArrowheads="1"/>
          </p:cNvSpPr>
          <p:nvPr/>
        </p:nvSpPr>
        <p:spPr bwMode="auto">
          <a:xfrm>
            <a:off x="2127251" y="1895475"/>
            <a:ext cx="7777163" cy="641350"/>
          </a:xfrm>
          <a:prstGeom prst="rect">
            <a:avLst/>
          </a:prstGeom>
          <a:noFill/>
          <a:ln w="9525" algn="ctr">
            <a:noFill/>
            <a:miter lim="800000"/>
            <a:headEnd/>
            <a:tailEnd/>
          </a:ln>
        </p:spPr>
        <p:txBody>
          <a:bodyPr>
            <a:spAutoFit/>
          </a:bodyPr>
          <a:lstStyle/>
          <a:p>
            <a:pPr algn="ctr" eaLnBrk="0" hangingPunct="0"/>
            <a:r>
              <a:rPr lang="fa-IR" sz="3600">
                <a:solidFill>
                  <a:schemeClr val="accent2"/>
                </a:solidFill>
                <a:cs typeface="Lotus" pitchFamily="2" charset="-78"/>
              </a:rPr>
              <a:t>دو روش اکتشافي متداول برای معمای8</a:t>
            </a:r>
          </a:p>
        </p:txBody>
      </p:sp>
      <p:pic>
        <p:nvPicPr>
          <p:cNvPr id="14343" name="Picture 4"/>
          <p:cNvPicPr>
            <a:picLocks noChangeAspect="1" noChangeArrowheads="1"/>
          </p:cNvPicPr>
          <p:nvPr/>
        </p:nvPicPr>
        <p:blipFill>
          <a:blip r:embed="rId2"/>
          <a:srcRect r="56148"/>
          <a:stretch>
            <a:fillRect/>
          </a:stretch>
        </p:blipFill>
        <p:spPr bwMode="auto">
          <a:xfrm>
            <a:off x="2208213" y="2420938"/>
            <a:ext cx="1803400" cy="2087562"/>
          </a:xfrm>
          <a:prstGeom prst="rect">
            <a:avLst/>
          </a:prstGeom>
          <a:noFill/>
          <a:ln w="9525">
            <a:noFill/>
            <a:miter lim="800000"/>
            <a:headEnd/>
            <a:tailEnd/>
          </a:ln>
        </p:spPr>
      </p:pic>
      <p:pic>
        <p:nvPicPr>
          <p:cNvPr id="14344" name="Picture 5"/>
          <p:cNvPicPr>
            <a:picLocks noChangeAspect="1" noChangeArrowheads="1"/>
          </p:cNvPicPr>
          <p:nvPr/>
        </p:nvPicPr>
        <p:blipFill>
          <a:blip r:embed="rId2"/>
          <a:srcRect l="55640"/>
          <a:stretch>
            <a:fillRect/>
          </a:stretch>
        </p:blipFill>
        <p:spPr bwMode="auto">
          <a:xfrm>
            <a:off x="2208214" y="4581525"/>
            <a:ext cx="1779587" cy="2038350"/>
          </a:xfrm>
          <a:prstGeom prst="rect">
            <a:avLst/>
          </a:prstGeom>
          <a:noFill/>
          <a:ln w="9525">
            <a:noFill/>
            <a:miter lim="800000"/>
            <a:headEnd/>
            <a:tailEnd/>
          </a:ln>
        </p:spPr>
      </p:pic>
      <p:sp>
        <p:nvSpPr>
          <p:cNvPr id="14345" name="Text Box 6"/>
          <p:cNvSpPr txBox="1">
            <a:spLocks noChangeArrowheads="1"/>
          </p:cNvSpPr>
          <p:nvPr/>
        </p:nvSpPr>
        <p:spPr bwMode="auto">
          <a:xfrm>
            <a:off x="4151313" y="2924176"/>
            <a:ext cx="5689600" cy="2214563"/>
          </a:xfrm>
          <a:prstGeom prst="rect">
            <a:avLst/>
          </a:prstGeom>
          <a:noFill/>
          <a:ln w="9525" algn="ctr">
            <a:noFill/>
            <a:miter lim="800000"/>
            <a:headEnd/>
            <a:tailEnd/>
          </a:ln>
        </p:spPr>
        <p:txBody>
          <a:bodyPr>
            <a:spAutoFit/>
          </a:bodyPr>
          <a:lstStyle/>
          <a:p>
            <a:pPr algn="r" rtl="1" eaLnBrk="0" hangingPunct="0">
              <a:spcBef>
                <a:spcPct val="40000"/>
              </a:spcBef>
            </a:pPr>
            <a:r>
              <a:rPr lang="fa-IR" sz="2400" dirty="0">
                <a:cs typeface="Lotus" pitchFamily="2" charset="-78"/>
              </a:rPr>
              <a:t>مجموعه فواصل کاشيها از موقعيتهای هدف آنها</a:t>
            </a:r>
            <a:endParaRPr lang="en-US" sz="2400" dirty="0">
              <a:cs typeface="Lotus" pitchFamily="2" charset="-78"/>
            </a:endParaRPr>
          </a:p>
          <a:p>
            <a:pPr algn="justLow" rtl="1" eaLnBrk="0" hangingPunct="0">
              <a:spcBef>
                <a:spcPct val="40000"/>
              </a:spcBef>
            </a:pPr>
            <a:r>
              <a:rPr lang="fa-IR" sz="2800" dirty="0">
                <a:solidFill>
                  <a:srgbClr val="CC3300"/>
                </a:solidFill>
                <a:cs typeface="Lotus" pitchFamily="2" charset="-78"/>
              </a:rPr>
              <a:t>     قابل قبول است، زيرا هر جابجايي که ميتواند انجام گيرد، به اندازه يک مرحله به هدف نزديک ميشود.</a:t>
            </a:r>
          </a:p>
          <a:p>
            <a:pPr algn="r" eaLnBrk="0" hangingPunct="0"/>
            <a:endParaRPr lang="en-US" sz="2000" dirty="0">
              <a:solidFill>
                <a:schemeClr val="accent2"/>
              </a:solidFill>
              <a:cs typeface="Lotus" pitchFamily="2" charset="-78"/>
            </a:endParaRPr>
          </a:p>
        </p:txBody>
      </p:sp>
      <p:graphicFrame>
        <p:nvGraphicFramePr>
          <p:cNvPr id="14338" name="Object 7"/>
          <p:cNvGraphicFramePr>
            <a:graphicFrameLocks noGrp="1" noChangeAspect="1"/>
          </p:cNvGraphicFramePr>
          <p:nvPr>
            <p:ph idx="4294967295"/>
          </p:nvPr>
        </p:nvGraphicFramePr>
        <p:xfrm>
          <a:off x="4176713" y="2605088"/>
          <a:ext cx="914400" cy="684212"/>
        </p:xfrm>
        <a:graphic>
          <a:graphicData uri="http://schemas.openxmlformats.org/presentationml/2006/ole">
            <mc:AlternateContent xmlns:mc="http://schemas.openxmlformats.org/markup-compatibility/2006">
              <mc:Choice xmlns:v="urn:schemas-microsoft-com:vml" Requires="v">
                <p:oleObj name="Equation" r:id="rId3" imgW="291960" imgH="215640" progId="Equation.3">
                  <p:embed/>
                </p:oleObj>
              </mc:Choice>
              <mc:Fallback>
                <p:oleObj name="Equation" r:id="rId3" imgW="291960" imgH="215640" progId="Equation.3">
                  <p:embed/>
                  <p:pic>
                    <p:nvPicPr>
                      <p:cNvPr id="14338"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6713" y="2605088"/>
                        <a:ext cx="914400" cy="684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39" name="Object 8"/>
          <p:cNvGraphicFramePr>
            <a:graphicFrameLocks noChangeAspect="1"/>
          </p:cNvGraphicFramePr>
          <p:nvPr/>
        </p:nvGraphicFramePr>
        <p:xfrm>
          <a:off x="9361488" y="3365501"/>
          <a:ext cx="488950" cy="639763"/>
        </p:xfrm>
        <a:graphic>
          <a:graphicData uri="http://schemas.openxmlformats.org/presentationml/2006/ole">
            <mc:AlternateContent xmlns:mc="http://schemas.openxmlformats.org/markup-compatibility/2006">
              <mc:Choice xmlns:v="urn:schemas-microsoft-com:vml" Requires="v">
                <p:oleObj name="Equation" r:id="rId5" imgW="164880" imgH="215640" progId="Equation.3">
                  <p:embed/>
                </p:oleObj>
              </mc:Choice>
              <mc:Fallback>
                <p:oleObj name="Equation" r:id="rId5" imgW="164880" imgH="215640" progId="Equation.3">
                  <p:embed/>
                  <p:pic>
                    <p:nvPicPr>
                      <p:cNvPr id="14339"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61488" y="3365501"/>
                        <a:ext cx="488950" cy="639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6" name="Text Box 9"/>
          <p:cNvSpPr txBox="1">
            <a:spLocks noChangeArrowheads="1"/>
          </p:cNvSpPr>
          <p:nvPr/>
        </p:nvSpPr>
        <p:spPr bwMode="auto">
          <a:xfrm>
            <a:off x="4367213" y="4941888"/>
            <a:ext cx="5473700" cy="1116012"/>
          </a:xfrm>
          <a:prstGeom prst="rect">
            <a:avLst/>
          </a:prstGeom>
          <a:noFill/>
          <a:ln w="9525" algn="ctr">
            <a:noFill/>
            <a:miter lim="800000"/>
            <a:headEnd/>
            <a:tailEnd/>
          </a:ln>
        </p:spPr>
        <p:txBody>
          <a:bodyPr>
            <a:spAutoFit/>
          </a:bodyPr>
          <a:lstStyle/>
          <a:p>
            <a:pPr algn="ctr" eaLnBrk="0" hangingPunct="0">
              <a:spcBef>
                <a:spcPct val="20000"/>
              </a:spcBef>
            </a:pPr>
            <a:r>
              <a:rPr lang="fa-IR" sz="2400">
                <a:solidFill>
                  <a:srgbClr val="996633"/>
                </a:solidFill>
                <a:cs typeface="Lotus" pitchFamily="2" charset="-78"/>
              </a:rPr>
              <a:t>هيچ کدام از اين برآوردها، هزينه واقعی راه حل نيست</a:t>
            </a:r>
          </a:p>
          <a:p>
            <a:pPr algn="ctr" eaLnBrk="0" hangingPunct="0">
              <a:spcBef>
                <a:spcPct val="20000"/>
              </a:spcBef>
            </a:pPr>
            <a:r>
              <a:rPr lang="fa-IR" sz="3600">
                <a:solidFill>
                  <a:srgbClr val="996633"/>
                </a:solidFill>
                <a:cs typeface="Lotus" pitchFamily="2" charset="-78"/>
              </a:rPr>
              <a:t>هزينه واقعي 36 است</a:t>
            </a:r>
            <a:endParaRPr lang="en-US" sz="3600">
              <a:solidFill>
                <a:srgbClr val="996633"/>
              </a:solidFill>
              <a:cs typeface="Lotus" pitchFamily="2" charset="-78"/>
            </a:endParaRPr>
          </a:p>
        </p:txBody>
      </p:sp>
    </p:spTree>
    <p:extLst>
      <p:ext uri="{BB962C8B-B14F-4D97-AF65-F5344CB8AC3E}">
        <p14:creationId xmlns:p14="http://schemas.microsoft.com/office/powerpoint/2010/main" val="1231179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BE867BC5-F1C2-4273-85B7-AE7F742E8591}"/>
                  </a:ext>
                </a:extLst>
              </p14:cNvPr>
              <p14:cNvContentPartPr/>
              <p14:nvPr/>
            </p14:nvContentPartPr>
            <p14:xfrm>
              <a:off x="7545513" y="1138375"/>
              <a:ext cx="473760" cy="194400"/>
            </p14:xfrm>
          </p:contentPart>
        </mc:Choice>
        <mc:Fallback xmlns="">
          <p:pic>
            <p:nvPicPr>
              <p:cNvPr id="4" name="Ink 3">
                <a:extLst>
                  <a:ext uri="{FF2B5EF4-FFF2-40B4-BE49-F238E27FC236}">
                    <a16:creationId xmlns:a16="http://schemas.microsoft.com/office/drawing/2014/main" id="{BE867BC5-F1C2-4273-85B7-AE7F742E8591}"/>
                  </a:ext>
                </a:extLst>
              </p:cNvPr>
              <p:cNvPicPr/>
              <p:nvPr/>
            </p:nvPicPr>
            <p:blipFill>
              <a:blip r:embed="rId3"/>
              <a:stretch>
                <a:fillRect/>
              </a:stretch>
            </p:blipFill>
            <p:spPr>
              <a:xfrm>
                <a:off x="7527513" y="1120375"/>
                <a:ext cx="5094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BD477B60-2DBD-43F2-A0E2-79636CFB67D8}"/>
                  </a:ext>
                </a:extLst>
              </p14:cNvPr>
              <p14:cNvContentPartPr/>
              <p14:nvPr/>
            </p14:nvContentPartPr>
            <p14:xfrm>
              <a:off x="8675913" y="236575"/>
              <a:ext cx="1242720" cy="1110960"/>
            </p14:xfrm>
          </p:contentPart>
        </mc:Choice>
        <mc:Fallback xmlns="">
          <p:pic>
            <p:nvPicPr>
              <p:cNvPr id="5" name="Ink 4">
                <a:extLst>
                  <a:ext uri="{FF2B5EF4-FFF2-40B4-BE49-F238E27FC236}">
                    <a16:creationId xmlns:a16="http://schemas.microsoft.com/office/drawing/2014/main" id="{BD477B60-2DBD-43F2-A0E2-79636CFB67D8}"/>
                  </a:ext>
                </a:extLst>
              </p:cNvPr>
              <p:cNvPicPr/>
              <p:nvPr/>
            </p:nvPicPr>
            <p:blipFill>
              <a:blip r:embed="rId5"/>
              <a:stretch>
                <a:fillRect/>
              </a:stretch>
            </p:blipFill>
            <p:spPr>
              <a:xfrm>
                <a:off x="8657913" y="218575"/>
                <a:ext cx="1278360" cy="1146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7" name="Ink 36">
                <a:extLst>
                  <a:ext uri="{FF2B5EF4-FFF2-40B4-BE49-F238E27FC236}">
                    <a16:creationId xmlns:a16="http://schemas.microsoft.com/office/drawing/2014/main" id="{220E71D7-2E28-4945-94B7-A8E9DEC11BCA}"/>
                  </a:ext>
                </a:extLst>
              </p14:cNvPr>
              <p14:cNvContentPartPr/>
              <p14:nvPr/>
            </p14:nvContentPartPr>
            <p14:xfrm>
              <a:off x="976233" y="188695"/>
              <a:ext cx="6349680" cy="1352520"/>
            </p14:xfrm>
          </p:contentPart>
        </mc:Choice>
        <mc:Fallback xmlns="">
          <p:pic>
            <p:nvPicPr>
              <p:cNvPr id="37" name="Ink 36">
                <a:extLst>
                  <a:ext uri="{FF2B5EF4-FFF2-40B4-BE49-F238E27FC236}">
                    <a16:creationId xmlns:a16="http://schemas.microsoft.com/office/drawing/2014/main" id="{220E71D7-2E28-4945-94B7-A8E9DEC11BCA}"/>
                  </a:ext>
                </a:extLst>
              </p:cNvPr>
              <p:cNvPicPr/>
              <p:nvPr/>
            </p:nvPicPr>
            <p:blipFill>
              <a:blip r:embed="rId7"/>
              <a:stretch>
                <a:fillRect/>
              </a:stretch>
            </p:blipFill>
            <p:spPr>
              <a:xfrm>
                <a:off x="958233" y="170695"/>
                <a:ext cx="6385320" cy="1388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25B50D54-D5C4-4E4D-A743-49E4C4A7EA29}"/>
                  </a:ext>
                </a:extLst>
              </p14:cNvPr>
              <p14:cNvContentPartPr/>
              <p14:nvPr/>
            </p14:nvContentPartPr>
            <p14:xfrm>
              <a:off x="9006393" y="2063935"/>
              <a:ext cx="1177200" cy="927360"/>
            </p14:xfrm>
          </p:contentPart>
        </mc:Choice>
        <mc:Fallback xmlns="">
          <p:pic>
            <p:nvPicPr>
              <p:cNvPr id="40" name="Ink 39">
                <a:extLst>
                  <a:ext uri="{FF2B5EF4-FFF2-40B4-BE49-F238E27FC236}">
                    <a16:creationId xmlns:a16="http://schemas.microsoft.com/office/drawing/2014/main" id="{25B50D54-D5C4-4E4D-A743-49E4C4A7EA29}"/>
                  </a:ext>
                </a:extLst>
              </p:cNvPr>
              <p:cNvPicPr/>
              <p:nvPr/>
            </p:nvPicPr>
            <p:blipFill>
              <a:blip r:embed="rId9"/>
              <a:stretch>
                <a:fillRect/>
              </a:stretch>
            </p:blipFill>
            <p:spPr>
              <a:xfrm>
                <a:off x="8988393" y="2045935"/>
                <a:ext cx="1212840" cy="963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1" name="Ink 40">
                <a:extLst>
                  <a:ext uri="{FF2B5EF4-FFF2-40B4-BE49-F238E27FC236}">
                    <a16:creationId xmlns:a16="http://schemas.microsoft.com/office/drawing/2014/main" id="{208E83B8-2EEE-4916-AB64-EB2AA23B5952}"/>
                  </a:ext>
                </a:extLst>
              </p14:cNvPr>
              <p14:cNvContentPartPr/>
              <p14:nvPr/>
            </p14:nvContentPartPr>
            <p14:xfrm>
              <a:off x="8089833" y="2804815"/>
              <a:ext cx="501840" cy="143280"/>
            </p14:xfrm>
          </p:contentPart>
        </mc:Choice>
        <mc:Fallback xmlns="">
          <p:pic>
            <p:nvPicPr>
              <p:cNvPr id="41" name="Ink 40">
                <a:extLst>
                  <a:ext uri="{FF2B5EF4-FFF2-40B4-BE49-F238E27FC236}">
                    <a16:creationId xmlns:a16="http://schemas.microsoft.com/office/drawing/2014/main" id="{208E83B8-2EEE-4916-AB64-EB2AA23B5952}"/>
                  </a:ext>
                </a:extLst>
              </p:cNvPr>
              <p:cNvPicPr/>
              <p:nvPr/>
            </p:nvPicPr>
            <p:blipFill>
              <a:blip r:embed="rId11"/>
              <a:stretch>
                <a:fillRect/>
              </a:stretch>
            </p:blipFill>
            <p:spPr>
              <a:xfrm>
                <a:off x="8071833" y="2786815"/>
                <a:ext cx="5374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1" name="Ink 60">
                <a:extLst>
                  <a:ext uri="{FF2B5EF4-FFF2-40B4-BE49-F238E27FC236}">
                    <a16:creationId xmlns:a16="http://schemas.microsoft.com/office/drawing/2014/main" id="{C2AFD357-2E41-4C48-8883-8CE292514B9C}"/>
                  </a:ext>
                </a:extLst>
              </p14:cNvPr>
              <p14:cNvContentPartPr/>
              <p14:nvPr/>
            </p14:nvContentPartPr>
            <p14:xfrm>
              <a:off x="1375113" y="1752895"/>
              <a:ext cx="6275160" cy="1150560"/>
            </p14:xfrm>
          </p:contentPart>
        </mc:Choice>
        <mc:Fallback xmlns="">
          <p:pic>
            <p:nvPicPr>
              <p:cNvPr id="61" name="Ink 60">
                <a:extLst>
                  <a:ext uri="{FF2B5EF4-FFF2-40B4-BE49-F238E27FC236}">
                    <a16:creationId xmlns:a16="http://schemas.microsoft.com/office/drawing/2014/main" id="{C2AFD357-2E41-4C48-8883-8CE292514B9C}"/>
                  </a:ext>
                </a:extLst>
              </p:cNvPr>
              <p:cNvPicPr/>
              <p:nvPr/>
            </p:nvPicPr>
            <p:blipFill>
              <a:blip r:embed="rId13"/>
              <a:stretch>
                <a:fillRect/>
              </a:stretch>
            </p:blipFill>
            <p:spPr>
              <a:xfrm>
                <a:off x="1357113" y="1734895"/>
                <a:ext cx="6310800" cy="1186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4" name="Ink 63">
                <a:extLst>
                  <a:ext uri="{FF2B5EF4-FFF2-40B4-BE49-F238E27FC236}">
                    <a16:creationId xmlns:a16="http://schemas.microsoft.com/office/drawing/2014/main" id="{F705780F-E419-43D2-B428-D6C52BD370B3}"/>
                  </a:ext>
                </a:extLst>
              </p14:cNvPr>
              <p14:cNvContentPartPr/>
              <p14:nvPr/>
            </p14:nvContentPartPr>
            <p14:xfrm>
              <a:off x="9479793" y="3926215"/>
              <a:ext cx="912240" cy="784800"/>
            </p14:xfrm>
          </p:contentPart>
        </mc:Choice>
        <mc:Fallback xmlns="">
          <p:pic>
            <p:nvPicPr>
              <p:cNvPr id="64" name="Ink 63">
                <a:extLst>
                  <a:ext uri="{FF2B5EF4-FFF2-40B4-BE49-F238E27FC236}">
                    <a16:creationId xmlns:a16="http://schemas.microsoft.com/office/drawing/2014/main" id="{F705780F-E419-43D2-B428-D6C52BD370B3}"/>
                  </a:ext>
                </a:extLst>
              </p:cNvPr>
              <p:cNvPicPr/>
              <p:nvPr/>
            </p:nvPicPr>
            <p:blipFill>
              <a:blip r:embed="rId15"/>
              <a:stretch>
                <a:fillRect/>
              </a:stretch>
            </p:blipFill>
            <p:spPr>
              <a:xfrm>
                <a:off x="9461793" y="3908215"/>
                <a:ext cx="947880" cy="820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3" name="Ink 72">
                <a:extLst>
                  <a:ext uri="{FF2B5EF4-FFF2-40B4-BE49-F238E27FC236}">
                    <a16:creationId xmlns:a16="http://schemas.microsoft.com/office/drawing/2014/main" id="{FEADBD79-410F-4C7D-9253-E45130928A3A}"/>
                  </a:ext>
                </a:extLst>
              </p14:cNvPr>
              <p14:cNvContentPartPr/>
              <p14:nvPr/>
            </p14:nvContentPartPr>
            <p14:xfrm>
              <a:off x="4836153" y="3570895"/>
              <a:ext cx="552240" cy="1046160"/>
            </p14:xfrm>
          </p:contentPart>
        </mc:Choice>
        <mc:Fallback xmlns="">
          <p:pic>
            <p:nvPicPr>
              <p:cNvPr id="73" name="Ink 72">
                <a:extLst>
                  <a:ext uri="{FF2B5EF4-FFF2-40B4-BE49-F238E27FC236}">
                    <a16:creationId xmlns:a16="http://schemas.microsoft.com/office/drawing/2014/main" id="{FEADBD79-410F-4C7D-9253-E45130928A3A}"/>
                  </a:ext>
                </a:extLst>
              </p:cNvPr>
              <p:cNvPicPr/>
              <p:nvPr/>
            </p:nvPicPr>
            <p:blipFill>
              <a:blip r:embed="rId17"/>
              <a:stretch>
                <a:fillRect/>
              </a:stretch>
            </p:blipFill>
            <p:spPr>
              <a:xfrm>
                <a:off x="4818153" y="3552895"/>
                <a:ext cx="587880" cy="1081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4" name="Ink 73">
                <a:extLst>
                  <a:ext uri="{FF2B5EF4-FFF2-40B4-BE49-F238E27FC236}">
                    <a16:creationId xmlns:a16="http://schemas.microsoft.com/office/drawing/2014/main" id="{CBDF6E9C-2A68-4417-80A4-5117B35A30F0}"/>
                  </a:ext>
                </a:extLst>
              </p14:cNvPr>
              <p14:cNvContentPartPr/>
              <p14:nvPr/>
            </p14:nvContentPartPr>
            <p14:xfrm>
              <a:off x="5979513" y="3808855"/>
              <a:ext cx="2744640" cy="1252080"/>
            </p14:xfrm>
          </p:contentPart>
        </mc:Choice>
        <mc:Fallback xmlns="">
          <p:pic>
            <p:nvPicPr>
              <p:cNvPr id="74" name="Ink 73">
                <a:extLst>
                  <a:ext uri="{FF2B5EF4-FFF2-40B4-BE49-F238E27FC236}">
                    <a16:creationId xmlns:a16="http://schemas.microsoft.com/office/drawing/2014/main" id="{CBDF6E9C-2A68-4417-80A4-5117B35A30F0}"/>
                  </a:ext>
                </a:extLst>
              </p:cNvPr>
              <p:cNvPicPr/>
              <p:nvPr/>
            </p:nvPicPr>
            <p:blipFill>
              <a:blip r:embed="rId19"/>
              <a:stretch>
                <a:fillRect/>
              </a:stretch>
            </p:blipFill>
            <p:spPr>
              <a:xfrm>
                <a:off x="5961513" y="3790855"/>
                <a:ext cx="2780280" cy="1287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7" name="Ink 76">
                <a:extLst>
                  <a:ext uri="{FF2B5EF4-FFF2-40B4-BE49-F238E27FC236}">
                    <a16:creationId xmlns:a16="http://schemas.microsoft.com/office/drawing/2014/main" id="{8C9FBF53-A2B4-452A-A6EE-E22BB99C97DB}"/>
                  </a:ext>
                </a:extLst>
              </p14:cNvPr>
              <p14:cNvContentPartPr/>
              <p14:nvPr/>
            </p14:nvContentPartPr>
            <p14:xfrm>
              <a:off x="3363033" y="3634615"/>
              <a:ext cx="1081440" cy="955440"/>
            </p14:xfrm>
          </p:contentPart>
        </mc:Choice>
        <mc:Fallback xmlns="">
          <p:pic>
            <p:nvPicPr>
              <p:cNvPr id="77" name="Ink 76">
                <a:extLst>
                  <a:ext uri="{FF2B5EF4-FFF2-40B4-BE49-F238E27FC236}">
                    <a16:creationId xmlns:a16="http://schemas.microsoft.com/office/drawing/2014/main" id="{8C9FBF53-A2B4-452A-A6EE-E22BB99C97DB}"/>
                  </a:ext>
                </a:extLst>
              </p:cNvPr>
              <p:cNvPicPr/>
              <p:nvPr/>
            </p:nvPicPr>
            <p:blipFill>
              <a:blip r:embed="rId21"/>
              <a:stretch>
                <a:fillRect/>
              </a:stretch>
            </p:blipFill>
            <p:spPr>
              <a:xfrm>
                <a:off x="3345033" y="3616615"/>
                <a:ext cx="1117080" cy="991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8" name="Ink 77">
                <a:extLst>
                  <a:ext uri="{FF2B5EF4-FFF2-40B4-BE49-F238E27FC236}">
                    <a16:creationId xmlns:a16="http://schemas.microsoft.com/office/drawing/2014/main" id="{FE7BC4D9-08C1-4B30-A8ED-F3B8CD9F1EAC}"/>
                  </a:ext>
                </a:extLst>
              </p14:cNvPr>
              <p14:cNvContentPartPr/>
              <p14:nvPr/>
            </p14:nvContentPartPr>
            <p14:xfrm>
              <a:off x="9227433" y="3560095"/>
              <a:ext cx="2084760" cy="1755000"/>
            </p14:xfrm>
          </p:contentPart>
        </mc:Choice>
        <mc:Fallback xmlns="">
          <p:pic>
            <p:nvPicPr>
              <p:cNvPr id="78" name="Ink 77">
                <a:extLst>
                  <a:ext uri="{FF2B5EF4-FFF2-40B4-BE49-F238E27FC236}">
                    <a16:creationId xmlns:a16="http://schemas.microsoft.com/office/drawing/2014/main" id="{FE7BC4D9-08C1-4B30-A8ED-F3B8CD9F1EAC}"/>
                  </a:ext>
                </a:extLst>
              </p:cNvPr>
              <p:cNvPicPr/>
              <p:nvPr/>
            </p:nvPicPr>
            <p:blipFill>
              <a:blip r:embed="rId23"/>
              <a:stretch>
                <a:fillRect/>
              </a:stretch>
            </p:blipFill>
            <p:spPr>
              <a:xfrm>
                <a:off x="9209433" y="3542095"/>
                <a:ext cx="2120400" cy="1790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9" name="Ink 78">
                <a:extLst>
                  <a:ext uri="{FF2B5EF4-FFF2-40B4-BE49-F238E27FC236}">
                    <a16:creationId xmlns:a16="http://schemas.microsoft.com/office/drawing/2014/main" id="{792D0753-002C-4ABF-AC72-5B00680B94D6}"/>
                  </a:ext>
                </a:extLst>
              </p14:cNvPr>
              <p14:cNvContentPartPr/>
              <p14:nvPr/>
            </p14:nvContentPartPr>
            <p14:xfrm>
              <a:off x="2655633" y="3427975"/>
              <a:ext cx="2014560" cy="1609200"/>
            </p14:xfrm>
          </p:contentPart>
        </mc:Choice>
        <mc:Fallback xmlns="">
          <p:pic>
            <p:nvPicPr>
              <p:cNvPr id="79" name="Ink 78">
                <a:extLst>
                  <a:ext uri="{FF2B5EF4-FFF2-40B4-BE49-F238E27FC236}">
                    <a16:creationId xmlns:a16="http://schemas.microsoft.com/office/drawing/2014/main" id="{792D0753-002C-4ABF-AC72-5B00680B94D6}"/>
                  </a:ext>
                </a:extLst>
              </p:cNvPr>
              <p:cNvPicPr/>
              <p:nvPr/>
            </p:nvPicPr>
            <p:blipFill>
              <a:blip r:embed="rId25"/>
              <a:stretch>
                <a:fillRect/>
              </a:stretch>
            </p:blipFill>
            <p:spPr>
              <a:xfrm>
                <a:off x="2637633" y="3409975"/>
                <a:ext cx="2050200" cy="1644840"/>
              </a:xfrm>
              <a:prstGeom prst="rect">
                <a:avLst/>
              </a:prstGeom>
            </p:spPr>
          </p:pic>
        </mc:Fallback>
      </mc:AlternateContent>
    </p:spTree>
    <p:extLst>
      <p:ext uri="{BB962C8B-B14F-4D97-AF65-F5344CB8AC3E}">
        <p14:creationId xmlns:p14="http://schemas.microsoft.com/office/powerpoint/2010/main" val="36575418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8">
            <a:extLst>
              <a:ext uri="{FF2B5EF4-FFF2-40B4-BE49-F238E27FC236}">
                <a16:creationId xmlns:a16="http://schemas.microsoft.com/office/drawing/2014/main" id="{4EC19FC7-1A69-43DA-A470-1E9466F9CC24}"/>
              </a:ext>
            </a:extLst>
          </p:cNvPr>
          <p:cNvPicPr>
            <a:picLocks noChangeAspect="1" noChangeArrowheads="1"/>
          </p:cNvPicPr>
          <p:nvPr/>
        </p:nvPicPr>
        <p:blipFill>
          <a:blip r:embed="rId2"/>
          <a:srcRect l="55640"/>
          <a:stretch>
            <a:fillRect/>
          </a:stretch>
        </p:blipFill>
        <p:spPr>
          <a:xfrm>
            <a:off x="9925196" y="563707"/>
            <a:ext cx="1779587" cy="2038350"/>
          </a:xfrm>
          <a:prstGeom prst="rect">
            <a:avLst/>
          </a:prstGeom>
          <a:noFill/>
        </p:spPr>
      </p:pic>
      <mc:AlternateContent xmlns:mc="http://schemas.openxmlformats.org/markup-compatibility/2006" xmlns:p14="http://schemas.microsoft.com/office/powerpoint/2010/main">
        <mc:Choice Requires="p14">
          <p:contentPart p14:bwMode="auto" r:id="rId3">
            <p14:nvContentPartPr>
              <p14:cNvPr id="35" name="Ink 34">
                <a:extLst>
                  <a:ext uri="{FF2B5EF4-FFF2-40B4-BE49-F238E27FC236}">
                    <a16:creationId xmlns:a16="http://schemas.microsoft.com/office/drawing/2014/main" id="{4CE30AF5-FFE3-44D9-9C67-B25042EF148A}"/>
                  </a:ext>
                </a:extLst>
              </p14:cNvPr>
              <p14:cNvContentPartPr/>
              <p14:nvPr/>
            </p14:nvContentPartPr>
            <p14:xfrm>
              <a:off x="293313" y="39655"/>
              <a:ext cx="7418160" cy="3774960"/>
            </p14:xfrm>
          </p:contentPart>
        </mc:Choice>
        <mc:Fallback xmlns="">
          <p:pic>
            <p:nvPicPr>
              <p:cNvPr id="35" name="Ink 34">
                <a:extLst>
                  <a:ext uri="{FF2B5EF4-FFF2-40B4-BE49-F238E27FC236}">
                    <a16:creationId xmlns:a16="http://schemas.microsoft.com/office/drawing/2014/main" id="{4CE30AF5-FFE3-44D9-9C67-B25042EF148A}"/>
                  </a:ext>
                </a:extLst>
              </p:cNvPr>
              <p:cNvPicPr/>
              <p:nvPr/>
            </p:nvPicPr>
            <p:blipFill>
              <a:blip r:embed="rId4"/>
              <a:stretch>
                <a:fillRect/>
              </a:stretch>
            </p:blipFill>
            <p:spPr>
              <a:xfrm>
                <a:off x="275313" y="21655"/>
                <a:ext cx="7453800" cy="3810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6" name="Ink 35">
                <a:extLst>
                  <a:ext uri="{FF2B5EF4-FFF2-40B4-BE49-F238E27FC236}">
                    <a16:creationId xmlns:a16="http://schemas.microsoft.com/office/drawing/2014/main" id="{181E2F81-A3AB-42D5-A709-E34E7A20410A}"/>
                  </a:ext>
                </a:extLst>
              </p14:cNvPr>
              <p14:cNvContentPartPr/>
              <p14:nvPr/>
            </p14:nvContentPartPr>
            <p14:xfrm>
              <a:off x="1290873" y="3077695"/>
              <a:ext cx="293760" cy="638640"/>
            </p14:xfrm>
          </p:contentPart>
        </mc:Choice>
        <mc:Fallback xmlns="">
          <p:pic>
            <p:nvPicPr>
              <p:cNvPr id="36" name="Ink 35">
                <a:extLst>
                  <a:ext uri="{FF2B5EF4-FFF2-40B4-BE49-F238E27FC236}">
                    <a16:creationId xmlns:a16="http://schemas.microsoft.com/office/drawing/2014/main" id="{181E2F81-A3AB-42D5-A709-E34E7A20410A}"/>
                  </a:ext>
                </a:extLst>
              </p:cNvPr>
              <p:cNvPicPr/>
              <p:nvPr/>
            </p:nvPicPr>
            <p:blipFill>
              <a:blip r:embed="rId6"/>
              <a:stretch>
                <a:fillRect/>
              </a:stretch>
            </p:blipFill>
            <p:spPr>
              <a:xfrm>
                <a:off x="1272873" y="3059695"/>
                <a:ext cx="329400" cy="674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7" name="Ink 36">
                <a:extLst>
                  <a:ext uri="{FF2B5EF4-FFF2-40B4-BE49-F238E27FC236}">
                    <a16:creationId xmlns:a16="http://schemas.microsoft.com/office/drawing/2014/main" id="{DBEFCE44-1AC7-40A2-B262-97337C6C52EB}"/>
                  </a:ext>
                </a:extLst>
              </p14:cNvPr>
              <p14:cNvContentPartPr/>
              <p14:nvPr/>
            </p14:nvContentPartPr>
            <p14:xfrm>
              <a:off x="760953" y="352135"/>
              <a:ext cx="431280" cy="670680"/>
            </p14:xfrm>
          </p:contentPart>
        </mc:Choice>
        <mc:Fallback xmlns="">
          <p:pic>
            <p:nvPicPr>
              <p:cNvPr id="37" name="Ink 36">
                <a:extLst>
                  <a:ext uri="{FF2B5EF4-FFF2-40B4-BE49-F238E27FC236}">
                    <a16:creationId xmlns:a16="http://schemas.microsoft.com/office/drawing/2014/main" id="{DBEFCE44-1AC7-40A2-B262-97337C6C52EB}"/>
                  </a:ext>
                </a:extLst>
              </p:cNvPr>
              <p:cNvPicPr/>
              <p:nvPr/>
            </p:nvPicPr>
            <p:blipFill>
              <a:blip r:embed="rId8"/>
              <a:stretch>
                <a:fillRect/>
              </a:stretch>
            </p:blipFill>
            <p:spPr>
              <a:xfrm>
                <a:off x="715953" y="262135"/>
                <a:ext cx="520920" cy="850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3" name="Ink 52">
                <a:extLst>
                  <a:ext uri="{FF2B5EF4-FFF2-40B4-BE49-F238E27FC236}">
                    <a16:creationId xmlns:a16="http://schemas.microsoft.com/office/drawing/2014/main" id="{BA43166C-4C6A-44CE-A561-788387F358C1}"/>
                  </a:ext>
                </a:extLst>
              </p14:cNvPr>
              <p14:cNvContentPartPr/>
              <p14:nvPr/>
            </p14:nvContentPartPr>
            <p14:xfrm>
              <a:off x="4872513" y="253855"/>
              <a:ext cx="670680" cy="497880"/>
            </p14:xfrm>
          </p:contentPart>
        </mc:Choice>
        <mc:Fallback xmlns="">
          <p:pic>
            <p:nvPicPr>
              <p:cNvPr id="53" name="Ink 52">
                <a:extLst>
                  <a:ext uri="{FF2B5EF4-FFF2-40B4-BE49-F238E27FC236}">
                    <a16:creationId xmlns:a16="http://schemas.microsoft.com/office/drawing/2014/main" id="{BA43166C-4C6A-44CE-A561-788387F358C1}"/>
                  </a:ext>
                </a:extLst>
              </p:cNvPr>
              <p:cNvPicPr/>
              <p:nvPr/>
            </p:nvPicPr>
            <p:blipFill>
              <a:blip r:embed="rId10"/>
              <a:stretch>
                <a:fillRect/>
              </a:stretch>
            </p:blipFill>
            <p:spPr>
              <a:xfrm>
                <a:off x="4827513" y="163855"/>
                <a:ext cx="760320" cy="677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4" name="Ink 83">
                <a:extLst>
                  <a:ext uri="{FF2B5EF4-FFF2-40B4-BE49-F238E27FC236}">
                    <a16:creationId xmlns:a16="http://schemas.microsoft.com/office/drawing/2014/main" id="{2BEDD41B-84EA-4948-A807-FD3158FB59BE}"/>
                  </a:ext>
                </a:extLst>
              </p14:cNvPr>
              <p14:cNvContentPartPr/>
              <p14:nvPr/>
            </p14:nvContentPartPr>
            <p14:xfrm>
              <a:off x="5085633" y="409375"/>
              <a:ext cx="6738480" cy="3462480"/>
            </p14:xfrm>
          </p:contentPart>
        </mc:Choice>
        <mc:Fallback xmlns="">
          <p:pic>
            <p:nvPicPr>
              <p:cNvPr id="84" name="Ink 83">
                <a:extLst>
                  <a:ext uri="{FF2B5EF4-FFF2-40B4-BE49-F238E27FC236}">
                    <a16:creationId xmlns:a16="http://schemas.microsoft.com/office/drawing/2014/main" id="{2BEDD41B-84EA-4948-A807-FD3158FB59BE}"/>
                  </a:ext>
                </a:extLst>
              </p:cNvPr>
              <p:cNvPicPr/>
              <p:nvPr/>
            </p:nvPicPr>
            <p:blipFill>
              <a:blip r:embed="rId12"/>
              <a:stretch>
                <a:fillRect/>
              </a:stretch>
            </p:blipFill>
            <p:spPr>
              <a:xfrm>
                <a:off x="5067633" y="391375"/>
                <a:ext cx="6774120" cy="3498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9" name="Ink 88">
                <a:extLst>
                  <a:ext uri="{FF2B5EF4-FFF2-40B4-BE49-F238E27FC236}">
                    <a16:creationId xmlns:a16="http://schemas.microsoft.com/office/drawing/2014/main" id="{C278791B-D801-4E15-BB38-D790D217CBD6}"/>
                  </a:ext>
                </a:extLst>
              </p14:cNvPr>
              <p14:cNvContentPartPr/>
              <p14:nvPr/>
            </p14:nvContentPartPr>
            <p14:xfrm>
              <a:off x="3838953" y="-68160"/>
              <a:ext cx="734040" cy="788760"/>
            </p14:xfrm>
          </p:contentPart>
        </mc:Choice>
        <mc:Fallback xmlns="">
          <p:pic>
            <p:nvPicPr>
              <p:cNvPr id="89" name="Ink 88">
                <a:extLst>
                  <a:ext uri="{FF2B5EF4-FFF2-40B4-BE49-F238E27FC236}">
                    <a16:creationId xmlns:a16="http://schemas.microsoft.com/office/drawing/2014/main" id="{C278791B-D801-4E15-BB38-D790D217CBD6}"/>
                  </a:ext>
                </a:extLst>
              </p:cNvPr>
              <p:cNvPicPr/>
              <p:nvPr/>
            </p:nvPicPr>
            <p:blipFill>
              <a:blip r:embed="rId14"/>
              <a:stretch>
                <a:fillRect/>
              </a:stretch>
            </p:blipFill>
            <p:spPr>
              <a:xfrm>
                <a:off x="3820953" y="-86160"/>
                <a:ext cx="769680" cy="824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0" name="Ink 89">
                <a:extLst>
                  <a:ext uri="{FF2B5EF4-FFF2-40B4-BE49-F238E27FC236}">
                    <a16:creationId xmlns:a16="http://schemas.microsoft.com/office/drawing/2014/main" id="{4091FDFF-5014-465C-901F-D22D73C70E6C}"/>
                  </a:ext>
                </a:extLst>
              </p14:cNvPr>
              <p14:cNvContentPartPr/>
              <p14:nvPr/>
            </p14:nvContentPartPr>
            <p14:xfrm>
              <a:off x="-17007" y="16975"/>
              <a:ext cx="555840" cy="856080"/>
            </p14:xfrm>
          </p:contentPart>
        </mc:Choice>
        <mc:Fallback xmlns="">
          <p:pic>
            <p:nvPicPr>
              <p:cNvPr id="90" name="Ink 89">
                <a:extLst>
                  <a:ext uri="{FF2B5EF4-FFF2-40B4-BE49-F238E27FC236}">
                    <a16:creationId xmlns:a16="http://schemas.microsoft.com/office/drawing/2014/main" id="{4091FDFF-5014-465C-901F-D22D73C70E6C}"/>
                  </a:ext>
                </a:extLst>
              </p:cNvPr>
              <p:cNvPicPr/>
              <p:nvPr/>
            </p:nvPicPr>
            <p:blipFill>
              <a:blip r:embed="rId16"/>
              <a:stretch>
                <a:fillRect/>
              </a:stretch>
            </p:blipFill>
            <p:spPr>
              <a:xfrm>
                <a:off x="-35007" y="-1025"/>
                <a:ext cx="591480" cy="891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1" name="Ink 90">
                <a:extLst>
                  <a:ext uri="{FF2B5EF4-FFF2-40B4-BE49-F238E27FC236}">
                    <a16:creationId xmlns:a16="http://schemas.microsoft.com/office/drawing/2014/main" id="{8F6D0E10-A127-4AB8-8DB6-4CF0858194A0}"/>
                  </a:ext>
                </a:extLst>
              </p14:cNvPr>
              <p14:cNvContentPartPr/>
              <p14:nvPr/>
            </p14:nvContentPartPr>
            <p14:xfrm>
              <a:off x="1182873" y="521345"/>
              <a:ext cx="451440" cy="257040"/>
            </p14:xfrm>
          </p:contentPart>
        </mc:Choice>
        <mc:Fallback xmlns="">
          <p:pic>
            <p:nvPicPr>
              <p:cNvPr id="91" name="Ink 90">
                <a:extLst>
                  <a:ext uri="{FF2B5EF4-FFF2-40B4-BE49-F238E27FC236}">
                    <a16:creationId xmlns:a16="http://schemas.microsoft.com/office/drawing/2014/main" id="{8F6D0E10-A127-4AB8-8DB6-4CF0858194A0}"/>
                  </a:ext>
                </a:extLst>
              </p:cNvPr>
              <p:cNvPicPr/>
              <p:nvPr/>
            </p:nvPicPr>
            <p:blipFill>
              <a:blip r:embed="rId18"/>
              <a:stretch>
                <a:fillRect/>
              </a:stretch>
            </p:blipFill>
            <p:spPr>
              <a:xfrm>
                <a:off x="1164873" y="503345"/>
                <a:ext cx="48708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8" name="Ink 97">
                <a:extLst>
                  <a:ext uri="{FF2B5EF4-FFF2-40B4-BE49-F238E27FC236}">
                    <a16:creationId xmlns:a16="http://schemas.microsoft.com/office/drawing/2014/main" id="{153A7EA6-81D3-420F-A16F-A4D737F5B032}"/>
                  </a:ext>
                </a:extLst>
              </p14:cNvPr>
              <p14:cNvContentPartPr/>
              <p14:nvPr/>
            </p14:nvContentPartPr>
            <p14:xfrm>
              <a:off x="247953" y="4573865"/>
              <a:ext cx="1353240" cy="766440"/>
            </p14:xfrm>
          </p:contentPart>
        </mc:Choice>
        <mc:Fallback xmlns="">
          <p:pic>
            <p:nvPicPr>
              <p:cNvPr id="98" name="Ink 97">
                <a:extLst>
                  <a:ext uri="{FF2B5EF4-FFF2-40B4-BE49-F238E27FC236}">
                    <a16:creationId xmlns:a16="http://schemas.microsoft.com/office/drawing/2014/main" id="{153A7EA6-81D3-420F-A16F-A4D737F5B032}"/>
                  </a:ext>
                </a:extLst>
              </p:cNvPr>
              <p:cNvPicPr/>
              <p:nvPr/>
            </p:nvPicPr>
            <p:blipFill>
              <a:blip r:embed="rId20"/>
              <a:stretch>
                <a:fillRect/>
              </a:stretch>
            </p:blipFill>
            <p:spPr>
              <a:xfrm>
                <a:off x="229953" y="4555865"/>
                <a:ext cx="1388880" cy="802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99" name="Ink 98">
                <a:extLst>
                  <a:ext uri="{FF2B5EF4-FFF2-40B4-BE49-F238E27FC236}">
                    <a16:creationId xmlns:a16="http://schemas.microsoft.com/office/drawing/2014/main" id="{33C37469-B31A-4424-A731-74AD0BB47B26}"/>
                  </a:ext>
                </a:extLst>
              </p14:cNvPr>
              <p14:cNvContentPartPr/>
              <p14:nvPr/>
            </p14:nvContentPartPr>
            <p14:xfrm>
              <a:off x="1905753" y="4869425"/>
              <a:ext cx="161280" cy="484200"/>
            </p14:xfrm>
          </p:contentPart>
        </mc:Choice>
        <mc:Fallback xmlns="">
          <p:pic>
            <p:nvPicPr>
              <p:cNvPr id="99" name="Ink 98">
                <a:extLst>
                  <a:ext uri="{FF2B5EF4-FFF2-40B4-BE49-F238E27FC236}">
                    <a16:creationId xmlns:a16="http://schemas.microsoft.com/office/drawing/2014/main" id="{33C37469-B31A-4424-A731-74AD0BB47B26}"/>
                  </a:ext>
                </a:extLst>
              </p:cNvPr>
              <p:cNvPicPr/>
              <p:nvPr/>
            </p:nvPicPr>
            <p:blipFill>
              <a:blip r:embed="rId22"/>
              <a:stretch>
                <a:fillRect/>
              </a:stretch>
            </p:blipFill>
            <p:spPr>
              <a:xfrm>
                <a:off x="1887753" y="4851425"/>
                <a:ext cx="196920" cy="519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3" name="Ink 102">
                <a:extLst>
                  <a:ext uri="{FF2B5EF4-FFF2-40B4-BE49-F238E27FC236}">
                    <a16:creationId xmlns:a16="http://schemas.microsoft.com/office/drawing/2014/main" id="{76E63448-643D-4A55-9B46-673030D003A8}"/>
                  </a:ext>
                </a:extLst>
              </p14:cNvPr>
              <p14:cNvContentPartPr/>
              <p14:nvPr/>
            </p14:nvContentPartPr>
            <p14:xfrm>
              <a:off x="5184273" y="4623185"/>
              <a:ext cx="1287720" cy="698760"/>
            </p14:xfrm>
          </p:contentPart>
        </mc:Choice>
        <mc:Fallback xmlns="">
          <p:pic>
            <p:nvPicPr>
              <p:cNvPr id="103" name="Ink 102">
                <a:extLst>
                  <a:ext uri="{FF2B5EF4-FFF2-40B4-BE49-F238E27FC236}">
                    <a16:creationId xmlns:a16="http://schemas.microsoft.com/office/drawing/2014/main" id="{76E63448-643D-4A55-9B46-673030D003A8}"/>
                  </a:ext>
                </a:extLst>
              </p:cNvPr>
              <p:cNvPicPr/>
              <p:nvPr/>
            </p:nvPicPr>
            <p:blipFill>
              <a:blip r:embed="rId24"/>
              <a:stretch>
                <a:fillRect/>
              </a:stretch>
            </p:blipFill>
            <p:spPr>
              <a:xfrm>
                <a:off x="5166273" y="4605185"/>
                <a:ext cx="1323360" cy="734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06" name="Ink 105">
                <a:extLst>
                  <a:ext uri="{FF2B5EF4-FFF2-40B4-BE49-F238E27FC236}">
                    <a16:creationId xmlns:a16="http://schemas.microsoft.com/office/drawing/2014/main" id="{59FFCE93-C16B-49E0-A536-120BF9ECADA3}"/>
                  </a:ext>
                </a:extLst>
              </p14:cNvPr>
              <p14:cNvContentPartPr/>
              <p14:nvPr/>
            </p14:nvContentPartPr>
            <p14:xfrm>
              <a:off x="5598633" y="398945"/>
              <a:ext cx="1181520" cy="1357200"/>
            </p14:xfrm>
          </p:contentPart>
        </mc:Choice>
        <mc:Fallback xmlns="">
          <p:pic>
            <p:nvPicPr>
              <p:cNvPr id="106" name="Ink 105">
                <a:extLst>
                  <a:ext uri="{FF2B5EF4-FFF2-40B4-BE49-F238E27FC236}">
                    <a16:creationId xmlns:a16="http://schemas.microsoft.com/office/drawing/2014/main" id="{59FFCE93-C16B-49E0-A536-120BF9ECADA3}"/>
                  </a:ext>
                </a:extLst>
              </p:cNvPr>
              <p:cNvPicPr/>
              <p:nvPr/>
            </p:nvPicPr>
            <p:blipFill>
              <a:blip r:embed="rId26"/>
              <a:stretch>
                <a:fillRect/>
              </a:stretch>
            </p:blipFill>
            <p:spPr>
              <a:xfrm>
                <a:off x="5580633" y="380945"/>
                <a:ext cx="1217160" cy="1392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07" name="Ink 106">
                <a:extLst>
                  <a:ext uri="{FF2B5EF4-FFF2-40B4-BE49-F238E27FC236}">
                    <a16:creationId xmlns:a16="http://schemas.microsoft.com/office/drawing/2014/main" id="{04A62515-B4D5-40B2-98C3-EA2AC9A987D0}"/>
                  </a:ext>
                </a:extLst>
              </p14:cNvPr>
              <p14:cNvContentPartPr/>
              <p14:nvPr/>
            </p14:nvContentPartPr>
            <p14:xfrm>
              <a:off x="6892113" y="4733705"/>
              <a:ext cx="339120" cy="480240"/>
            </p14:xfrm>
          </p:contentPart>
        </mc:Choice>
        <mc:Fallback xmlns="">
          <p:pic>
            <p:nvPicPr>
              <p:cNvPr id="107" name="Ink 106">
                <a:extLst>
                  <a:ext uri="{FF2B5EF4-FFF2-40B4-BE49-F238E27FC236}">
                    <a16:creationId xmlns:a16="http://schemas.microsoft.com/office/drawing/2014/main" id="{04A62515-B4D5-40B2-98C3-EA2AC9A987D0}"/>
                  </a:ext>
                </a:extLst>
              </p:cNvPr>
              <p:cNvPicPr/>
              <p:nvPr/>
            </p:nvPicPr>
            <p:blipFill>
              <a:blip r:embed="rId28"/>
              <a:stretch>
                <a:fillRect/>
              </a:stretch>
            </p:blipFill>
            <p:spPr>
              <a:xfrm>
                <a:off x="6874113" y="4715705"/>
                <a:ext cx="374760" cy="5158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12" name="Ink 111">
                <a:extLst>
                  <a:ext uri="{FF2B5EF4-FFF2-40B4-BE49-F238E27FC236}">
                    <a16:creationId xmlns:a16="http://schemas.microsoft.com/office/drawing/2014/main" id="{08CC1C25-8453-480A-A912-C35CFF62638F}"/>
                  </a:ext>
                </a:extLst>
              </p14:cNvPr>
              <p14:cNvContentPartPr/>
              <p14:nvPr/>
            </p14:nvContentPartPr>
            <p14:xfrm>
              <a:off x="11145513" y="4616705"/>
              <a:ext cx="940320" cy="532080"/>
            </p14:xfrm>
          </p:contentPart>
        </mc:Choice>
        <mc:Fallback xmlns="">
          <p:pic>
            <p:nvPicPr>
              <p:cNvPr id="112" name="Ink 111">
                <a:extLst>
                  <a:ext uri="{FF2B5EF4-FFF2-40B4-BE49-F238E27FC236}">
                    <a16:creationId xmlns:a16="http://schemas.microsoft.com/office/drawing/2014/main" id="{08CC1C25-8453-480A-A912-C35CFF62638F}"/>
                  </a:ext>
                </a:extLst>
              </p:cNvPr>
              <p:cNvPicPr/>
              <p:nvPr/>
            </p:nvPicPr>
            <p:blipFill>
              <a:blip r:embed="rId30"/>
              <a:stretch>
                <a:fillRect/>
              </a:stretch>
            </p:blipFill>
            <p:spPr>
              <a:xfrm>
                <a:off x="11127513" y="4598705"/>
                <a:ext cx="975960" cy="567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29" name="Ink 128">
                <a:extLst>
                  <a:ext uri="{FF2B5EF4-FFF2-40B4-BE49-F238E27FC236}">
                    <a16:creationId xmlns:a16="http://schemas.microsoft.com/office/drawing/2014/main" id="{2B815011-E8C8-4746-9CBB-EFE01B2BB09F}"/>
                  </a:ext>
                </a:extLst>
              </p14:cNvPr>
              <p14:cNvContentPartPr/>
              <p14:nvPr/>
            </p14:nvContentPartPr>
            <p14:xfrm>
              <a:off x="8191353" y="4312865"/>
              <a:ext cx="2745360" cy="954360"/>
            </p14:xfrm>
          </p:contentPart>
        </mc:Choice>
        <mc:Fallback xmlns="">
          <p:pic>
            <p:nvPicPr>
              <p:cNvPr id="129" name="Ink 128">
                <a:extLst>
                  <a:ext uri="{FF2B5EF4-FFF2-40B4-BE49-F238E27FC236}">
                    <a16:creationId xmlns:a16="http://schemas.microsoft.com/office/drawing/2014/main" id="{2B815011-E8C8-4746-9CBB-EFE01B2BB09F}"/>
                  </a:ext>
                </a:extLst>
              </p:cNvPr>
              <p:cNvPicPr/>
              <p:nvPr/>
            </p:nvPicPr>
            <p:blipFill>
              <a:blip r:embed="rId32"/>
              <a:stretch>
                <a:fillRect/>
              </a:stretch>
            </p:blipFill>
            <p:spPr>
              <a:xfrm>
                <a:off x="8173353" y="4294865"/>
                <a:ext cx="2781000" cy="990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32" name="Ink 131">
                <a:extLst>
                  <a:ext uri="{FF2B5EF4-FFF2-40B4-BE49-F238E27FC236}">
                    <a16:creationId xmlns:a16="http://schemas.microsoft.com/office/drawing/2014/main" id="{7E4682E3-FF5B-4965-8DBA-548C09F2B0F6}"/>
                  </a:ext>
                </a:extLst>
              </p14:cNvPr>
              <p14:cNvContentPartPr/>
              <p14:nvPr/>
            </p14:nvContentPartPr>
            <p14:xfrm>
              <a:off x="7365513" y="5499785"/>
              <a:ext cx="835920" cy="625320"/>
            </p14:xfrm>
          </p:contentPart>
        </mc:Choice>
        <mc:Fallback xmlns="">
          <p:pic>
            <p:nvPicPr>
              <p:cNvPr id="132" name="Ink 131">
                <a:extLst>
                  <a:ext uri="{FF2B5EF4-FFF2-40B4-BE49-F238E27FC236}">
                    <a16:creationId xmlns:a16="http://schemas.microsoft.com/office/drawing/2014/main" id="{7E4682E3-FF5B-4965-8DBA-548C09F2B0F6}"/>
                  </a:ext>
                </a:extLst>
              </p:cNvPr>
              <p:cNvPicPr/>
              <p:nvPr/>
            </p:nvPicPr>
            <p:blipFill>
              <a:blip r:embed="rId34"/>
              <a:stretch>
                <a:fillRect/>
              </a:stretch>
            </p:blipFill>
            <p:spPr>
              <a:xfrm>
                <a:off x="7347513" y="5481785"/>
                <a:ext cx="871560" cy="660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41" name="Ink 140">
                <a:extLst>
                  <a:ext uri="{FF2B5EF4-FFF2-40B4-BE49-F238E27FC236}">
                    <a16:creationId xmlns:a16="http://schemas.microsoft.com/office/drawing/2014/main" id="{71E0CD36-0725-4DA4-BB20-64789B82D30E}"/>
                  </a:ext>
                </a:extLst>
              </p14:cNvPr>
              <p14:cNvContentPartPr/>
              <p14:nvPr/>
            </p14:nvContentPartPr>
            <p14:xfrm>
              <a:off x="4056393" y="5462345"/>
              <a:ext cx="2798640" cy="805320"/>
            </p14:xfrm>
          </p:contentPart>
        </mc:Choice>
        <mc:Fallback xmlns="">
          <p:pic>
            <p:nvPicPr>
              <p:cNvPr id="141" name="Ink 140">
                <a:extLst>
                  <a:ext uri="{FF2B5EF4-FFF2-40B4-BE49-F238E27FC236}">
                    <a16:creationId xmlns:a16="http://schemas.microsoft.com/office/drawing/2014/main" id="{71E0CD36-0725-4DA4-BB20-64789B82D30E}"/>
                  </a:ext>
                </a:extLst>
              </p:cNvPr>
              <p:cNvPicPr/>
              <p:nvPr/>
            </p:nvPicPr>
            <p:blipFill>
              <a:blip r:embed="rId36"/>
              <a:stretch>
                <a:fillRect/>
              </a:stretch>
            </p:blipFill>
            <p:spPr>
              <a:xfrm>
                <a:off x="4038393" y="5444345"/>
                <a:ext cx="2834280" cy="840960"/>
              </a:xfrm>
              <a:prstGeom prst="rect">
                <a:avLst/>
              </a:prstGeom>
            </p:spPr>
          </p:pic>
        </mc:Fallback>
      </mc:AlternateContent>
    </p:spTree>
    <p:extLst>
      <p:ext uri="{BB962C8B-B14F-4D97-AF65-F5344CB8AC3E}">
        <p14:creationId xmlns:p14="http://schemas.microsoft.com/office/powerpoint/2010/main" val="29654631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C937C92E-8638-4205-BE9A-027DF729F4EF}"/>
                  </a:ext>
                </a:extLst>
              </p14:cNvPr>
              <p14:cNvContentPartPr/>
              <p14:nvPr/>
            </p14:nvContentPartPr>
            <p14:xfrm>
              <a:off x="5820753" y="713935"/>
              <a:ext cx="3021480" cy="1862640"/>
            </p14:xfrm>
          </p:contentPart>
        </mc:Choice>
        <mc:Fallback xmlns="">
          <p:pic>
            <p:nvPicPr>
              <p:cNvPr id="6" name="Ink 5">
                <a:extLst>
                  <a:ext uri="{FF2B5EF4-FFF2-40B4-BE49-F238E27FC236}">
                    <a16:creationId xmlns:a16="http://schemas.microsoft.com/office/drawing/2014/main" id="{C937C92E-8638-4205-BE9A-027DF729F4EF}"/>
                  </a:ext>
                </a:extLst>
              </p:cNvPr>
              <p:cNvPicPr/>
              <p:nvPr/>
            </p:nvPicPr>
            <p:blipFill>
              <a:blip r:embed="rId3"/>
              <a:stretch>
                <a:fillRect/>
              </a:stretch>
            </p:blipFill>
            <p:spPr>
              <a:xfrm>
                <a:off x="5802753" y="695935"/>
                <a:ext cx="3057120" cy="18982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C683E24F-ADE6-42E3-8EAA-49DEDD39BC1D}"/>
                  </a:ext>
                </a:extLst>
              </p14:cNvPr>
              <p14:cNvContentPartPr/>
              <p14:nvPr/>
            </p14:nvContentPartPr>
            <p14:xfrm>
              <a:off x="3698553" y="753895"/>
              <a:ext cx="1143360" cy="1399680"/>
            </p14:xfrm>
          </p:contentPart>
        </mc:Choice>
        <mc:Fallback xmlns="">
          <p:pic>
            <p:nvPicPr>
              <p:cNvPr id="9" name="Ink 8">
                <a:extLst>
                  <a:ext uri="{FF2B5EF4-FFF2-40B4-BE49-F238E27FC236}">
                    <a16:creationId xmlns:a16="http://schemas.microsoft.com/office/drawing/2014/main" id="{C683E24F-ADE6-42E3-8EAA-49DEDD39BC1D}"/>
                  </a:ext>
                </a:extLst>
              </p:cNvPr>
              <p:cNvPicPr/>
              <p:nvPr/>
            </p:nvPicPr>
            <p:blipFill>
              <a:blip r:embed="rId5"/>
              <a:stretch>
                <a:fillRect/>
              </a:stretch>
            </p:blipFill>
            <p:spPr>
              <a:xfrm>
                <a:off x="3680553" y="735895"/>
                <a:ext cx="1179000" cy="1435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2BF16981-B31D-437A-B715-6A4E152E4BD9}"/>
                  </a:ext>
                </a:extLst>
              </p14:cNvPr>
              <p14:cNvContentPartPr/>
              <p14:nvPr/>
            </p14:nvContentPartPr>
            <p14:xfrm>
              <a:off x="11193393" y="3379375"/>
              <a:ext cx="927720" cy="770400"/>
            </p14:xfrm>
          </p:contentPart>
        </mc:Choice>
        <mc:Fallback xmlns="">
          <p:pic>
            <p:nvPicPr>
              <p:cNvPr id="14" name="Ink 13">
                <a:extLst>
                  <a:ext uri="{FF2B5EF4-FFF2-40B4-BE49-F238E27FC236}">
                    <a16:creationId xmlns:a16="http://schemas.microsoft.com/office/drawing/2014/main" id="{2BF16981-B31D-437A-B715-6A4E152E4BD9}"/>
                  </a:ext>
                </a:extLst>
              </p:cNvPr>
              <p:cNvPicPr/>
              <p:nvPr/>
            </p:nvPicPr>
            <p:blipFill>
              <a:blip r:embed="rId7"/>
              <a:stretch>
                <a:fillRect/>
              </a:stretch>
            </p:blipFill>
            <p:spPr>
              <a:xfrm>
                <a:off x="11175393" y="3361375"/>
                <a:ext cx="963360" cy="806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8" name="Ink 27">
                <a:extLst>
                  <a:ext uri="{FF2B5EF4-FFF2-40B4-BE49-F238E27FC236}">
                    <a16:creationId xmlns:a16="http://schemas.microsoft.com/office/drawing/2014/main" id="{87C0A865-CC92-499C-A50A-D4B98FDC7572}"/>
                  </a:ext>
                </a:extLst>
              </p14:cNvPr>
              <p14:cNvContentPartPr/>
              <p14:nvPr/>
            </p14:nvContentPartPr>
            <p14:xfrm>
              <a:off x="2173233" y="2952415"/>
              <a:ext cx="8232840" cy="1425600"/>
            </p14:xfrm>
          </p:contentPart>
        </mc:Choice>
        <mc:Fallback xmlns="">
          <p:pic>
            <p:nvPicPr>
              <p:cNvPr id="28" name="Ink 27">
                <a:extLst>
                  <a:ext uri="{FF2B5EF4-FFF2-40B4-BE49-F238E27FC236}">
                    <a16:creationId xmlns:a16="http://schemas.microsoft.com/office/drawing/2014/main" id="{87C0A865-CC92-499C-A50A-D4B98FDC7572}"/>
                  </a:ext>
                </a:extLst>
              </p:cNvPr>
              <p:cNvPicPr/>
              <p:nvPr/>
            </p:nvPicPr>
            <p:blipFill>
              <a:blip r:embed="rId9"/>
              <a:stretch>
                <a:fillRect/>
              </a:stretch>
            </p:blipFill>
            <p:spPr>
              <a:xfrm>
                <a:off x="2155233" y="2934415"/>
                <a:ext cx="8268480" cy="1461240"/>
              </a:xfrm>
              <a:prstGeom prst="rect">
                <a:avLst/>
              </a:prstGeom>
            </p:spPr>
          </p:pic>
        </mc:Fallback>
      </mc:AlternateContent>
    </p:spTree>
    <p:extLst>
      <p:ext uri="{BB962C8B-B14F-4D97-AF65-F5344CB8AC3E}">
        <p14:creationId xmlns:p14="http://schemas.microsoft.com/office/powerpoint/2010/main" val="42266531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4AB6301D-BCA8-4976-BF73-D505B39539F9}" type="slidenum">
              <a:rPr lang="fa-IR" sz="1400">
                <a:cs typeface="Times New Roman" pitchFamily="18" charset="0"/>
              </a:rPr>
              <a:pPr algn="r">
                <a:defRPr/>
              </a:pPr>
              <a:t>67</a:t>
            </a:fld>
            <a:endParaRPr lang="en-US" sz="1400">
              <a:cs typeface="Times New Roman" pitchFamily="18" charset="0"/>
            </a:endParaRPr>
          </a:p>
        </p:txBody>
      </p:sp>
      <p:sp>
        <p:nvSpPr>
          <p:cNvPr id="15364"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5365" name="Rectangle 3"/>
          <p:cNvSpPr>
            <a:spLocks noChangeArrowheads="1"/>
          </p:cNvSpPr>
          <p:nvPr/>
        </p:nvSpPr>
        <p:spPr bwMode="auto">
          <a:xfrm>
            <a:off x="2127251" y="1895475"/>
            <a:ext cx="7777163" cy="641350"/>
          </a:xfrm>
          <a:prstGeom prst="rect">
            <a:avLst/>
          </a:prstGeom>
          <a:noFill/>
          <a:ln w="9525" algn="ctr">
            <a:noFill/>
            <a:miter lim="800000"/>
            <a:headEnd/>
            <a:tailEnd/>
          </a:ln>
        </p:spPr>
        <p:txBody>
          <a:bodyPr>
            <a:spAutoFit/>
          </a:bodyPr>
          <a:lstStyle/>
          <a:p>
            <a:pPr algn="ctr" eaLnBrk="0" hangingPunct="0"/>
            <a:r>
              <a:rPr lang="fa-IR" sz="3600">
                <a:solidFill>
                  <a:schemeClr val="accent2"/>
                </a:solidFill>
                <a:cs typeface="Lotus" pitchFamily="2" charset="-78"/>
              </a:rPr>
              <a:t>اثر دقت اکتشاف بر کارايي</a:t>
            </a:r>
          </a:p>
        </p:txBody>
      </p:sp>
      <p:sp>
        <p:nvSpPr>
          <p:cNvPr id="15366" name="Text Box 4"/>
          <p:cNvSpPr txBox="1">
            <a:spLocks noChangeArrowheads="1"/>
          </p:cNvSpPr>
          <p:nvPr/>
        </p:nvSpPr>
        <p:spPr bwMode="auto">
          <a:xfrm>
            <a:off x="2063750" y="2565401"/>
            <a:ext cx="7920038" cy="3719513"/>
          </a:xfrm>
          <a:prstGeom prst="rect">
            <a:avLst/>
          </a:prstGeom>
          <a:noFill/>
          <a:ln w="9525" algn="ctr">
            <a:noFill/>
            <a:miter lim="800000"/>
            <a:headEnd/>
            <a:tailEnd/>
          </a:ln>
        </p:spPr>
        <p:txBody>
          <a:bodyPr>
            <a:spAutoFit/>
          </a:bodyPr>
          <a:lstStyle/>
          <a:p>
            <a:pPr algn="justLow" rtl="1" eaLnBrk="0" hangingPunct="0">
              <a:spcBef>
                <a:spcPct val="50000"/>
              </a:spcBef>
              <a:buClr>
                <a:srgbClr val="00D600"/>
              </a:buClr>
              <a:buFont typeface="Wingdings" pitchFamily="2" charset="2"/>
              <a:buChar char="Ã"/>
            </a:pPr>
            <a:r>
              <a:rPr lang="fa-IR" sz="2800">
                <a:solidFill>
                  <a:schemeClr val="accent2"/>
                </a:solidFill>
                <a:cs typeface="Homa" pitchFamily="2" charset="-78"/>
              </a:rPr>
              <a:t>فاکتور انشعاب مؤثر </a:t>
            </a:r>
            <a:r>
              <a:rPr lang="en-US" sz="2800">
                <a:solidFill>
                  <a:schemeClr val="accent2"/>
                </a:solidFill>
                <a:cs typeface="Homa" pitchFamily="2" charset="-78"/>
              </a:rPr>
              <a:t>b*</a:t>
            </a:r>
            <a:endParaRPr lang="fa-IR" sz="2800">
              <a:solidFill>
                <a:schemeClr val="accent2"/>
              </a:solidFill>
              <a:cs typeface="Homa" pitchFamily="2" charset="-78"/>
            </a:endParaRPr>
          </a:p>
          <a:p>
            <a:pPr marL="358775" lvl="2" algn="justLow" rtl="1" eaLnBrk="0" hangingPunct="0">
              <a:spcBef>
                <a:spcPct val="50000"/>
              </a:spcBef>
              <a:buClr>
                <a:srgbClr val="00D600"/>
              </a:buClr>
              <a:buFont typeface="Wingdings" pitchFamily="2" charset="2"/>
              <a:buChar char="×"/>
            </a:pPr>
            <a:r>
              <a:rPr lang="fa-IR" sz="2000">
                <a:solidFill>
                  <a:srgbClr val="CC3300"/>
                </a:solidFill>
                <a:cs typeface="Homa" pitchFamily="2" charset="-78"/>
              </a:rPr>
              <a:t>اگر تعداد گره هايي که برای يک مسئله خاص توسط </a:t>
            </a:r>
            <a:r>
              <a:rPr lang="en-US" sz="2000">
                <a:solidFill>
                  <a:srgbClr val="CC3300"/>
                </a:solidFill>
                <a:cs typeface="Homa" pitchFamily="2" charset="-78"/>
              </a:rPr>
              <a:t>A*</a:t>
            </a:r>
            <a:r>
              <a:rPr lang="fa-IR" sz="2000">
                <a:solidFill>
                  <a:srgbClr val="CC3300"/>
                </a:solidFill>
                <a:cs typeface="Homa" pitchFamily="2" charset="-78"/>
              </a:rPr>
              <a:t> توليد ميشود برابر با </a:t>
            </a:r>
            <a:r>
              <a:rPr lang="en-US" sz="2000">
                <a:solidFill>
                  <a:srgbClr val="CC3300"/>
                </a:solidFill>
                <a:cs typeface="Homa" pitchFamily="2" charset="-78"/>
              </a:rPr>
              <a:t>N</a:t>
            </a:r>
            <a:r>
              <a:rPr lang="fa-IR" sz="2000">
                <a:solidFill>
                  <a:srgbClr val="CC3300"/>
                </a:solidFill>
                <a:cs typeface="Homa" pitchFamily="2" charset="-78"/>
              </a:rPr>
              <a:t> و عمق راه حل برابر با </a:t>
            </a:r>
            <a:r>
              <a:rPr lang="en-US" sz="2000">
                <a:solidFill>
                  <a:srgbClr val="CC3300"/>
                </a:solidFill>
                <a:cs typeface="Homa" pitchFamily="2" charset="-78"/>
              </a:rPr>
              <a:t>d</a:t>
            </a:r>
            <a:r>
              <a:rPr lang="fa-IR" sz="2000">
                <a:solidFill>
                  <a:srgbClr val="CC3300"/>
                </a:solidFill>
                <a:cs typeface="Homa" pitchFamily="2" charset="-78"/>
              </a:rPr>
              <a:t> باشد، آن گاه </a:t>
            </a:r>
            <a:r>
              <a:rPr lang="en-US" sz="2000">
                <a:solidFill>
                  <a:srgbClr val="CC3300"/>
                </a:solidFill>
                <a:cs typeface="Homa" pitchFamily="2" charset="-78"/>
              </a:rPr>
              <a:t>b*</a:t>
            </a:r>
            <a:r>
              <a:rPr lang="fa-IR" sz="2000">
                <a:solidFill>
                  <a:srgbClr val="CC3300"/>
                </a:solidFill>
                <a:cs typeface="Homa" pitchFamily="2" charset="-78"/>
              </a:rPr>
              <a:t> فاکتور انشعابی است که درخت يکنواختی به عمق </a:t>
            </a:r>
            <a:r>
              <a:rPr lang="en-US" sz="2000">
                <a:solidFill>
                  <a:srgbClr val="CC3300"/>
                </a:solidFill>
                <a:cs typeface="Homa" pitchFamily="2" charset="-78"/>
              </a:rPr>
              <a:t>d</a:t>
            </a:r>
            <a:r>
              <a:rPr lang="fa-IR" sz="2000">
                <a:solidFill>
                  <a:srgbClr val="CC3300"/>
                </a:solidFill>
                <a:cs typeface="Homa" pitchFamily="2" charset="-78"/>
              </a:rPr>
              <a:t> بايد داشته باشد تا حاوی </a:t>
            </a:r>
            <a:r>
              <a:rPr lang="en-US" sz="2000">
                <a:solidFill>
                  <a:srgbClr val="CC3300"/>
                </a:solidFill>
                <a:cs typeface="Homa" pitchFamily="2" charset="-78"/>
              </a:rPr>
              <a:t>N+1</a:t>
            </a:r>
            <a:r>
              <a:rPr lang="fa-IR" sz="2000">
                <a:solidFill>
                  <a:srgbClr val="CC3300"/>
                </a:solidFill>
                <a:cs typeface="Homa" pitchFamily="2" charset="-78"/>
              </a:rPr>
              <a:t> گره باشد</a:t>
            </a:r>
          </a:p>
          <a:p>
            <a:pPr marL="358775" lvl="2" algn="justLow" rtl="1" eaLnBrk="0" hangingPunct="0">
              <a:spcBef>
                <a:spcPct val="50000"/>
              </a:spcBef>
              <a:buClr>
                <a:srgbClr val="00D600"/>
              </a:buClr>
              <a:buFont typeface="Wingdings" pitchFamily="2" charset="2"/>
              <a:buChar char="Ã"/>
            </a:pPr>
            <a:endParaRPr lang="fa-IR" sz="2000">
              <a:solidFill>
                <a:srgbClr val="CC3300"/>
              </a:solidFill>
              <a:cs typeface="Homa" pitchFamily="2" charset="-78"/>
            </a:endParaRPr>
          </a:p>
          <a:p>
            <a:pPr marL="358775" lvl="2" algn="justLow" rtl="1" eaLnBrk="0" hangingPunct="0">
              <a:spcBef>
                <a:spcPct val="50000"/>
              </a:spcBef>
              <a:buClr>
                <a:srgbClr val="00D600"/>
              </a:buClr>
              <a:buFont typeface="Wingdings" pitchFamily="2" charset="2"/>
              <a:buChar char="×"/>
            </a:pPr>
            <a:r>
              <a:rPr lang="fa-IR" sz="2000">
                <a:solidFill>
                  <a:srgbClr val="CC3300"/>
                </a:solidFill>
                <a:cs typeface="Homa" pitchFamily="2" charset="-78"/>
              </a:rPr>
              <a:t>فاکتور انشعاب مؤثر معمولاً برای مسئله های سخت ثابت است</a:t>
            </a:r>
          </a:p>
          <a:p>
            <a:pPr marL="358775" lvl="2" algn="justLow" rtl="1" eaLnBrk="0" hangingPunct="0">
              <a:spcBef>
                <a:spcPct val="50000"/>
              </a:spcBef>
              <a:buClr>
                <a:srgbClr val="00D600"/>
              </a:buClr>
              <a:buFont typeface="Wingdings" pitchFamily="2" charset="2"/>
              <a:buChar char="×"/>
            </a:pPr>
            <a:r>
              <a:rPr lang="fa-IR" sz="2000">
                <a:solidFill>
                  <a:srgbClr val="CC3300"/>
                </a:solidFill>
                <a:cs typeface="Homa" pitchFamily="2" charset="-78"/>
              </a:rPr>
              <a:t>اندازه گيريهای تجربي </a:t>
            </a:r>
            <a:r>
              <a:rPr lang="en-US" sz="2000">
                <a:solidFill>
                  <a:srgbClr val="CC3300"/>
                </a:solidFill>
                <a:cs typeface="Homa" pitchFamily="2" charset="-78"/>
              </a:rPr>
              <a:t>b*</a:t>
            </a:r>
            <a:r>
              <a:rPr lang="fa-IR" sz="2000">
                <a:solidFill>
                  <a:srgbClr val="CC3300"/>
                </a:solidFill>
                <a:cs typeface="Homa" pitchFamily="2" charset="-78"/>
              </a:rPr>
              <a:t> بر روی مجموعه کوچکي از مسئله ها ميتواند راهنمای خوبي برای مفيد بودن اکتشاف باشد</a:t>
            </a:r>
          </a:p>
          <a:p>
            <a:pPr marL="358775" lvl="2" algn="justLow" rtl="1" eaLnBrk="0" hangingPunct="0">
              <a:spcBef>
                <a:spcPct val="50000"/>
              </a:spcBef>
              <a:buClr>
                <a:srgbClr val="00D600"/>
              </a:buClr>
              <a:buFont typeface="Wingdings" pitchFamily="2" charset="2"/>
              <a:buChar char="×"/>
            </a:pPr>
            <a:r>
              <a:rPr lang="fa-IR" sz="2000">
                <a:solidFill>
                  <a:srgbClr val="CC3300"/>
                </a:solidFill>
                <a:cs typeface="Homa" pitchFamily="2" charset="-78"/>
              </a:rPr>
              <a:t>مقدار </a:t>
            </a:r>
            <a:r>
              <a:rPr lang="en-US" sz="2000">
                <a:solidFill>
                  <a:srgbClr val="CC3300"/>
                </a:solidFill>
                <a:cs typeface="Homa" pitchFamily="2" charset="-78"/>
              </a:rPr>
              <a:t>b*</a:t>
            </a:r>
            <a:r>
              <a:rPr lang="fa-IR" sz="2000">
                <a:solidFill>
                  <a:srgbClr val="CC3300"/>
                </a:solidFill>
                <a:cs typeface="Homa" pitchFamily="2" charset="-78"/>
              </a:rPr>
              <a:t> در اکتشافي با طراحي خوب، نزديک 1 است</a:t>
            </a:r>
            <a:endParaRPr lang="en-US" sz="2000">
              <a:solidFill>
                <a:srgbClr val="CC3300"/>
              </a:solidFill>
              <a:cs typeface="Homa" pitchFamily="2" charset="-78"/>
            </a:endParaRPr>
          </a:p>
        </p:txBody>
      </p:sp>
      <p:graphicFrame>
        <p:nvGraphicFramePr>
          <p:cNvPr id="15362" name="Object 5"/>
          <p:cNvGraphicFramePr>
            <a:graphicFrameLocks noGrp="1" noChangeAspect="1"/>
          </p:cNvGraphicFramePr>
          <p:nvPr>
            <p:ph idx="4294967295"/>
          </p:nvPr>
        </p:nvGraphicFramePr>
        <p:xfrm>
          <a:off x="3101976" y="3965575"/>
          <a:ext cx="5610225" cy="554038"/>
        </p:xfrm>
        <a:graphic>
          <a:graphicData uri="http://schemas.openxmlformats.org/presentationml/2006/ole">
            <mc:AlternateContent xmlns:mc="http://schemas.openxmlformats.org/markup-compatibility/2006">
              <mc:Choice xmlns:v="urn:schemas-microsoft-com:vml" Requires="v">
                <p:oleObj name="Equation" r:id="rId2" imgW="1955800" imgH="190500" progId="Equation.3">
                  <p:embed/>
                </p:oleObj>
              </mc:Choice>
              <mc:Fallback>
                <p:oleObj name="Equation" r:id="rId2" imgW="1955800" imgH="190500" progId="Equation.3">
                  <p:embed/>
                  <p:pic>
                    <p:nvPicPr>
                      <p:cNvPr id="15362"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1976" y="3965575"/>
                        <a:ext cx="5610225"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6919898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C85812AE-41C4-4461-BD21-6D1271049B1B}" type="slidenum">
              <a:rPr lang="fa-IR" sz="1400">
                <a:cs typeface="Times New Roman" pitchFamily="18" charset="0"/>
              </a:rPr>
              <a:pPr algn="r">
                <a:defRPr/>
              </a:pPr>
              <a:t>68</a:t>
            </a:fld>
            <a:endParaRPr lang="en-US" sz="1400">
              <a:cs typeface="Times New Roman" pitchFamily="18" charset="0"/>
            </a:endParaRPr>
          </a:p>
        </p:txBody>
      </p:sp>
      <p:sp>
        <p:nvSpPr>
          <p:cNvPr id="162819"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62820" name="Rectangle 3"/>
          <p:cNvSpPr>
            <a:spLocks noChangeArrowheads="1"/>
          </p:cNvSpPr>
          <p:nvPr/>
        </p:nvSpPr>
        <p:spPr bwMode="auto">
          <a:xfrm>
            <a:off x="2127251" y="1895475"/>
            <a:ext cx="7777163" cy="641350"/>
          </a:xfrm>
          <a:prstGeom prst="rect">
            <a:avLst/>
          </a:prstGeom>
          <a:noFill/>
          <a:ln w="9525" algn="ctr">
            <a:noFill/>
            <a:miter lim="800000"/>
            <a:headEnd/>
            <a:tailEnd/>
          </a:ln>
        </p:spPr>
        <p:txBody>
          <a:bodyPr>
            <a:spAutoFit/>
          </a:bodyPr>
          <a:lstStyle/>
          <a:p>
            <a:pPr algn="ctr" eaLnBrk="0" hangingPunct="0"/>
            <a:r>
              <a:rPr lang="fa-IR" sz="3600">
                <a:solidFill>
                  <a:schemeClr val="accent2"/>
                </a:solidFill>
                <a:cs typeface="Lotus" pitchFamily="2" charset="-78"/>
              </a:rPr>
              <a:t>اثر دقت اکتشاف بر کارايي</a:t>
            </a:r>
          </a:p>
        </p:txBody>
      </p:sp>
      <p:sp>
        <p:nvSpPr>
          <p:cNvPr id="162821" name="Text Box 4"/>
          <p:cNvSpPr txBox="1">
            <a:spLocks noChangeArrowheads="1"/>
          </p:cNvSpPr>
          <p:nvPr/>
        </p:nvSpPr>
        <p:spPr bwMode="auto">
          <a:xfrm>
            <a:off x="2279650" y="2705100"/>
            <a:ext cx="7632700" cy="2185214"/>
          </a:xfrm>
          <a:prstGeom prst="rect">
            <a:avLst/>
          </a:prstGeom>
          <a:noFill/>
          <a:ln w="9525" algn="ctr">
            <a:noFill/>
            <a:miter lim="800000"/>
            <a:headEnd/>
            <a:tailEnd/>
          </a:ln>
        </p:spPr>
        <p:txBody>
          <a:bodyPr>
            <a:spAutoFit/>
          </a:bodyPr>
          <a:lstStyle/>
          <a:p>
            <a:pPr algn="r" rtl="1" eaLnBrk="0" hangingPunct="0">
              <a:spcBef>
                <a:spcPct val="50000"/>
              </a:spcBef>
              <a:buClr>
                <a:srgbClr val="00D600"/>
              </a:buClr>
              <a:buFont typeface="Wingdings" pitchFamily="2" charset="2"/>
              <a:buChar char="Ã"/>
            </a:pPr>
            <a:r>
              <a:rPr lang="fa-IR" sz="2800">
                <a:solidFill>
                  <a:schemeClr val="accent2"/>
                </a:solidFill>
                <a:cs typeface="Homa" pitchFamily="2" charset="-78"/>
              </a:rPr>
              <a:t>اگر برای هر گره </a:t>
            </a:r>
            <a:r>
              <a:rPr lang="en-US" sz="2800">
                <a:solidFill>
                  <a:schemeClr val="accent2"/>
                </a:solidFill>
                <a:cs typeface="Homa" pitchFamily="2" charset="-78"/>
              </a:rPr>
              <a:t>n</a:t>
            </a:r>
            <a:r>
              <a:rPr lang="fa-IR" sz="2800">
                <a:solidFill>
                  <a:schemeClr val="accent2"/>
                </a:solidFill>
                <a:cs typeface="Homa" pitchFamily="2" charset="-78"/>
              </a:rPr>
              <a:t> داشته باشيم: </a:t>
            </a:r>
            <a:r>
              <a:rPr lang="en-US" sz="2800">
                <a:solidFill>
                  <a:schemeClr val="accent2"/>
                </a:solidFill>
                <a:cs typeface="Homa" pitchFamily="2" charset="-78"/>
              </a:rPr>
              <a:t>h2(n) &gt;= h1(n) </a:t>
            </a:r>
            <a:endParaRPr lang="fa-IR" sz="2800">
              <a:solidFill>
                <a:schemeClr val="accent2"/>
              </a:solidFill>
              <a:cs typeface="Homa" pitchFamily="2" charset="-78"/>
            </a:endParaRPr>
          </a:p>
          <a:p>
            <a:pPr lvl="1" algn="r" rtl="1" eaLnBrk="0" hangingPunct="0">
              <a:spcBef>
                <a:spcPct val="10000"/>
              </a:spcBef>
              <a:buClr>
                <a:srgbClr val="00D600"/>
              </a:buClr>
              <a:buFont typeface="Wingdings" pitchFamily="2" charset="2"/>
              <a:buChar char="×"/>
            </a:pPr>
            <a:r>
              <a:rPr lang="en-US" sz="2000">
                <a:solidFill>
                  <a:srgbClr val="CC3300"/>
                </a:solidFill>
                <a:cs typeface="Homa" pitchFamily="2" charset="-78"/>
              </a:rPr>
              <a:t>h2</a:t>
            </a:r>
            <a:r>
              <a:rPr lang="fa-IR" sz="2000">
                <a:solidFill>
                  <a:srgbClr val="CC3300"/>
                </a:solidFill>
                <a:cs typeface="Homa" pitchFamily="2" charset="-78"/>
              </a:rPr>
              <a:t> بر </a:t>
            </a:r>
            <a:r>
              <a:rPr lang="en-US" sz="2000">
                <a:solidFill>
                  <a:srgbClr val="CC3300"/>
                </a:solidFill>
                <a:cs typeface="Homa" pitchFamily="2" charset="-78"/>
              </a:rPr>
              <a:t>h1</a:t>
            </a:r>
            <a:r>
              <a:rPr lang="fa-IR" sz="2000">
                <a:solidFill>
                  <a:srgbClr val="CC3300"/>
                </a:solidFill>
                <a:cs typeface="Homa" pitchFamily="2" charset="-78"/>
              </a:rPr>
              <a:t>غالب است</a:t>
            </a:r>
          </a:p>
          <a:p>
            <a:pPr lvl="1" algn="r" rtl="1" eaLnBrk="0" hangingPunct="0">
              <a:spcBef>
                <a:spcPct val="10000"/>
              </a:spcBef>
              <a:buClr>
                <a:srgbClr val="00D600"/>
              </a:buClr>
              <a:buFont typeface="Wingdings" pitchFamily="2" charset="2"/>
              <a:buChar char="×"/>
            </a:pPr>
            <a:r>
              <a:rPr lang="fa-IR" sz="2000">
                <a:solidFill>
                  <a:srgbClr val="CC3300"/>
                </a:solidFill>
                <a:cs typeface="Homa" pitchFamily="2" charset="-78"/>
              </a:rPr>
              <a:t>غالب بودن مستقيما به کارايي ترجمه ميشود</a:t>
            </a:r>
          </a:p>
          <a:p>
            <a:pPr lvl="1" algn="r" rtl="1" eaLnBrk="0" hangingPunct="0">
              <a:spcBef>
                <a:spcPct val="10000"/>
              </a:spcBef>
              <a:buClr>
                <a:srgbClr val="00D600"/>
              </a:buClr>
              <a:buFont typeface="Wingdings" pitchFamily="2" charset="2"/>
              <a:buChar char="×"/>
            </a:pPr>
            <a:r>
              <a:rPr lang="fa-IR" sz="2000">
                <a:solidFill>
                  <a:srgbClr val="CC3300"/>
                </a:solidFill>
                <a:cs typeface="Homa" pitchFamily="2" charset="-78"/>
              </a:rPr>
              <a:t>تعداد گره هايي که با بکارگيری </a:t>
            </a:r>
            <a:r>
              <a:rPr lang="en-US" sz="2000">
                <a:solidFill>
                  <a:srgbClr val="CC3300"/>
                </a:solidFill>
                <a:cs typeface="Homa" pitchFamily="2" charset="-78"/>
              </a:rPr>
              <a:t>h2</a:t>
            </a:r>
            <a:r>
              <a:rPr lang="fa-IR" sz="2000">
                <a:solidFill>
                  <a:srgbClr val="CC3300"/>
                </a:solidFill>
                <a:cs typeface="Homa" pitchFamily="2" charset="-78"/>
              </a:rPr>
              <a:t> بسط داده ميشود، هرگز بيش از بکارگيری </a:t>
            </a:r>
            <a:r>
              <a:rPr lang="en-US" sz="2000">
                <a:solidFill>
                  <a:srgbClr val="CC3300"/>
                </a:solidFill>
                <a:cs typeface="Homa" pitchFamily="2" charset="-78"/>
              </a:rPr>
              <a:t>h1</a:t>
            </a:r>
            <a:r>
              <a:rPr lang="fa-IR" sz="2000">
                <a:solidFill>
                  <a:srgbClr val="CC3300"/>
                </a:solidFill>
                <a:cs typeface="Homa" pitchFamily="2" charset="-78"/>
              </a:rPr>
              <a:t> نيست</a:t>
            </a:r>
          </a:p>
          <a:p>
            <a:pPr lvl="1" algn="r" rtl="1" eaLnBrk="0" hangingPunct="0">
              <a:spcBef>
                <a:spcPct val="10000"/>
              </a:spcBef>
              <a:buClr>
                <a:srgbClr val="00D600"/>
              </a:buClr>
              <a:buFont typeface="Wingdings" pitchFamily="2" charset="2"/>
              <a:buNone/>
            </a:pPr>
            <a:endParaRPr lang="en-US" sz="2000">
              <a:solidFill>
                <a:srgbClr val="CC3300"/>
              </a:solidFill>
              <a:cs typeface="Homa" pitchFamily="2" charset="-78"/>
            </a:endParaRPr>
          </a:p>
        </p:txBody>
      </p:sp>
      <p:sp>
        <p:nvSpPr>
          <p:cNvPr id="162822" name="Text Box 5"/>
          <p:cNvSpPr txBox="1">
            <a:spLocks noChangeArrowheads="1"/>
          </p:cNvSpPr>
          <p:nvPr/>
        </p:nvSpPr>
        <p:spPr bwMode="auto">
          <a:xfrm>
            <a:off x="2424113" y="4754563"/>
            <a:ext cx="6985000" cy="1569660"/>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rgbClr val="996633"/>
                </a:solidFill>
                <a:cs typeface="Lotus" pitchFamily="2" charset="-78"/>
              </a:rPr>
              <a:t>هميشه بهتر است از تابع اکتشافی با </a:t>
            </a:r>
            <a:r>
              <a:rPr lang="fa-IR" sz="3200">
                <a:solidFill>
                  <a:srgbClr val="CC3300"/>
                </a:solidFill>
                <a:cs typeface="Lotus" pitchFamily="2" charset="-78"/>
              </a:rPr>
              <a:t>مقادير بزرگ</a:t>
            </a:r>
            <a:r>
              <a:rPr lang="fa-IR" sz="3200">
                <a:solidFill>
                  <a:srgbClr val="996633"/>
                </a:solidFill>
                <a:cs typeface="Lotus" pitchFamily="2" charset="-78"/>
              </a:rPr>
              <a:t> استفاده کرد، به شرطی که </a:t>
            </a:r>
            <a:r>
              <a:rPr lang="fa-IR" sz="3200">
                <a:solidFill>
                  <a:srgbClr val="CC3300"/>
                </a:solidFill>
                <a:cs typeface="Lotus" pitchFamily="2" charset="-78"/>
              </a:rPr>
              <a:t>زمان محاسبه</a:t>
            </a:r>
            <a:r>
              <a:rPr lang="fa-IR" sz="3200">
                <a:solidFill>
                  <a:srgbClr val="996633"/>
                </a:solidFill>
                <a:cs typeface="Lotus" pitchFamily="2" charset="-78"/>
              </a:rPr>
              <a:t> اکتشاف، خيلي بزرگ نباشد</a:t>
            </a:r>
            <a:endParaRPr lang="en-US" sz="3200">
              <a:solidFill>
                <a:srgbClr val="996633"/>
              </a:solidFill>
              <a:cs typeface="Lotus" pitchFamily="2" charset="-78"/>
            </a:endParaRPr>
          </a:p>
        </p:txBody>
      </p:sp>
    </p:spTree>
    <p:extLst>
      <p:ext uri="{BB962C8B-B14F-4D97-AF65-F5344CB8AC3E}">
        <p14:creationId xmlns:p14="http://schemas.microsoft.com/office/powerpoint/2010/main" val="9779203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F75FE711-530E-4A8F-8686-3D4E380BEC93}" type="slidenum">
              <a:rPr lang="fa-IR" sz="1400">
                <a:cs typeface="Times New Roman" pitchFamily="18" charset="0"/>
              </a:rPr>
              <a:pPr algn="r">
                <a:defRPr/>
              </a:pPr>
              <a:t>69</a:t>
            </a:fld>
            <a:endParaRPr lang="en-US" sz="1400">
              <a:cs typeface="Times New Roman" pitchFamily="18" charset="0"/>
            </a:endParaRPr>
          </a:p>
        </p:txBody>
      </p:sp>
      <p:sp>
        <p:nvSpPr>
          <p:cNvPr id="163843" name="Text Box 2"/>
          <p:cNvSpPr txBox="1">
            <a:spLocks noChangeArrowheads="1"/>
          </p:cNvSpPr>
          <p:nvPr/>
        </p:nvSpPr>
        <p:spPr bwMode="auto">
          <a:xfrm>
            <a:off x="2149475" y="315912"/>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dirty="0">
                <a:latin typeface="Times New Roman" pitchFamily="18" charset="0"/>
                <a:cs typeface="Homa" pitchFamily="2" charset="-78"/>
              </a:rPr>
              <a:t>جست و جوی آگاهانه و اکتشاف</a:t>
            </a:r>
            <a:endParaRPr lang="en-US" sz="4000" dirty="0">
              <a:latin typeface="Times New Roman" pitchFamily="18" charset="0"/>
              <a:cs typeface="Homa" pitchFamily="2" charset="-78"/>
            </a:endParaRPr>
          </a:p>
        </p:txBody>
      </p:sp>
      <p:sp>
        <p:nvSpPr>
          <p:cNvPr id="163844" name="Rectangle 3"/>
          <p:cNvSpPr>
            <a:spLocks noChangeArrowheads="1"/>
          </p:cNvSpPr>
          <p:nvPr/>
        </p:nvSpPr>
        <p:spPr bwMode="auto">
          <a:xfrm>
            <a:off x="2027237" y="1160533"/>
            <a:ext cx="7777163" cy="641350"/>
          </a:xfrm>
          <a:prstGeom prst="rect">
            <a:avLst/>
          </a:prstGeom>
          <a:noFill/>
          <a:ln w="9525" algn="ctr">
            <a:noFill/>
            <a:miter lim="800000"/>
            <a:headEnd/>
            <a:tailEnd/>
          </a:ln>
        </p:spPr>
        <p:txBody>
          <a:bodyPr>
            <a:spAutoFit/>
          </a:bodyPr>
          <a:lstStyle/>
          <a:p>
            <a:pPr algn="ctr" eaLnBrk="0" hangingPunct="0"/>
            <a:r>
              <a:rPr lang="fa-IR" sz="3600" dirty="0">
                <a:solidFill>
                  <a:schemeClr val="accent2"/>
                </a:solidFill>
                <a:cs typeface="Lotus" pitchFamily="2" charset="-78"/>
              </a:rPr>
              <a:t>الگوريتم های جست و جوی محلی و بهينه سازی</a:t>
            </a:r>
          </a:p>
        </p:txBody>
      </p:sp>
      <p:sp>
        <p:nvSpPr>
          <p:cNvPr id="163845" name="Text Box 4"/>
          <p:cNvSpPr txBox="1">
            <a:spLocks noChangeArrowheads="1"/>
          </p:cNvSpPr>
          <p:nvPr/>
        </p:nvSpPr>
        <p:spPr bwMode="auto">
          <a:xfrm>
            <a:off x="1883569" y="1944829"/>
            <a:ext cx="8424862" cy="3108543"/>
          </a:xfrm>
          <a:prstGeom prst="rect">
            <a:avLst/>
          </a:prstGeom>
          <a:noFill/>
          <a:ln w="9525" algn="ctr">
            <a:noFill/>
            <a:miter lim="800000"/>
            <a:headEnd/>
            <a:tailEnd/>
          </a:ln>
        </p:spPr>
        <p:txBody>
          <a:bodyPr>
            <a:spAutoFit/>
          </a:bodyPr>
          <a:lstStyle/>
          <a:p>
            <a:pPr algn="r" rtl="1" eaLnBrk="0" hangingPunct="0">
              <a:buClr>
                <a:srgbClr val="00D600"/>
              </a:buClr>
              <a:buFont typeface="Wingdings" pitchFamily="2" charset="2"/>
              <a:buChar char="Ã"/>
            </a:pPr>
            <a:r>
              <a:rPr lang="fa-IR" sz="2400" dirty="0">
                <a:solidFill>
                  <a:srgbClr val="CC3300"/>
                </a:solidFill>
                <a:cs typeface="Homa" pitchFamily="2" charset="-78"/>
              </a:rPr>
              <a:t>الگوريتم های قبلی، فضای جست و جو را به طور سيستماتيک بررسی ميکنند</a:t>
            </a:r>
          </a:p>
          <a:p>
            <a:pPr lvl="2" algn="r" rtl="1" eaLnBrk="0" hangingPunct="0">
              <a:buClr>
                <a:srgbClr val="00D600"/>
              </a:buClr>
              <a:buFont typeface="Wingdings" pitchFamily="2" charset="2"/>
              <a:buChar char="×"/>
            </a:pPr>
            <a:r>
              <a:rPr lang="fa-IR" sz="2000" dirty="0">
                <a:solidFill>
                  <a:srgbClr val="CC3300"/>
                </a:solidFill>
                <a:cs typeface="Homa" pitchFamily="2" charset="-78"/>
              </a:rPr>
              <a:t>تا رسيدن به هدف يک يا چند مسير نگهداری ميشوند</a:t>
            </a:r>
          </a:p>
          <a:p>
            <a:pPr lvl="2" algn="r" rtl="1" eaLnBrk="0" hangingPunct="0">
              <a:buClr>
                <a:srgbClr val="00D600"/>
              </a:buClr>
              <a:buFont typeface="Wingdings" pitchFamily="2" charset="2"/>
              <a:buChar char="×"/>
            </a:pPr>
            <a:r>
              <a:rPr lang="fa-IR" sz="2000" dirty="0">
                <a:solidFill>
                  <a:srgbClr val="CC3300"/>
                </a:solidFill>
                <a:cs typeface="Homa" pitchFamily="2" charset="-78"/>
              </a:rPr>
              <a:t>مسير رسيدن به هدف، راه حل مسئله را تشکيل ميدهد</a:t>
            </a:r>
          </a:p>
          <a:p>
            <a:pPr algn="r" rtl="1" eaLnBrk="0" hangingPunct="0">
              <a:spcBef>
                <a:spcPct val="50000"/>
              </a:spcBef>
              <a:buClr>
                <a:srgbClr val="00D600"/>
              </a:buClr>
              <a:buFont typeface="Wingdings" pitchFamily="2" charset="2"/>
              <a:buChar char="Ã"/>
            </a:pPr>
            <a:r>
              <a:rPr lang="fa-IR" sz="2400" dirty="0">
                <a:solidFill>
                  <a:srgbClr val="CC3300"/>
                </a:solidFill>
                <a:cs typeface="Homa" pitchFamily="2" charset="-78"/>
              </a:rPr>
              <a:t>در الگوريتم های محلی مسير رسيدن به هدف مهم نيست</a:t>
            </a:r>
          </a:p>
          <a:p>
            <a:pPr lvl="2" algn="r" rtl="1" eaLnBrk="0" hangingPunct="0">
              <a:buClr>
                <a:srgbClr val="00D600"/>
              </a:buClr>
              <a:buFont typeface="Wingdings" pitchFamily="2" charset="2"/>
              <a:buChar char="×"/>
            </a:pPr>
            <a:r>
              <a:rPr lang="fa-IR" sz="2000" dirty="0">
                <a:solidFill>
                  <a:srgbClr val="CC3300"/>
                </a:solidFill>
                <a:cs typeface="Homa" pitchFamily="2" charset="-78"/>
              </a:rPr>
              <a:t>مثال: مسئله 8 وزير</a:t>
            </a:r>
          </a:p>
          <a:p>
            <a:pPr algn="r" rtl="1" eaLnBrk="0" hangingPunct="0">
              <a:spcBef>
                <a:spcPct val="50000"/>
              </a:spcBef>
              <a:buClr>
                <a:srgbClr val="00D600"/>
              </a:buClr>
              <a:buFont typeface="Wingdings" pitchFamily="2" charset="2"/>
              <a:buChar char="Ã"/>
            </a:pPr>
            <a:r>
              <a:rPr lang="fa-IR" sz="2400" dirty="0">
                <a:solidFill>
                  <a:srgbClr val="CC3300"/>
                </a:solidFill>
                <a:cs typeface="Homa" pitchFamily="2" charset="-78"/>
              </a:rPr>
              <a:t>دو امتياز عمده جست و جوهای محلي</a:t>
            </a:r>
          </a:p>
          <a:p>
            <a:pPr lvl="2" algn="r" rtl="1" eaLnBrk="0" hangingPunct="0">
              <a:buClr>
                <a:srgbClr val="00D600"/>
              </a:buClr>
              <a:buFont typeface="Wingdings" pitchFamily="2" charset="2"/>
              <a:buChar char="×"/>
            </a:pPr>
            <a:r>
              <a:rPr lang="fa-IR" sz="2000" dirty="0">
                <a:solidFill>
                  <a:srgbClr val="CC3300"/>
                </a:solidFill>
                <a:cs typeface="Homa" pitchFamily="2" charset="-78"/>
              </a:rPr>
              <a:t>استفاده از حافظه کمکی</a:t>
            </a:r>
          </a:p>
          <a:p>
            <a:pPr lvl="2" algn="r" rtl="1" eaLnBrk="0" hangingPunct="0">
              <a:buClr>
                <a:srgbClr val="00D600"/>
              </a:buClr>
              <a:buFont typeface="Wingdings" pitchFamily="2" charset="2"/>
              <a:buChar char="×"/>
            </a:pPr>
            <a:r>
              <a:rPr lang="fa-IR" sz="2000" dirty="0">
                <a:solidFill>
                  <a:srgbClr val="CC3300"/>
                </a:solidFill>
                <a:cs typeface="Homa" pitchFamily="2" charset="-78"/>
              </a:rPr>
              <a:t>ارائه راه حلهای منطقي در فضاهای بزرگ و نامتناهی</a:t>
            </a:r>
            <a:endParaRPr lang="en-US" sz="2000" dirty="0">
              <a:solidFill>
                <a:srgbClr val="CC3300"/>
              </a:solidFill>
              <a:cs typeface="Homa" pitchFamily="2" charset="-78"/>
            </a:endParaRPr>
          </a:p>
        </p:txBody>
      </p:sp>
      <p:sp>
        <p:nvSpPr>
          <p:cNvPr id="163846" name="Text Box 5"/>
          <p:cNvSpPr txBox="1">
            <a:spLocks noChangeArrowheads="1"/>
          </p:cNvSpPr>
          <p:nvPr/>
        </p:nvSpPr>
        <p:spPr bwMode="auto">
          <a:xfrm>
            <a:off x="1613693" y="5240267"/>
            <a:ext cx="8604250" cy="457200"/>
          </a:xfrm>
          <a:prstGeom prst="rect">
            <a:avLst/>
          </a:prstGeom>
          <a:noFill/>
          <a:ln w="9525" algn="ctr">
            <a:noFill/>
            <a:miter lim="800000"/>
            <a:headEnd/>
            <a:tailEnd/>
          </a:ln>
        </p:spPr>
        <p:txBody>
          <a:bodyPr>
            <a:spAutoFit/>
          </a:bodyPr>
          <a:lstStyle/>
          <a:p>
            <a:pPr lvl="3" algn="r" rtl="1" eaLnBrk="0" hangingPunct="0">
              <a:buClr>
                <a:srgbClr val="00D600"/>
              </a:buClr>
              <a:buFont typeface="Wingdings" pitchFamily="2" charset="2"/>
              <a:buChar char="Ã"/>
            </a:pPr>
            <a:r>
              <a:rPr lang="fa-IR" sz="2400" dirty="0">
                <a:solidFill>
                  <a:srgbClr val="CC3300"/>
                </a:solidFill>
                <a:cs typeface="Homa" pitchFamily="2" charset="-78"/>
              </a:rPr>
              <a:t>اين الگوريتمها برای حل مسائل بهينه سازی نيز مفيدند</a:t>
            </a:r>
          </a:p>
        </p:txBody>
      </p:sp>
      <p:sp>
        <p:nvSpPr>
          <p:cNvPr id="163847" name="Text Box 6"/>
          <p:cNvSpPr txBox="1">
            <a:spLocks noChangeArrowheads="1"/>
          </p:cNvSpPr>
          <p:nvPr/>
        </p:nvSpPr>
        <p:spPr bwMode="auto">
          <a:xfrm>
            <a:off x="2351087" y="5821362"/>
            <a:ext cx="6913562" cy="854075"/>
          </a:xfrm>
          <a:prstGeom prst="rect">
            <a:avLst/>
          </a:prstGeom>
          <a:noFill/>
          <a:ln w="9525" algn="ctr">
            <a:noFill/>
            <a:miter lim="800000"/>
            <a:headEnd/>
            <a:tailEnd/>
          </a:ln>
        </p:spPr>
        <p:txBody>
          <a:bodyPr>
            <a:spAutoFit/>
          </a:bodyPr>
          <a:lstStyle/>
          <a:p>
            <a:pPr lvl="4" algn="r" rtl="1" eaLnBrk="0" hangingPunct="0">
              <a:buClr>
                <a:srgbClr val="00D600"/>
              </a:buClr>
              <a:buFont typeface="Wingdings" pitchFamily="2" charset="2"/>
              <a:buChar char="×"/>
            </a:pPr>
            <a:r>
              <a:rPr lang="fa-IR" sz="2000" dirty="0">
                <a:solidFill>
                  <a:srgbClr val="CC3300"/>
                </a:solidFill>
                <a:cs typeface="Homa" pitchFamily="2" charset="-78"/>
              </a:rPr>
              <a:t>يافتن بهترين حالت بر اساس تابع هدف</a:t>
            </a:r>
            <a:endParaRPr lang="en-US" sz="2000" dirty="0">
              <a:solidFill>
                <a:srgbClr val="CC3300"/>
              </a:solidFill>
              <a:cs typeface="Homa" pitchFamily="2" charset="-78"/>
            </a:endParaRPr>
          </a:p>
          <a:p>
            <a:pPr algn="r" eaLnBrk="0" hangingPunct="0">
              <a:spcBef>
                <a:spcPct val="50000"/>
              </a:spcBef>
            </a:pPr>
            <a:endParaRPr lang="en-US" sz="2000" dirty="0">
              <a:solidFill>
                <a:srgbClr val="CC3300"/>
              </a:solidFill>
              <a:cs typeface="Homa" pitchFamily="2" charset="-78"/>
            </a:endParaRPr>
          </a:p>
        </p:txBody>
      </p:sp>
    </p:spTree>
    <p:extLst>
      <p:ext uri="{BB962C8B-B14F-4D97-AF65-F5344CB8AC3E}">
        <p14:creationId xmlns:p14="http://schemas.microsoft.com/office/powerpoint/2010/main" val="1069835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4" name="Ink 43">
                <a:extLst>
                  <a:ext uri="{FF2B5EF4-FFF2-40B4-BE49-F238E27FC236}">
                    <a16:creationId xmlns:a16="http://schemas.microsoft.com/office/drawing/2014/main" id="{D301E0F4-0E5C-4D79-A45E-BB4327C553ED}"/>
                  </a:ext>
                </a:extLst>
              </p14:cNvPr>
              <p14:cNvContentPartPr/>
              <p14:nvPr/>
            </p14:nvContentPartPr>
            <p14:xfrm>
              <a:off x="2128233" y="421255"/>
              <a:ext cx="7879320" cy="3125880"/>
            </p14:xfrm>
          </p:contentPart>
        </mc:Choice>
        <mc:Fallback xmlns="">
          <p:pic>
            <p:nvPicPr>
              <p:cNvPr id="44" name="Ink 43">
                <a:extLst>
                  <a:ext uri="{FF2B5EF4-FFF2-40B4-BE49-F238E27FC236}">
                    <a16:creationId xmlns:a16="http://schemas.microsoft.com/office/drawing/2014/main" id="{D301E0F4-0E5C-4D79-A45E-BB4327C553ED}"/>
                  </a:ext>
                </a:extLst>
              </p:cNvPr>
              <p:cNvPicPr/>
              <p:nvPr/>
            </p:nvPicPr>
            <p:blipFill>
              <a:blip r:embed="rId3"/>
              <a:stretch>
                <a:fillRect/>
              </a:stretch>
            </p:blipFill>
            <p:spPr>
              <a:xfrm>
                <a:off x="2110233" y="403255"/>
                <a:ext cx="7914960" cy="31615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9" name="Ink 48">
                <a:extLst>
                  <a:ext uri="{FF2B5EF4-FFF2-40B4-BE49-F238E27FC236}">
                    <a16:creationId xmlns:a16="http://schemas.microsoft.com/office/drawing/2014/main" id="{FF831DF4-2085-48B4-867E-804A1FFD7F51}"/>
                  </a:ext>
                </a:extLst>
              </p14:cNvPr>
              <p14:cNvContentPartPr/>
              <p14:nvPr/>
            </p14:nvContentPartPr>
            <p14:xfrm>
              <a:off x="3372753" y="667495"/>
              <a:ext cx="945000" cy="829080"/>
            </p14:xfrm>
          </p:contentPart>
        </mc:Choice>
        <mc:Fallback xmlns="">
          <p:pic>
            <p:nvPicPr>
              <p:cNvPr id="49" name="Ink 48">
                <a:extLst>
                  <a:ext uri="{FF2B5EF4-FFF2-40B4-BE49-F238E27FC236}">
                    <a16:creationId xmlns:a16="http://schemas.microsoft.com/office/drawing/2014/main" id="{FF831DF4-2085-48B4-867E-804A1FFD7F51}"/>
                  </a:ext>
                </a:extLst>
              </p:cNvPr>
              <p:cNvPicPr/>
              <p:nvPr/>
            </p:nvPicPr>
            <p:blipFill>
              <a:blip r:embed="rId5"/>
              <a:stretch>
                <a:fillRect/>
              </a:stretch>
            </p:blipFill>
            <p:spPr>
              <a:xfrm>
                <a:off x="3354753" y="649495"/>
                <a:ext cx="980640" cy="864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0" name="Ink 49">
                <a:extLst>
                  <a:ext uri="{FF2B5EF4-FFF2-40B4-BE49-F238E27FC236}">
                    <a16:creationId xmlns:a16="http://schemas.microsoft.com/office/drawing/2014/main" id="{27C2DB72-F23B-404A-9B41-514CB478DADB}"/>
                  </a:ext>
                </a:extLst>
              </p14:cNvPr>
              <p14:cNvContentPartPr/>
              <p14:nvPr/>
            </p14:nvContentPartPr>
            <p14:xfrm>
              <a:off x="3930753" y="1371295"/>
              <a:ext cx="653400" cy="324000"/>
            </p14:xfrm>
          </p:contentPart>
        </mc:Choice>
        <mc:Fallback xmlns="">
          <p:pic>
            <p:nvPicPr>
              <p:cNvPr id="50" name="Ink 49">
                <a:extLst>
                  <a:ext uri="{FF2B5EF4-FFF2-40B4-BE49-F238E27FC236}">
                    <a16:creationId xmlns:a16="http://schemas.microsoft.com/office/drawing/2014/main" id="{27C2DB72-F23B-404A-9B41-514CB478DADB}"/>
                  </a:ext>
                </a:extLst>
              </p:cNvPr>
              <p:cNvPicPr/>
              <p:nvPr/>
            </p:nvPicPr>
            <p:blipFill>
              <a:blip r:embed="rId7"/>
              <a:stretch>
                <a:fillRect/>
              </a:stretch>
            </p:blipFill>
            <p:spPr>
              <a:xfrm>
                <a:off x="3885753" y="1281295"/>
                <a:ext cx="743040" cy="503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1" name="Ink 50">
                <a:extLst>
                  <a:ext uri="{FF2B5EF4-FFF2-40B4-BE49-F238E27FC236}">
                    <a16:creationId xmlns:a16="http://schemas.microsoft.com/office/drawing/2014/main" id="{C0AA1A5C-FF1E-49D7-9052-7F8B4324F2E5}"/>
                  </a:ext>
                </a:extLst>
              </p14:cNvPr>
              <p14:cNvContentPartPr/>
              <p14:nvPr/>
            </p14:nvContentPartPr>
            <p14:xfrm>
              <a:off x="5427633" y="1681255"/>
              <a:ext cx="434520" cy="385200"/>
            </p14:xfrm>
          </p:contentPart>
        </mc:Choice>
        <mc:Fallback xmlns="">
          <p:pic>
            <p:nvPicPr>
              <p:cNvPr id="51" name="Ink 50">
                <a:extLst>
                  <a:ext uri="{FF2B5EF4-FFF2-40B4-BE49-F238E27FC236}">
                    <a16:creationId xmlns:a16="http://schemas.microsoft.com/office/drawing/2014/main" id="{C0AA1A5C-FF1E-49D7-9052-7F8B4324F2E5}"/>
                  </a:ext>
                </a:extLst>
              </p:cNvPr>
              <p:cNvPicPr/>
              <p:nvPr/>
            </p:nvPicPr>
            <p:blipFill>
              <a:blip r:embed="rId9"/>
              <a:stretch>
                <a:fillRect/>
              </a:stretch>
            </p:blipFill>
            <p:spPr>
              <a:xfrm>
                <a:off x="5382633" y="1591255"/>
                <a:ext cx="524160" cy="564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2" name="Ink 51">
                <a:extLst>
                  <a:ext uri="{FF2B5EF4-FFF2-40B4-BE49-F238E27FC236}">
                    <a16:creationId xmlns:a16="http://schemas.microsoft.com/office/drawing/2014/main" id="{A4A42BF2-4CFF-459B-9D86-7B42D4A9EBAC}"/>
                  </a:ext>
                </a:extLst>
              </p14:cNvPr>
              <p14:cNvContentPartPr/>
              <p14:nvPr/>
            </p14:nvContentPartPr>
            <p14:xfrm>
              <a:off x="8327433" y="959815"/>
              <a:ext cx="853200" cy="363960"/>
            </p14:xfrm>
          </p:contentPart>
        </mc:Choice>
        <mc:Fallback xmlns="">
          <p:pic>
            <p:nvPicPr>
              <p:cNvPr id="52" name="Ink 51">
                <a:extLst>
                  <a:ext uri="{FF2B5EF4-FFF2-40B4-BE49-F238E27FC236}">
                    <a16:creationId xmlns:a16="http://schemas.microsoft.com/office/drawing/2014/main" id="{A4A42BF2-4CFF-459B-9D86-7B42D4A9EBAC}"/>
                  </a:ext>
                </a:extLst>
              </p:cNvPr>
              <p:cNvPicPr/>
              <p:nvPr/>
            </p:nvPicPr>
            <p:blipFill>
              <a:blip r:embed="rId11"/>
              <a:stretch>
                <a:fillRect/>
              </a:stretch>
            </p:blipFill>
            <p:spPr>
              <a:xfrm>
                <a:off x="8282433" y="869815"/>
                <a:ext cx="942840" cy="543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0" name="Ink 59">
                <a:extLst>
                  <a:ext uri="{FF2B5EF4-FFF2-40B4-BE49-F238E27FC236}">
                    <a16:creationId xmlns:a16="http://schemas.microsoft.com/office/drawing/2014/main" id="{F3474445-B2B8-4D42-A74A-0AE3DA2CA56C}"/>
                  </a:ext>
                </a:extLst>
              </p14:cNvPr>
              <p14:cNvContentPartPr/>
              <p14:nvPr/>
            </p14:nvContentPartPr>
            <p14:xfrm>
              <a:off x="7519593" y="4149415"/>
              <a:ext cx="2801160" cy="843840"/>
            </p14:xfrm>
          </p:contentPart>
        </mc:Choice>
        <mc:Fallback xmlns="">
          <p:pic>
            <p:nvPicPr>
              <p:cNvPr id="60" name="Ink 59">
                <a:extLst>
                  <a:ext uri="{FF2B5EF4-FFF2-40B4-BE49-F238E27FC236}">
                    <a16:creationId xmlns:a16="http://schemas.microsoft.com/office/drawing/2014/main" id="{F3474445-B2B8-4D42-A74A-0AE3DA2CA56C}"/>
                  </a:ext>
                </a:extLst>
              </p:cNvPr>
              <p:cNvPicPr/>
              <p:nvPr/>
            </p:nvPicPr>
            <p:blipFill>
              <a:blip r:embed="rId13"/>
              <a:stretch>
                <a:fillRect/>
              </a:stretch>
            </p:blipFill>
            <p:spPr>
              <a:xfrm>
                <a:off x="7501593" y="4131415"/>
                <a:ext cx="2836800" cy="879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1" name="Ink 60">
                <a:extLst>
                  <a:ext uri="{FF2B5EF4-FFF2-40B4-BE49-F238E27FC236}">
                    <a16:creationId xmlns:a16="http://schemas.microsoft.com/office/drawing/2014/main" id="{EA645C46-D4A1-451D-857F-BC0D2D953AF4}"/>
                  </a:ext>
                </a:extLst>
              </p14:cNvPr>
              <p14:cNvContentPartPr/>
              <p14:nvPr/>
            </p14:nvContentPartPr>
            <p14:xfrm>
              <a:off x="3738873" y="4146535"/>
              <a:ext cx="608040" cy="947880"/>
            </p14:xfrm>
          </p:contentPart>
        </mc:Choice>
        <mc:Fallback xmlns="">
          <p:pic>
            <p:nvPicPr>
              <p:cNvPr id="61" name="Ink 60">
                <a:extLst>
                  <a:ext uri="{FF2B5EF4-FFF2-40B4-BE49-F238E27FC236}">
                    <a16:creationId xmlns:a16="http://schemas.microsoft.com/office/drawing/2014/main" id="{EA645C46-D4A1-451D-857F-BC0D2D953AF4}"/>
                  </a:ext>
                </a:extLst>
              </p:cNvPr>
              <p:cNvPicPr/>
              <p:nvPr/>
            </p:nvPicPr>
            <p:blipFill>
              <a:blip r:embed="rId15"/>
              <a:stretch>
                <a:fillRect/>
              </a:stretch>
            </p:blipFill>
            <p:spPr>
              <a:xfrm>
                <a:off x="3720873" y="4128535"/>
                <a:ext cx="643680" cy="983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2" name="Ink 61">
                <a:extLst>
                  <a:ext uri="{FF2B5EF4-FFF2-40B4-BE49-F238E27FC236}">
                    <a16:creationId xmlns:a16="http://schemas.microsoft.com/office/drawing/2014/main" id="{FF825361-BB72-4B1C-B093-1341D1FB63EF}"/>
                  </a:ext>
                </a:extLst>
              </p14:cNvPr>
              <p14:cNvContentPartPr/>
              <p14:nvPr/>
            </p14:nvContentPartPr>
            <p14:xfrm>
              <a:off x="4474353" y="4019815"/>
              <a:ext cx="232920" cy="595440"/>
            </p14:xfrm>
          </p:contentPart>
        </mc:Choice>
        <mc:Fallback xmlns="">
          <p:pic>
            <p:nvPicPr>
              <p:cNvPr id="62" name="Ink 61">
                <a:extLst>
                  <a:ext uri="{FF2B5EF4-FFF2-40B4-BE49-F238E27FC236}">
                    <a16:creationId xmlns:a16="http://schemas.microsoft.com/office/drawing/2014/main" id="{FF825361-BB72-4B1C-B093-1341D1FB63EF}"/>
                  </a:ext>
                </a:extLst>
              </p:cNvPr>
              <p:cNvPicPr/>
              <p:nvPr/>
            </p:nvPicPr>
            <p:blipFill>
              <a:blip r:embed="rId17"/>
              <a:stretch>
                <a:fillRect/>
              </a:stretch>
            </p:blipFill>
            <p:spPr>
              <a:xfrm>
                <a:off x="4456353" y="4001815"/>
                <a:ext cx="268560" cy="631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3" name="Ink 62">
                <a:extLst>
                  <a:ext uri="{FF2B5EF4-FFF2-40B4-BE49-F238E27FC236}">
                    <a16:creationId xmlns:a16="http://schemas.microsoft.com/office/drawing/2014/main" id="{C1FE8C42-E540-4F9C-B869-644196312D8E}"/>
                  </a:ext>
                </a:extLst>
              </p14:cNvPr>
              <p14:cNvContentPartPr/>
              <p14:nvPr/>
            </p14:nvContentPartPr>
            <p14:xfrm>
              <a:off x="4852713" y="4209895"/>
              <a:ext cx="431640" cy="337680"/>
            </p14:xfrm>
          </p:contentPart>
        </mc:Choice>
        <mc:Fallback xmlns="">
          <p:pic>
            <p:nvPicPr>
              <p:cNvPr id="63" name="Ink 62">
                <a:extLst>
                  <a:ext uri="{FF2B5EF4-FFF2-40B4-BE49-F238E27FC236}">
                    <a16:creationId xmlns:a16="http://schemas.microsoft.com/office/drawing/2014/main" id="{C1FE8C42-E540-4F9C-B869-644196312D8E}"/>
                  </a:ext>
                </a:extLst>
              </p:cNvPr>
              <p:cNvPicPr/>
              <p:nvPr/>
            </p:nvPicPr>
            <p:blipFill>
              <a:blip r:embed="rId19"/>
              <a:stretch>
                <a:fillRect/>
              </a:stretch>
            </p:blipFill>
            <p:spPr>
              <a:xfrm>
                <a:off x="4834713" y="4191895"/>
                <a:ext cx="46728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4" name="Ink 63">
                <a:extLst>
                  <a:ext uri="{FF2B5EF4-FFF2-40B4-BE49-F238E27FC236}">
                    <a16:creationId xmlns:a16="http://schemas.microsoft.com/office/drawing/2014/main" id="{ED97668F-EAA2-4193-9F14-3B8E513FEBFC}"/>
                  </a:ext>
                </a:extLst>
              </p14:cNvPr>
              <p14:cNvContentPartPr/>
              <p14:nvPr/>
            </p14:nvContentPartPr>
            <p14:xfrm>
              <a:off x="5352753" y="3956815"/>
              <a:ext cx="294120" cy="783720"/>
            </p14:xfrm>
          </p:contentPart>
        </mc:Choice>
        <mc:Fallback xmlns="">
          <p:pic>
            <p:nvPicPr>
              <p:cNvPr id="64" name="Ink 63">
                <a:extLst>
                  <a:ext uri="{FF2B5EF4-FFF2-40B4-BE49-F238E27FC236}">
                    <a16:creationId xmlns:a16="http://schemas.microsoft.com/office/drawing/2014/main" id="{ED97668F-EAA2-4193-9F14-3B8E513FEBFC}"/>
                  </a:ext>
                </a:extLst>
              </p:cNvPr>
              <p:cNvPicPr/>
              <p:nvPr/>
            </p:nvPicPr>
            <p:blipFill>
              <a:blip r:embed="rId21"/>
              <a:stretch>
                <a:fillRect/>
              </a:stretch>
            </p:blipFill>
            <p:spPr>
              <a:xfrm>
                <a:off x="5334753" y="3938815"/>
                <a:ext cx="329760" cy="819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 name="Ink 1">
                <a:extLst>
                  <a:ext uri="{FF2B5EF4-FFF2-40B4-BE49-F238E27FC236}">
                    <a16:creationId xmlns:a16="http://schemas.microsoft.com/office/drawing/2014/main" id="{044E4469-9D4E-4907-BDF5-6D66E44A908F}"/>
                  </a:ext>
                </a:extLst>
              </p14:cNvPr>
              <p14:cNvContentPartPr/>
              <p14:nvPr/>
            </p14:nvContentPartPr>
            <p14:xfrm>
              <a:off x="3735993" y="4078495"/>
              <a:ext cx="1964880" cy="615240"/>
            </p14:xfrm>
          </p:contentPart>
        </mc:Choice>
        <mc:Fallback xmlns="">
          <p:pic>
            <p:nvPicPr>
              <p:cNvPr id="2" name="Ink 1">
                <a:extLst>
                  <a:ext uri="{FF2B5EF4-FFF2-40B4-BE49-F238E27FC236}">
                    <a16:creationId xmlns:a16="http://schemas.microsoft.com/office/drawing/2014/main" id="{044E4469-9D4E-4907-BDF5-6D66E44A908F}"/>
                  </a:ext>
                </a:extLst>
              </p:cNvPr>
              <p:cNvPicPr/>
              <p:nvPr/>
            </p:nvPicPr>
            <p:blipFill>
              <a:blip r:embed="rId23"/>
              <a:stretch>
                <a:fillRect/>
              </a:stretch>
            </p:blipFill>
            <p:spPr>
              <a:xfrm>
                <a:off x="3699993" y="4006495"/>
                <a:ext cx="2036520" cy="758880"/>
              </a:xfrm>
              <a:prstGeom prst="rect">
                <a:avLst/>
              </a:prstGeom>
            </p:spPr>
          </p:pic>
        </mc:Fallback>
      </mc:AlternateContent>
    </p:spTree>
    <p:extLst>
      <p:ext uri="{BB962C8B-B14F-4D97-AF65-F5344CB8AC3E}">
        <p14:creationId xmlns:p14="http://schemas.microsoft.com/office/powerpoint/2010/main" val="11523520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0" name="Ink 39">
                <a:extLst>
                  <a:ext uri="{FF2B5EF4-FFF2-40B4-BE49-F238E27FC236}">
                    <a16:creationId xmlns:a16="http://schemas.microsoft.com/office/drawing/2014/main" id="{FF0C4EE1-1917-4C50-B1EB-FF5111733F46}"/>
                  </a:ext>
                </a:extLst>
              </p14:cNvPr>
              <p14:cNvContentPartPr/>
              <p14:nvPr/>
            </p14:nvContentPartPr>
            <p14:xfrm>
              <a:off x="3287433" y="3273175"/>
              <a:ext cx="1032840" cy="1669320"/>
            </p14:xfrm>
          </p:contentPart>
        </mc:Choice>
        <mc:Fallback xmlns="">
          <p:pic>
            <p:nvPicPr>
              <p:cNvPr id="40" name="Ink 39">
                <a:extLst>
                  <a:ext uri="{FF2B5EF4-FFF2-40B4-BE49-F238E27FC236}">
                    <a16:creationId xmlns:a16="http://schemas.microsoft.com/office/drawing/2014/main" id="{FF0C4EE1-1917-4C50-B1EB-FF5111733F46}"/>
                  </a:ext>
                </a:extLst>
              </p:cNvPr>
              <p:cNvPicPr/>
              <p:nvPr/>
            </p:nvPicPr>
            <p:blipFill>
              <a:blip r:embed="rId3"/>
              <a:stretch>
                <a:fillRect/>
              </a:stretch>
            </p:blipFill>
            <p:spPr>
              <a:xfrm>
                <a:off x="3269433" y="3255175"/>
                <a:ext cx="1068480" cy="17049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1" name="Ink 40">
                <a:extLst>
                  <a:ext uri="{FF2B5EF4-FFF2-40B4-BE49-F238E27FC236}">
                    <a16:creationId xmlns:a16="http://schemas.microsoft.com/office/drawing/2014/main" id="{F4782F1C-5030-4630-B6CE-ADC66BF8AF86}"/>
                  </a:ext>
                </a:extLst>
              </p14:cNvPr>
              <p14:cNvContentPartPr/>
              <p14:nvPr/>
            </p14:nvContentPartPr>
            <p14:xfrm>
              <a:off x="5654433" y="3856735"/>
              <a:ext cx="136440" cy="963360"/>
            </p14:xfrm>
          </p:contentPart>
        </mc:Choice>
        <mc:Fallback xmlns="">
          <p:pic>
            <p:nvPicPr>
              <p:cNvPr id="41" name="Ink 40">
                <a:extLst>
                  <a:ext uri="{FF2B5EF4-FFF2-40B4-BE49-F238E27FC236}">
                    <a16:creationId xmlns:a16="http://schemas.microsoft.com/office/drawing/2014/main" id="{F4782F1C-5030-4630-B6CE-ADC66BF8AF86}"/>
                  </a:ext>
                </a:extLst>
              </p:cNvPr>
              <p:cNvPicPr/>
              <p:nvPr/>
            </p:nvPicPr>
            <p:blipFill>
              <a:blip r:embed="rId5"/>
              <a:stretch>
                <a:fillRect/>
              </a:stretch>
            </p:blipFill>
            <p:spPr>
              <a:xfrm>
                <a:off x="5636433" y="3838735"/>
                <a:ext cx="172080" cy="99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2" name="Ink 41">
                <a:extLst>
                  <a:ext uri="{FF2B5EF4-FFF2-40B4-BE49-F238E27FC236}">
                    <a16:creationId xmlns:a16="http://schemas.microsoft.com/office/drawing/2014/main" id="{7C5D6A6B-6E78-4AF4-ABF0-EE96D11F022D}"/>
                  </a:ext>
                </a:extLst>
              </p14:cNvPr>
              <p14:cNvContentPartPr/>
              <p14:nvPr/>
            </p14:nvContentPartPr>
            <p14:xfrm>
              <a:off x="6904353" y="3739015"/>
              <a:ext cx="1741680" cy="1322640"/>
            </p14:xfrm>
          </p:contentPart>
        </mc:Choice>
        <mc:Fallback xmlns="">
          <p:pic>
            <p:nvPicPr>
              <p:cNvPr id="42" name="Ink 41">
                <a:extLst>
                  <a:ext uri="{FF2B5EF4-FFF2-40B4-BE49-F238E27FC236}">
                    <a16:creationId xmlns:a16="http://schemas.microsoft.com/office/drawing/2014/main" id="{7C5D6A6B-6E78-4AF4-ABF0-EE96D11F022D}"/>
                  </a:ext>
                </a:extLst>
              </p:cNvPr>
              <p:cNvPicPr/>
              <p:nvPr/>
            </p:nvPicPr>
            <p:blipFill>
              <a:blip r:embed="rId7"/>
              <a:stretch>
                <a:fillRect/>
              </a:stretch>
            </p:blipFill>
            <p:spPr>
              <a:xfrm>
                <a:off x="6886353" y="3721015"/>
                <a:ext cx="1777320" cy="1358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2" name="Ink 81">
                <a:extLst>
                  <a:ext uri="{FF2B5EF4-FFF2-40B4-BE49-F238E27FC236}">
                    <a16:creationId xmlns:a16="http://schemas.microsoft.com/office/drawing/2014/main" id="{A9F353B4-0AD7-4E4B-83BB-94708EE37D1B}"/>
                  </a:ext>
                </a:extLst>
              </p14:cNvPr>
              <p14:cNvContentPartPr/>
              <p14:nvPr/>
            </p14:nvContentPartPr>
            <p14:xfrm>
              <a:off x="155433" y="269695"/>
              <a:ext cx="10778040" cy="5508000"/>
            </p14:xfrm>
          </p:contentPart>
        </mc:Choice>
        <mc:Fallback xmlns="">
          <p:pic>
            <p:nvPicPr>
              <p:cNvPr id="82" name="Ink 81">
                <a:extLst>
                  <a:ext uri="{FF2B5EF4-FFF2-40B4-BE49-F238E27FC236}">
                    <a16:creationId xmlns:a16="http://schemas.microsoft.com/office/drawing/2014/main" id="{A9F353B4-0AD7-4E4B-83BB-94708EE37D1B}"/>
                  </a:ext>
                </a:extLst>
              </p:cNvPr>
              <p:cNvPicPr/>
              <p:nvPr/>
            </p:nvPicPr>
            <p:blipFill>
              <a:blip r:embed="rId9"/>
              <a:stretch>
                <a:fillRect/>
              </a:stretch>
            </p:blipFill>
            <p:spPr>
              <a:xfrm>
                <a:off x="137433" y="251695"/>
                <a:ext cx="10813680" cy="5543640"/>
              </a:xfrm>
              <a:prstGeom prst="rect">
                <a:avLst/>
              </a:prstGeom>
            </p:spPr>
          </p:pic>
        </mc:Fallback>
      </mc:AlternateContent>
    </p:spTree>
    <p:extLst>
      <p:ext uri="{BB962C8B-B14F-4D97-AF65-F5344CB8AC3E}">
        <p14:creationId xmlns:p14="http://schemas.microsoft.com/office/powerpoint/2010/main" val="33588464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0" name="Ink 39">
                <a:extLst>
                  <a:ext uri="{FF2B5EF4-FFF2-40B4-BE49-F238E27FC236}">
                    <a16:creationId xmlns:a16="http://schemas.microsoft.com/office/drawing/2014/main" id="{FF0C4EE1-1917-4C50-B1EB-FF5111733F46}"/>
                  </a:ext>
                </a:extLst>
              </p14:cNvPr>
              <p14:cNvContentPartPr/>
              <p14:nvPr/>
            </p14:nvContentPartPr>
            <p14:xfrm>
              <a:off x="3287433" y="3273175"/>
              <a:ext cx="1032840" cy="1669320"/>
            </p14:xfrm>
          </p:contentPart>
        </mc:Choice>
        <mc:Fallback xmlns="">
          <p:pic>
            <p:nvPicPr>
              <p:cNvPr id="40" name="Ink 39">
                <a:extLst>
                  <a:ext uri="{FF2B5EF4-FFF2-40B4-BE49-F238E27FC236}">
                    <a16:creationId xmlns:a16="http://schemas.microsoft.com/office/drawing/2014/main" id="{FF0C4EE1-1917-4C50-B1EB-FF5111733F46}"/>
                  </a:ext>
                </a:extLst>
              </p:cNvPr>
              <p:cNvPicPr/>
              <p:nvPr/>
            </p:nvPicPr>
            <p:blipFill>
              <a:blip r:embed="rId3"/>
              <a:stretch>
                <a:fillRect/>
              </a:stretch>
            </p:blipFill>
            <p:spPr>
              <a:xfrm>
                <a:off x="3269433" y="3255175"/>
                <a:ext cx="1068480" cy="17049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1" name="Ink 40">
                <a:extLst>
                  <a:ext uri="{FF2B5EF4-FFF2-40B4-BE49-F238E27FC236}">
                    <a16:creationId xmlns:a16="http://schemas.microsoft.com/office/drawing/2014/main" id="{F4782F1C-5030-4630-B6CE-ADC66BF8AF86}"/>
                  </a:ext>
                </a:extLst>
              </p14:cNvPr>
              <p14:cNvContentPartPr/>
              <p14:nvPr/>
            </p14:nvContentPartPr>
            <p14:xfrm>
              <a:off x="5654433" y="3856735"/>
              <a:ext cx="136440" cy="963360"/>
            </p14:xfrm>
          </p:contentPart>
        </mc:Choice>
        <mc:Fallback xmlns="">
          <p:pic>
            <p:nvPicPr>
              <p:cNvPr id="41" name="Ink 40">
                <a:extLst>
                  <a:ext uri="{FF2B5EF4-FFF2-40B4-BE49-F238E27FC236}">
                    <a16:creationId xmlns:a16="http://schemas.microsoft.com/office/drawing/2014/main" id="{F4782F1C-5030-4630-B6CE-ADC66BF8AF86}"/>
                  </a:ext>
                </a:extLst>
              </p:cNvPr>
              <p:cNvPicPr/>
              <p:nvPr/>
            </p:nvPicPr>
            <p:blipFill>
              <a:blip r:embed="rId5"/>
              <a:stretch>
                <a:fillRect/>
              </a:stretch>
            </p:blipFill>
            <p:spPr>
              <a:xfrm>
                <a:off x="5636433" y="3838735"/>
                <a:ext cx="172080" cy="99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2" name="Ink 41">
                <a:extLst>
                  <a:ext uri="{FF2B5EF4-FFF2-40B4-BE49-F238E27FC236}">
                    <a16:creationId xmlns:a16="http://schemas.microsoft.com/office/drawing/2014/main" id="{7C5D6A6B-6E78-4AF4-ABF0-EE96D11F022D}"/>
                  </a:ext>
                </a:extLst>
              </p14:cNvPr>
              <p14:cNvContentPartPr/>
              <p14:nvPr/>
            </p14:nvContentPartPr>
            <p14:xfrm>
              <a:off x="6904353" y="3739015"/>
              <a:ext cx="1741680" cy="1322640"/>
            </p14:xfrm>
          </p:contentPart>
        </mc:Choice>
        <mc:Fallback xmlns="">
          <p:pic>
            <p:nvPicPr>
              <p:cNvPr id="42" name="Ink 41">
                <a:extLst>
                  <a:ext uri="{FF2B5EF4-FFF2-40B4-BE49-F238E27FC236}">
                    <a16:creationId xmlns:a16="http://schemas.microsoft.com/office/drawing/2014/main" id="{7C5D6A6B-6E78-4AF4-ABF0-EE96D11F022D}"/>
                  </a:ext>
                </a:extLst>
              </p:cNvPr>
              <p:cNvPicPr/>
              <p:nvPr/>
            </p:nvPicPr>
            <p:blipFill>
              <a:blip r:embed="rId7"/>
              <a:stretch>
                <a:fillRect/>
              </a:stretch>
            </p:blipFill>
            <p:spPr>
              <a:xfrm>
                <a:off x="6886353" y="3721015"/>
                <a:ext cx="1777320" cy="1358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2" name="Ink 81">
                <a:extLst>
                  <a:ext uri="{FF2B5EF4-FFF2-40B4-BE49-F238E27FC236}">
                    <a16:creationId xmlns:a16="http://schemas.microsoft.com/office/drawing/2014/main" id="{A9F353B4-0AD7-4E4B-83BB-94708EE37D1B}"/>
                  </a:ext>
                </a:extLst>
              </p14:cNvPr>
              <p14:cNvContentPartPr/>
              <p14:nvPr/>
            </p14:nvContentPartPr>
            <p14:xfrm>
              <a:off x="155433" y="445375"/>
              <a:ext cx="10778040" cy="5332320"/>
            </p14:xfrm>
          </p:contentPart>
        </mc:Choice>
        <mc:Fallback xmlns="">
          <p:pic>
            <p:nvPicPr>
              <p:cNvPr id="82" name="Ink 81">
                <a:extLst>
                  <a:ext uri="{FF2B5EF4-FFF2-40B4-BE49-F238E27FC236}">
                    <a16:creationId xmlns:a16="http://schemas.microsoft.com/office/drawing/2014/main" id="{A9F353B4-0AD7-4E4B-83BB-94708EE37D1B}"/>
                  </a:ext>
                </a:extLst>
              </p:cNvPr>
              <p:cNvPicPr/>
              <p:nvPr/>
            </p:nvPicPr>
            <p:blipFill>
              <a:blip r:embed="rId9"/>
              <a:stretch>
                <a:fillRect/>
              </a:stretch>
            </p:blipFill>
            <p:spPr>
              <a:xfrm>
                <a:off x="137433" y="427375"/>
                <a:ext cx="10813680" cy="5367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Ink 17">
                <a:extLst>
                  <a:ext uri="{FF2B5EF4-FFF2-40B4-BE49-F238E27FC236}">
                    <a16:creationId xmlns:a16="http://schemas.microsoft.com/office/drawing/2014/main" id="{D3A0506B-F090-43DC-A1CF-350F8CE350CB}"/>
                  </a:ext>
                </a:extLst>
              </p14:cNvPr>
              <p14:cNvContentPartPr/>
              <p14:nvPr/>
            </p14:nvContentPartPr>
            <p14:xfrm>
              <a:off x="254433" y="108775"/>
              <a:ext cx="2401560" cy="1377720"/>
            </p14:xfrm>
          </p:contentPart>
        </mc:Choice>
        <mc:Fallback xmlns="">
          <p:pic>
            <p:nvPicPr>
              <p:cNvPr id="18" name="Ink 17">
                <a:extLst>
                  <a:ext uri="{FF2B5EF4-FFF2-40B4-BE49-F238E27FC236}">
                    <a16:creationId xmlns:a16="http://schemas.microsoft.com/office/drawing/2014/main" id="{D3A0506B-F090-43DC-A1CF-350F8CE350CB}"/>
                  </a:ext>
                </a:extLst>
              </p:cNvPr>
              <p:cNvPicPr/>
              <p:nvPr/>
            </p:nvPicPr>
            <p:blipFill>
              <a:blip r:embed="rId11"/>
              <a:stretch>
                <a:fillRect/>
              </a:stretch>
            </p:blipFill>
            <p:spPr>
              <a:xfrm>
                <a:off x="236433" y="90775"/>
                <a:ext cx="2437200" cy="1413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 name="Ink 18">
                <a:extLst>
                  <a:ext uri="{FF2B5EF4-FFF2-40B4-BE49-F238E27FC236}">
                    <a16:creationId xmlns:a16="http://schemas.microsoft.com/office/drawing/2014/main" id="{406C158D-846A-4891-A52B-4440754E892E}"/>
                  </a:ext>
                </a:extLst>
              </p14:cNvPr>
              <p14:cNvContentPartPr/>
              <p14:nvPr/>
            </p14:nvContentPartPr>
            <p14:xfrm>
              <a:off x="5238993" y="987895"/>
              <a:ext cx="14760" cy="4320"/>
            </p14:xfrm>
          </p:contentPart>
        </mc:Choice>
        <mc:Fallback xmlns="">
          <p:pic>
            <p:nvPicPr>
              <p:cNvPr id="19" name="Ink 18">
                <a:extLst>
                  <a:ext uri="{FF2B5EF4-FFF2-40B4-BE49-F238E27FC236}">
                    <a16:creationId xmlns:a16="http://schemas.microsoft.com/office/drawing/2014/main" id="{406C158D-846A-4891-A52B-4440754E892E}"/>
                  </a:ext>
                </a:extLst>
              </p:cNvPr>
              <p:cNvPicPr/>
              <p:nvPr/>
            </p:nvPicPr>
            <p:blipFill>
              <a:blip r:embed="rId13"/>
              <a:stretch>
                <a:fillRect/>
              </a:stretch>
            </p:blipFill>
            <p:spPr>
              <a:xfrm>
                <a:off x="5220993" y="969895"/>
                <a:ext cx="504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7" name="Ink 96">
                <a:extLst>
                  <a:ext uri="{FF2B5EF4-FFF2-40B4-BE49-F238E27FC236}">
                    <a16:creationId xmlns:a16="http://schemas.microsoft.com/office/drawing/2014/main" id="{3BE62A32-E285-4B7B-8658-08852D5E6874}"/>
                  </a:ext>
                </a:extLst>
              </p14:cNvPr>
              <p14:cNvContentPartPr/>
              <p14:nvPr/>
            </p14:nvContentPartPr>
            <p14:xfrm>
              <a:off x="7992633" y="41095"/>
              <a:ext cx="3418920" cy="636120"/>
            </p14:xfrm>
          </p:contentPart>
        </mc:Choice>
        <mc:Fallback xmlns="">
          <p:pic>
            <p:nvPicPr>
              <p:cNvPr id="97" name="Ink 96">
                <a:extLst>
                  <a:ext uri="{FF2B5EF4-FFF2-40B4-BE49-F238E27FC236}">
                    <a16:creationId xmlns:a16="http://schemas.microsoft.com/office/drawing/2014/main" id="{3BE62A32-E285-4B7B-8658-08852D5E6874}"/>
                  </a:ext>
                </a:extLst>
              </p:cNvPr>
              <p:cNvPicPr/>
              <p:nvPr/>
            </p:nvPicPr>
            <p:blipFill>
              <a:blip r:embed="rId15"/>
              <a:stretch>
                <a:fillRect/>
              </a:stretch>
            </p:blipFill>
            <p:spPr>
              <a:xfrm>
                <a:off x="7974633" y="23095"/>
                <a:ext cx="3454560" cy="671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8" name="Ink 97">
                <a:extLst>
                  <a:ext uri="{FF2B5EF4-FFF2-40B4-BE49-F238E27FC236}">
                    <a16:creationId xmlns:a16="http://schemas.microsoft.com/office/drawing/2014/main" id="{1C23B203-3FBB-4CE3-993D-9A2603462AD5}"/>
                  </a:ext>
                </a:extLst>
              </p14:cNvPr>
              <p14:cNvContentPartPr/>
              <p14:nvPr/>
            </p14:nvContentPartPr>
            <p14:xfrm>
              <a:off x="7876713" y="2966815"/>
              <a:ext cx="2288160" cy="1067400"/>
            </p14:xfrm>
          </p:contentPart>
        </mc:Choice>
        <mc:Fallback xmlns="">
          <p:pic>
            <p:nvPicPr>
              <p:cNvPr id="98" name="Ink 97">
                <a:extLst>
                  <a:ext uri="{FF2B5EF4-FFF2-40B4-BE49-F238E27FC236}">
                    <a16:creationId xmlns:a16="http://schemas.microsoft.com/office/drawing/2014/main" id="{1C23B203-3FBB-4CE3-993D-9A2603462AD5}"/>
                  </a:ext>
                </a:extLst>
              </p:cNvPr>
              <p:cNvPicPr/>
              <p:nvPr/>
            </p:nvPicPr>
            <p:blipFill>
              <a:blip r:embed="rId17"/>
              <a:stretch>
                <a:fillRect/>
              </a:stretch>
            </p:blipFill>
            <p:spPr>
              <a:xfrm>
                <a:off x="7858713" y="2948815"/>
                <a:ext cx="2323800" cy="1103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9" name="Ink 98">
                <a:extLst>
                  <a:ext uri="{FF2B5EF4-FFF2-40B4-BE49-F238E27FC236}">
                    <a16:creationId xmlns:a16="http://schemas.microsoft.com/office/drawing/2014/main" id="{BD97CE79-9F7D-4E4C-A189-28BA93A3DFD9}"/>
                  </a:ext>
                </a:extLst>
              </p14:cNvPr>
              <p14:cNvContentPartPr/>
              <p14:nvPr/>
            </p14:nvContentPartPr>
            <p14:xfrm>
              <a:off x="8638473" y="1750015"/>
              <a:ext cx="1237680" cy="1047240"/>
            </p14:xfrm>
          </p:contentPart>
        </mc:Choice>
        <mc:Fallback xmlns="">
          <p:pic>
            <p:nvPicPr>
              <p:cNvPr id="99" name="Ink 98">
                <a:extLst>
                  <a:ext uri="{FF2B5EF4-FFF2-40B4-BE49-F238E27FC236}">
                    <a16:creationId xmlns:a16="http://schemas.microsoft.com/office/drawing/2014/main" id="{BD97CE79-9F7D-4E4C-A189-28BA93A3DFD9}"/>
                  </a:ext>
                </a:extLst>
              </p:cNvPr>
              <p:cNvPicPr/>
              <p:nvPr/>
            </p:nvPicPr>
            <p:blipFill>
              <a:blip r:embed="rId19"/>
              <a:stretch>
                <a:fillRect/>
              </a:stretch>
            </p:blipFill>
            <p:spPr>
              <a:xfrm>
                <a:off x="8620473" y="1732015"/>
                <a:ext cx="1273320" cy="1082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0" name="Ink 99">
                <a:extLst>
                  <a:ext uri="{FF2B5EF4-FFF2-40B4-BE49-F238E27FC236}">
                    <a16:creationId xmlns:a16="http://schemas.microsoft.com/office/drawing/2014/main" id="{C1A55C1B-E070-45B3-99DB-A533B44C1652}"/>
                  </a:ext>
                </a:extLst>
              </p14:cNvPr>
              <p14:cNvContentPartPr/>
              <p14:nvPr/>
            </p14:nvContentPartPr>
            <p14:xfrm>
              <a:off x="4867833" y="2194255"/>
              <a:ext cx="2089080" cy="1837080"/>
            </p14:xfrm>
          </p:contentPart>
        </mc:Choice>
        <mc:Fallback xmlns="">
          <p:pic>
            <p:nvPicPr>
              <p:cNvPr id="100" name="Ink 99">
                <a:extLst>
                  <a:ext uri="{FF2B5EF4-FFF2-40B4-BE49-F238E27FC236}">
                    <a16:creationId xmlns:a16="http://schemas.microsoft.com/office/drawing/2014/main" id="{C1A55C1B-E070-45B3-99DB-A533B44C1652}"/>
                  </a:ext>
                </a:extLst>
              </p:cNvPr>
              <p:cNvPicPr/>
              <p:nvPr/>
            </p:nvPicPr>
            <p:blipFill>
              <a:blip r:embed="rId21"/>
              <a:stretch>
                <a:fillRect/>
              </a:stretch>
            </p:blipFill>
            <p:spPr>
              <a:xfrm>
                <a:off x="4849833" y="2176255"/>
                <a:ext cx="2124720" cy="1872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1" name="Ink 100">
                <a:extLst>
                  <a:ext uri="{FF2B5EF4-FFF2-40B4-BE49-F238E27FC236}">
                    <a16:creationId xmlns:a16="http://schemas.microsoft.com/office/drawing/2014/main" id="{9B588076-B995-4253-9945-A01AD71C48EB}"/>
                  </a:ext>
                </a:extLst>
              </p14:cNvPr>
              <p14:cNvContentPartPr/>
              <p14:nvPr/>
            </p14:nvContentPartPr>
            <p14:xfrm>
              <a:off x="1435233" y="1807255"/>
              <a:ext cx="2832120" cy="2334600"/>
            </p14:xfrm>
          </p:contentPart>
        </mc:Choice>
        <mc:Fallback xmlns="">
          <p:pic>
            <p:nvPicPr>
              <p:cNvPr id="101" name="Ink 100">
                <a:extLst>
                  <a:ext uri="{FF2B5EF4-FFF2-40B4-BE49-F238E27FC236}">
                    <a16:creationId xmlns:a16="http://schemas.microsoft.com/office/drawing/2014/main" id="{9B588076-B995-4253-9945-A01AD71C48EB}"/>
                  </a:ext>
                </a:extLst>
              </p:cNvPr>
              <p:cNvPicPr/>
              <p:nvPr/>
            </p:nvPicPr>
            <p:blipFill>
              <a:blip r:embed="rId23"/>
              <a:stretch>
                <a:fillRect/>
              </a:stretch>
            </p:blipFill>
            <p:spPr>
              <a:xfrm>
                <a:off x="1417233" y="1789255"/>
                <a:ext cx="2867760" cy="2370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7" name="Ink 126">
                <a:extLst>
                  <a:ext uri="{FF2B5EF4-FFF2-40B4-BE49-F238E27FC236}">
                    <a16:creationId xmlns:a16="http://schemas.microsoft.com/office/drawing/2014/main" id="{D87391CF-6DC6-40EA-A99A-D40D65C6FB08}"/>
                  </a:ext>
                </a:extLst>
              </p14:cNvPr>
              <p14:cNvContentPartPr/>
              <p14:nvPr/>
            </p14:nvContentPartPr>
            <p14:xfrm>
              <a:off x="7791753" y="723295"/>
              <a:ext cx="3989160" cy="713880"/>
            </p14:xfrm>
          </p:contentPart>
        </mc:Choice>
        <mc:Fallback xmlns="">
          <p:pic>
            <p:nvPicPr>
              <p:cNvPr id="127" name="Ink 126">
                <a:extLst>
                  <a:ext uri="{FF2B5EF4-FFF2-40B4-BE49-F238E27FC236}">
                    <a16:creationId xmlns:a16="http://schemas.microsoft.com/office/drawing/2014/main" id="{D87391CF-6DC6-40EA-A99A-D40D65C6FB08}"/>
                  </a:ext>
                </a:extLst>
              </p:cNvPr>
              <p:cNvPicPr/>
              <p:nvPr/>
            </p:nvPicPr>
            <p:blipFill>
              <a:blip r:embed="rId25"/>
              <a:stretch>
                <a:fillRect/>
              </a:stretch>
            </p:blipFill>
            <p:spPr>
              <a:xfrm>
                <a:off x="7773753" y="705295"/>
                <a:ext cx="4024800" cy="749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7" name="Ink 136">
                <a:extLst>
                  <a:ext uri="{FF2B5EF4-FFF2-40B4-BE49-F238E27FC236}">
                    <a16:creationId xmlns:a16="http://schemas.microsoft.com/office/drawing/2014/main" id="{DE62FBA1-F05E-4D8E-9280-6AFEEB7B3A3F}"/>
                  </a:ext>
                </a:extLst>
              </p14:cNvPr>
              <p14:cNvContentPartPr/>
              <p14:nvPr/>
            </p14:nvContentPartPr>
            <p14:xfrm>
              <a:off x="10516953" y="1626535"/>
              <a:ext cx="1419840" cy="465840"/>
            </p14:xfrm>
          </p:contentPart>
        </mc:Choice>
        <mc:Fallback xmlns="">
          <p:pic>
            <p:nvPicPr>
              <p:cNvPr id="137" name="Ink 136">
                <a:extLst>
                  <a:ext uri="{FF2B5EF4-FFF2-40B4-BE49-F238E27FC236}">
                    <a16:creationId xmlns:a16="http://schemas.microsoft.com/office/drawing/2014/main" id="{DE62FBA1-F05E-4D8E-9280-6AFEEB7B3A3F}"/>
                  </a:ext>
                </a:extLst>
              </p:cNvPr>
              <p:cNvPicPr/>
              <p:nvPr/>
            </p:nvPicPr>
            <p:blipFill>
              <a:blip r:embed="rId27"/>
              <a:stretch>
                <a:fillRect/>
              </a:stretch>
            </p:blipFill>
            <p:spPr>
              <a:xfrm>
                <a:off x="10498953" y="1608535"/>
                <a:ext cx="1455480" cy="501480"/>
              </a:xfrm>
              <a:prstGeom prst="rect">
                <a:avLst/>
              </a:prstGeom>
            </p:spPr>
          </p:pic>
        </mc:Fallback>
      </mc:AlternateContent>
    </p:spTree>
    <p:extLst>
      <p:ext uri="{BB962C8B-B14F-4D97-AF65-F5344CB8AC3E}">
        <p14:creationId xmlns:p14="http://schemas.microsoft.com/office/powerpoint/2010/main" val="29828264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0" name="Ink 9">
                <a:extLst>
                  <a:ext uri="{FF2B5EF4-FFF2-40B4-BE49-F238E27FC236}">
                    <a16:creationId xmlns:a16="http://schemas.microsoft.com/office/drawing/2014/main" id="{5FFA3A3D-E451-4F74-83EF-5964F641AE1D}"/>
                  </a:ext>
                </a:extLst>
              </p14:cNvPr>
              <p14:cNvContentPartPr/>
              <p14:nvPr/>
            </p14:nvContentPartPr>
            <p14:xfrm>
              <a:off x="6675753" y="162055"/>
              <a:ext cx="4442400" cy="762480"/>
            </p14:xfrm>
          </p:contentPart>
        </mc:Choice>
        <mc:Fallback xmlns="">
          <p:pic>
            <p:nvPicPr>
              <p:cNvPr id="10" name="Ink 9">
                <a:extLst>
                  <a:ext uri="{FF2B5EF4-FFF2-40B4-BE49-F238E27FC236}">
                    <a16:creationId xmlns:a16="http://schemas.microsoft.com/office/drawing/2014/main" id="{5FFA3A3D-E451-4F74-83EF-5964F641AE1D}"/>
                  </a:ext>
                </a:extLst>
              </p:cNvPr>
              <p:cNvPicPr/>
              <p:nvPr/>
            </p:nvPicPr>
            <p:blipFill>
              <a:blip r:embed="rId3"/>
              <a:stretch>
                <a:fillRect/>
              </a:stretch>
            </p:blipFill>
            <p:spPr>
              <a:xfrm>
                <a:off x="6657753" y="144055"/>
                <a:ext cx="4478040" cy="798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1" name="Ink 20">
                <a:extLst>
                  <a:ext uri="{FF2B5EF4-FFF2-40B4-BE49-F238E27FC236}">
                    <a16:creationId xmlns:a16="http://schemas.microsoft.com/office/drawing/2014/main" id="{EB1672DC-2D0C-495A-A703-D797E6FF72CA}"/>
                  </a:ext>
                </a:extLst>
              </p14:cNvPr>
              <p14:cNvContentPartPr/>
              <p14:nvPr/>
            </p14:nvContentPartPr>
            <p14:xfrm>
              <a:off x="3665793" y="-20105"/>
              <a:ext cx="2445120" cy="979570"/>
            </p14:xfrm>
          </p:contentPart>
        </mc:Choice>
        <mc:Fallback xmlns="">
          <p:pic>
            <p:nvPicPr>
              <p:cNvPr id="21" name="Ink 20">
                <a:extLst>
                  <a:ext uri="{FF2B5EF4-FFF2-40B4-BE49-F238E27FC236}">
                    <a16:creationId xmlns:a16="http://schemas.microsoft.com/office/drawing/2014/main" id="{EB1672DC-2D0C-495A-A703-D797E6FF72CA}"/>
                  </a:ext>
                </a:extLst>
              </p:cNvPr>
              <p:cNvPicPr/>
              <p:nvPr/>
            </p:nvPicPr>
            <p:blipFill>
              <a:blip r:embed="rId5"/>
              <a:stretch>
                <a:fillRect/>
              </a:stretch>
            </p:blipFill>
            <p:spPr>
              <a:xfrm>
                <a:off x="3647793" y="-38105"/>
                <a:ext cx="2480760" cy="101521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 name="Ink 31">
                <a:extLst>
                  <a:ext uri="{FF2B5EF4-FFF2-40B4-BE49-F238E27FC236}">
                    <a16:creationId xmlns:a16="http://schemas.microsoft.com/office/drawing/2014/main" id="{EFE35E69-8272-4FFD-810D-D53B380B8CB9}"/>
                  </a:ext>
                </a:extLst>
              </p14:cNvPr>
              <p14:cNvContentPartPr/>
              <p14:nvPr/>
            </p14:nvContentPartPr>
            <p14:xfrm>
              <a:off x="4264473" y="1555985"/>
              <a:ext cx="759600" cy="132480"/>
            </p14:xfrm>
          </p:contentPart>
        </mc:Choice>
        <mc:Fallback xmlns="">
          <p:pic>
            <p:nvPicPr>
              <p:cNvPr id="32" name="Ink 31">
                <a:extLst>
                  <a:ext uri="{FF2B5EF4-FFF2-40B4-BE49-F238E27FC236}">
                    <a16:creationId xmlns:a16="http://schemas.microsoft.com/office/drawing/2014/main" id="{EFE35E69-8272-4FFD-810D-D53B380B8CB9}"/>
                  </a:ext>
                </a:extLst>
              </p:cNvPr>
              <p:cNvPicPr/>
              <p:nvPr/>
            </p:nvPicPr>
            <p:blipFill>
              <a:blip r:embed="rId7"/>
              <a:stretch>
                <a:fillRect/>
              </a:stretch>
            </p:blipFill>
            <p:spPr>
              <a:xfrm>
                <a:off x="4246473" y="1537985"/>
                <a:ext cx="7952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1" name="Ink 40">
                <a:extLst>
                  <a:ext uri="{FF2B5EF4-FFF2-40B4-BE49-F238E27FC236}">
                    <a16:creationId xmlns:a16="http://schemas.microsoft.com/office/drawing/2014/main" id="{CB7F09C7-567E-41F0-9439-1638A714530B}"/>
                  </a:ext>
                </a:extLst>
              </p14:cNvPr>
              <p14:cNvContentPartPr/>
              <p14:nvPr/>
            </p14:nvContentPartPr>
            <p14:xfrm>
              <a:off x="9881913" y="1073225"/>
              <a:ext cx="2143800" cy="367560"/>
            </p14:xfrm>
          </p:contentPart>
        </mc:Choice>
        <mc:Fallback xmlns="">
          <p:pic>
            <p:nvPicPr>
              <p:cNvPr id="41" name="Ink 40">
                <a:extLst>
                  <a:ext uri="{FF2B5EF4-FFF2-40B4-BE49-F238E27FC236}">
                    <a16:creationId xmlns:a16="http://schemas.microsoft.com/office/drawing/2014/main" id="{CB7F09C7-567E-41F0-9439-1638A714530B}"/>
                  </a:ext>
                </a:extLst>
              </p:cNvPr>
              <p:cNvPicPr/>
              <p:nvPr/>
            </p:nvPicPr>
            <p:blipFill>
              <a:blip r:embed="rId9"/>
              <a:stretch>
                <a:fillRect/>
              </a:stretch>
            </p:blipFill>
            <p:spPr>
              <a:xfrm>
                <a:off x="9863913" y="1055225"/>
                <a:ext cx="2179440" cy="403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7" name="Ink 56">
                <a:extLst>
                  <a:ext uri="{FF2B5EF4-FFF2-40B4-BE49-F238E27FC236}">
                    <a16:creationId xmlns:a16="http://schemas.microsoft.com/office/drawing/2014/main" id="{CDB3A2D8-551E-4CD1-B405-DAD08B8CE1C0}"/>
                  </a:ext>
                </a:extLst>
              </p14:cNvPr>
              <p14:cNvContentPartPr/>
              <p14:nvPr/>
            </p14:nvContentPartPr>
            <p14:xfrm>
              <a:off x="8728473" y="1670465"/>
              <a:ext cx="3252960" cy="656280"/>
            </p14:xfrm>
          </p:contentPart>
        </mc:Choice>
        <mc:Fallback xmlns="">
          <p:pic>
            <p:nvPicPr>
              <p:cNvPr id="57" name="Ink 56">
                <a:extLst>
                  <a:ext uri="{FF2B5EF4-FFF2-40B4-BE49-F238E27FC236}">
                    <a16:creationId xmlns:a16="http://schemas.microsoft.com/office/drawing/2014/main" id="{CDB3A2D8-551E-4CD1-B405-DAD08B8CE1C0}"/>
                  </a:ext>
                </a:extLst>
              </p:cNvPr>
              <p:cNvPicPr/>
              <p:nvPr/>
            </p:nvPicPr>
            <p:blipFill>
              <a:blip r:embed="rId11"/>
              <a:stretch>
                <a:fillRect/>
              </a:stretch>
            </p:blipFill>
            <p:spPr>
              <a:xfrm>
                <a:off x="8710473" y="1652465"/>
                <a:ext cx="3288600" cy="691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7" name="Ink 76">
                <a:extLst>
                  <a:ext uri="{FF2B5EF4-FFF2-40B4-BE49-F238E27FC236}">
                    <a16:creationId xmlns:a16="http://schemas.microsoft.com/office/drawing/2014/main" id="{A426116E-D8EE-446D-BD23-21CCF984BB02}"/>
                  </a:ext>
                </a:extLst>
              </p14:cNvPr>
              <p14:cNvContentPartPr/>
              <p14:nvPr/>
            </p14:nvContentPartPr>
            <p14:xfrm>
              <a:off x="6336633" y="1480385"/>
              <a:ext cx="2247840" cy="960480"/>
            </p14:xfrm>
          </p:contentPart>
        </mc:Choice>
        <mc:Fallback xmlns="">
          <p:pic>
            <p:nvPicPr>
              <p:cNvPr id="77" name="Ink 76">
                <a:extLst>
                  <a:ext uri="{FF2B5EF4-FFF2-40B4-BE49-F238E27FC236}">
                    <a16:creationId xmlns:a16="http://schemas.microsoft.com/office/drawing/2014/main" id="{A426116E-D8EE-446D-BD23-21CCF984BB02}"/>
                  </a:ext>
                </a:extLst>
              </p:cNvPr>
              <p:cNvPicPr/>
              <p:nvPr/>
            </p:nvPicPr>
            <p:blipFill>
              <a:blip r:embed="rId13"/>
              <a:stretch>
                <a:fillRect/>
              </a:stretch>
            </p:blipFill>
            <p:spPr>
              <a:xfrm>
                <a:off x="6318633" y="1462385"/>
                <a:ext cx="2283480" cy="996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2" name="Ink 101">
                <a:extLst>
                  <a:ext uri="{FF2B5EF4-FFF2-40B4-BE49-F238E27FC236}">
                    <a16:creationId xmlns:a16="http://schemas.microsoft.com/office/drawing/2014/main" id="{3C5BE29B-3826-473D-8E54-DB7BF5D39ADE}"/>
                  </a:ext>
                </a:extLst>
              </p14:cNvPr>
              <p14:cNvContentPartPr/>
              <p14:nvPr/>
            </p14:nvContentPartPr>
            <p14:xfrm>
              <a:off x="6694113" y="2717345"/>
              <a:ext cx="5010840" cy="950760"/>
            </p14:xfrm>
          </p:contentPart>
        </mc:Choice>
        <mc:Fallback xmlns="">
          <p:pic>
            <p:nvPicPr>
              <p:cNvPr id="102" name="Ink 101">
                <a:extLst>
                  <a:ext uri="{FF2B5EF4-FFF2-40B4-BE49-F238E27FC236}">
                    <a16:creationId xmlns:a16="http://schemas.microsoft.com/office/drawing/2014/main" id="{3C5BE29B-3826-473D-8E54-DB7BF5D39ADE}"/>
                  </a:ext>
                </a:extLst>
              </p:cNvPr>
              <p:cNvPicPr/>
              <p:nvPr/>
            </p:nvPicPr>
            <p:blipFill>
              <a:blip r:embed="rId15"/>
              <a:stretch>
                <a:fillRect/>
              </a:stretch>
            </p:blipFill>
            <p:spPr>
              <a:xfrm>
                <a:off x="6676113" y="2699345"/>
                <a:ext cx="5046480" cy="986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9" name="Ink 128">
                <a:extLst>
                  <a:ext uri="{FF2B5EF4-FFF2-40B4-BE49-F238E27FC236}">
                    <a16:creationId xmlns:a16="http://schemas.microsoft.com/office/drawing/2014/main" id="{39B2A739-C04A-42CA-B7F4-45CEC67BEAFB}"/>
                  </a:ext>
                </a:extLst>
              </p14:cNvPr>
              <p14:cNvContentPartPr/>
              <p14:nvPr/>
            </p14:nvContentPartPr>
            <p14:xfrm>
              <a:off x="1974513" y="1623665"/>
              <a:ext cx="9474840" cy="4560120"/>
            </p14:xfrm>
          </p:contentPart>
        </mc:Choice>
        <mc:Fallback xmlns="">
          <p:pic>
            <p:nvPicPr>
              <p:cNvPr id="129" name="Ink 128">
                <a:extLst>
                  <a:ext uri="{FF2B5EF4-FFF2-40B4-BE49-F238E27FC236}">
                    <a16:creationId xmlns:a16="http://schemas.microsoft.com/office/drawing/2014/main" id="{39B2A739-C04A-42CA-B7F4-45CEC67BEAFB}"/>
                  </a:ext>
                </a:extLst>
              </p:cNvPr>
              <p:cNvPicPr/>
              <p:nvPr/>
            </p:nvPicPr>
            <p:blipFill>
              <a:blip r:embed="rId17"/>
              <a:stretch>
                <a:fillRect/>
              </a:stretch>
            </p:blipFill>
            <p:spPr>
              <a:xfrm>
                <a:off x="1956513" y="1605665"/>
                <a:ext cx="9510480" cy="4595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0" name="Ink 129">
                <a:extLst>
                  <a:ext uri="{FF2B5EF4-FFF2-40B4-BE49-F238E27FC236}">
                    <a16:creationId xmlns:a16="http://schemas.microsoft.com/office/drawing/2014/main" id="{A47C0872-A54C-4133-921F-949319507871}"/>
                  </a:ext>
                </a:extLst>
              </p14:cNvPr>
              <p14:cNvContentPartPr/>
              <p14:nvPr/>
            </p14:nvContentPartPr>
            <p14:xfrm>
              <a:off x="6492153" y="5073545"/>
              <a:ext cx="3287880" cy="1000080"/>
            </p14:xfrm>
          </p:contentPart>
        </mc:Choice>
        <mc:Fallback xmlns="">
          <p:pic>
            <p:nvPicPr>
              <p:cNvPr id="130" name="Ink 129">
                <a:extLst>
                  <a:ext uri="{FF2B5EF4-FFF2-40B4-BE49-F238E27FC236}">
                    <a16:creationId xmlns:a16="http://schemas.microsoft.com/office/drawing/2014/main" id="{A47C0872-A54C-4133-921F-949319507871}"/>
                  </a:ext>
                </a:extLst>
              </p:cNvPr>
              <p:cNvPicPr/>
              <p:nvPr/>
            </p:nvPicPr>
            <p:blipFill>
              <a:blip r:embed="rId19"/>
              <a:stretch>
                <a:fillRect/>
              </a:stretch>
            </p:blipFill>
            <p:spPr>
              <a:xfrm>
                <a:off x="6474153" y="5055545"/>
                <a:ext cx="3323520" cy="1035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9" name="Ink 148">
                <a:extLst>
                  <a:ext uri="{FF2B5EF4-FFF2-40B4-BE49-F238E27FC236}">
                    <a16:creationId xmlns:a16="http://schemas.microsoft.com/office/drawing/2014/main" id="{F33FCEF9-C2D1-48A3-8319-067962050BA2}"/>
                  </a:ext>
                </a:extLst>
              </p14:cNvPr>
              <p14:cNvContentPartPr/>
              <p14:nvPr/>
            </p14:nvContentPartPr>
            <p14:xfrm>
              <a:off x="2146953" y="3404945"/>
              <a:ext cx="1493280" cy="1406160"/>
            </p14:xfrm>
          </p:contentPart>
        </mc:Choice>
        <mc:Fallback xmlns="">
          <p:pic>
            <p:nvPicPr>
              <p:cNvPr id="149" name="Ink 148">
                <a:extLst>
                  <a:ext uri="{FF2B5EF4-FFF2-40B4-BE49-F238E27FC236}">
                    <a16:creationId xmlns:a16="http://schemas.microsoft.com/office/drawing/2014/main" id="{F33FCEF9-C2D1-48A3-8319-067962050BA2}"/>
                  </a:ext>
                </a:extLst>
              </p:cNvPr>
              <p:cNvPicPr/>
              <p:nvPr/>
            </p:nvPicPr>
            <p:blipFill>
              <a:blip r:embed="rId21"/>
              <a:stretch>
                <a:fillRect/>
              </a:stretch>
            </p:blipFill>
            <p:spPr>
              <a:xfrm>
                <a:off x="2128953" y="3386945"/>
                <a:ext cx="1528920" cy="1441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5" name="Ink 174">
                <a:extLst>
                  <a:ext uri="{FF2B5EF4-FFF2-40B4-BE49-F238E27FC236}">
                    <a16:creationId xmlns:a16="http://schemas.microsoft.com/office/drawing/2014/main" id="{9020DD08-1B38-4DD3-9157-77B2AB4C3A79}"/>
                  </a:ext>
                </a:extLst>
              </p14:cNvPr>
              <p14:cNvContentPartPr/>
              <p14:nvPr/>
            </p14:nvContentPartPr>
            <p14:xfrm>
              <a:off x="625233" y="445385"/>
              <a:ext cx="2870640" cy="1227600"/>
            </p14:xfrm>
          </p:contentPart>
        </mc:Choice>
        <mc:Fallback xmlns="">
          <p:pic>
            <p:nvPicPr>
              <p:cNvPr id="175" name="Ink 174">
                <a:extLst>
                  <a:ext uri="{FF2B5EF4-FFF2-40B4-BE49-F238E27FC236}">
                    <a16:creationId xmlns:a16="http://schemas.microsoft.com/office/drawing/2014/main" id="{9020DD08-1B38-4DD3-9157-77B2AB4C3A79}"/>
                  </a:ext>
                </a:extLst>
              </p:cNvPr>
              <p:cNvPicPr/>
              <p:nvPr/>
            </p:nvPicPr>
            <p:blipFill>
              <a:blip r:embed="rId23"/>
              <a:stretch>
                <a:fillRect/>
              </a:stretch>
            </p:blipFill>
            <p:spPr>
              <a:xfrm>
                <a:off x="607233" y="427385"/>
                <a:ext cx="2906280" cy="1263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3" name="Ink 212">
                <a:extLst>
                  <a:ext uri="{FF2B5EF4-FFF2-40B4-BE49-F238E27FC236}">
                    <a16:creationId xmlns:a16="http://schemas.microsoft.com/office/drawing/2014/main" id="{E79741AF-F197-45FD-8D5C-1FC0AF71AF36}"/>
                  </a:ext>
                </a:extLst>
              </p14:cNvPr>
              <p14:cNvContentPartPr/>
              <p14:nvPr/>
            </p14:nvContentPartPr>
            <p14:xfrm>
              <a:off x="131673" y="4385225"/>
              <a:ext cx="1306080" cy="646560"/>
            </p14:xfrm>
          </p:contentPart>
        </mc:Choice>
        <mc:Fallback xmlns="">
          <p:pic>
            <p:nvPicPr>
              <p:cNvPr id="213" name="Ink 212">
                <a:extLst>
                  <a:ext uri="{FF2B5EF4-FFF2-40B4-BE49-F238E27FC236}">
                    <a16:creationId xmlns:a16="http://schemas.microsoft.com/office/drawing/2014/main" id="{E79741AF-F197-45FD-8D5C-1FC0AF71AF36}"/>
                  </a:ext>
                </a:extLst>
              </p:cNvPr>
              <p:cNvPicPr/>
              <p:nvPr/>
            </p:nvPicPr>
            <p:blipFill>
              <a:blip r:embed="rId25"/>
              <a:stretch>
                <a:fillRect/>
              </a:stretch>
            </p:blipFill>
            <p:spPr>
              <a:xfrm>
                <a:off x="113673" y="4367225"/>
                <a:ext cx="1341720" cy="682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44" name="Ink 243">
                <a:extLst>
                  <a:ext uri="{FF2B5EF4-FFF2-40B4-BE49-F238E27FC236}">
                    <a16:creationId xmlns:a16="http://schemas.microsoft.com/office/drawing/2014/main" id="{003D543B-3FC2-4DC6-AF56-296B06E21EF6}"/>
                  </a:ext>
                </a:extLst>
              </p14:cNvPr>
              <p14:cNvContentPartPr/>
              <p14:nvPr/>
            </p14:nvContentPartPr>
            <p14:xfrm>
              <a:off x="186033" y="1869905"/>
              <a:ext cx="5077080" cy="2413080"/>
            </p14:xfrm>
          </p:contentPart>
        </mc:Choice>
        <mc:Fallback xmlns="">
          <p:pic>
            <p:nvPicPr>
              <p:cNvPr id="244" name="Ink 243">
                <a:extLst>
                  <a:ext uri="{FF2B5EF4-FFF2-40B4-BE49-F238E27FC236}">
                    <a16:creationId xmlns:a16="http://schemas.microsoft.com/office/drawing/2014/main" id="{003D543B-3FC2-4DC6-AF56-296B06E21EF6}"/>
                  </a:ext>
                </a:extLst>
              </p:cNvPr>
              <p:cNvPicPr/>
              <p:nvPr/>
            </p:nvPicPr>
            <p:blipFill>
              <a:blip r:embed="rId27"/>
              <a:stretch>
                <a:fillRect/>
              </a:stretch>
            </p:blipFill>
            <p:spPr>
              <a:xfrm>
                <a:off x="168033" y="1851905"/>
                <a:ext cx="5112720" cy="2448720"/>
              </a:xfrm>
              <a:prstGeom prst="rect">
                <a:avLst/>
              </a:prstGeom>
            </p:spPr>
          </p:pic>
        </mc:Fallback>
      </mc:AlternateContent>
    </p:spTree>
    <p:extLst>
      <p:ext uri="{BB962C8B-B14F-4D97-AF65-F5344CB8AC3E}">
        <p14:creationId xmlns:p14="http://schemas.microsoft.com/office/powerpoint/2010/main" val="26733900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92D733B8-9FB2-4432-BE24-A60AE52C69D0}" type="slidenum">
              <a:rPr lang="fa-IR" sz="1400">
                <a:cs typeface="Times New Roman" pitchFamily="18" charset="0"/>
              </a:rPr>
              <a:pPr algn="r">
                <a:defRPr/>
              </a:pPr>
              <a:t>73</a:t>
            </a:fld>
            <a:endParaRPr lang="en-US" sz="1400">
              <a:cs typeface="Times New Roman" pitchFamily="18" charset="0"/>
            </a:endParaRPr>
          </a:p>
        </p:txBody>
      </p:sp>
      <p:pic>
        <p:nvPicPr>
          <p:cNvPr id="164867" name="Picture 2" descr="AI"/>
          <p:cNvPicPr>
            <a:picLocks noGrp="1" noChangeAspect="1" noChangeArrowheads="1"/>
          </p:cNvPicPr>
          <p:nvPr>
            <p:ph idx="4294967295"/>
          </p:nvPr>
        </p:nvPicPr>
        <p:blipFill>
          <a:blip r:embed="rId2"/>
          <a:srcRect/>
          <a:stretch>
            <a:fillRect/>
          </a:stretch>
        </p:blipFill>
        <p:spPr>
          <a:xfrm>
            <a:off x="2284413" y="2452688"/>
            <a:ext cx="7772400" cy="4360862"/>
          </a:xfrm>
          <a:noFill/>
        </p:spPr>
      </p:pic>
      <p:sp>
        <p:nvSpPr>
          <p:cNvPr id="164868" name="Text Box 3"/>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64869" name="Rectangle 4"/>
          <p:cNvSpPr>
            <a:spLocks noChangeArrowheads="1"/>
          </p:cNvSpPr>
          <p:nvPr/>
        </p:nvSpPr>
        <p:spPr bwMode="auto">
          <a:xfrm>
            <a:off x="1987551" y="1933575"/>
            <a:ext cx="7777163" cy="641350"/>
          </a:xfrm>
          <a:prstGeom prst="rect">
            <a:avLst/>
          </a:prstGeom>
          <a:noFill/>
          <a:ln w="9525" algn="ctr">
            <a:noFill/>
            <a:miter lim="800000"/>
            <a:headEnd/>
            <a:tailEnd/>
          </a:ln>
        </p:spPr>
        <p:txBody>
          <a:bodyPr>
            <a:spAutoFit/>
          </a:bodyPr>
          <a:lstStyle/>
          <a:p>
            <a:pPr algn="ctr" eaLnBrk="0" hangingPunct="0"/>
            <a:r>
              <a:rPr lang="fa-IR" sz="3600" dirty="0">
                <a:solidFill>
                  <a:schemeClr val="accent2"/>
                </a:solidFill>
                <a:cs typeface="Lotus" pitchFamily="2" charset="-78"/>
              </a:rPr>
              <a:t>الگوريتم های جست و جوی محلی و بهينه سازی</a:t>
            </a:r>
          </a:p>
        </p:txBody>
      </p:sp>
    </p:spTree>
    <p:extLst>
      <p:ext uri="{BB962C8B-B14F-4D97-AF65-F5344CB8AC3E}">
        <p14:creationId xmlns:p14="http://schemas.microsoft.com/office/powerpoint/2010/main" val="2989595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7" name="Ink 16">
                <a:extLst>
                  <a:ext uri="{FF2B5EF4-FFF2-40B4-BE49-F238E27FC236}">
                    <a16:creationId xmlns:a16="http://schemas.microsoft.com/office/drawing/2014/main" id="{BDA07449-F5A8-4648-BD1B-178EAD022C1D}"/>
                  </a:ext>
                </a:extLst>
              </p14:cNvPr>
              <p14:cNvContentPartPr/>
              <p14:nvPr/>
            </p14:nvContentPartPr>
            <p14:xfrm>
              <a:off x="4112553" y="813655"/>
              <a:ext cx="5335560" cy="3828240"/>
            </p14:xfrm>
          </p:contentPart>
        </mc:Choice>
        <mc:Fallback xmlns="">
          <p:pic>
            <p:nvPicPr>
              <p:cNvPr id="17" name="Ink 16">
                <a:extLst>
                  <a:ext uri="{FF2B5EF4-FFF2-40B4-BE49-F238E27FC236}">
                    <a16:creationId xmlns:a16="http://schemas.microsoft.com/office/drawing/2014/main" id="{BDA07449-F5A8-4648-BD1B-178EAD022C1D}"/>
                  </a:ext>
                </a:extLst>
              </p:cNvPr>
              <p:cNvPicPr/>
              <p:nvPr/>
            </p:nvPicPr>
            <p:blipFill>
              <a:blip r:embed="rId3"/>
              <a:stretch>
                <a:fillRect/>
              </a:stretch>
            </p:blipFill>
            <p:spPr>
              <a:xfrm>
                <a:off x="4094553" y="795655"/>
                <a:ext cx="5371200" cy="38638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2" name="Ink 21">
                <a:extLst>
                  <a:ext uri="{FF2B5EF4-FFF2-40B4-BE49-F238E27FC236}">
                    <a16:creationId xmlns:a16="http://schemas.microsoft.com/office/drawing/2014/main" id="{7261F26F-1A4C-45DC-8DFD-01F9E71CA7A1}"/>
                  </a:ext>
                </a:extLst>
              </p14:cNvPr>
              <p14:cNvContentPartPr/>
              <p14:nvPr/>
            </p14:nvContentPartPr>
            <p14:xfrm>
              <a:off x="5593953" y="5132215"/>
              <a:ext cx="3148920" cy="840600"/>
            </p14:xfrm>
          </p:contentPart>
        </mc:Choice>
        <mc:Fallback xmlns="">
          <p:pic>
            <p:nvPicPr>
              <p:cNvPr id="22" name="Ink 21">
                <a:extLst>
                  <a:ext uri="{FF2B5EF4-FFF2-40B4-BE49-F238E27FC236}">
                    <a16:creationId xmlns:a16="http://schemas.microsoft.com/office/drawing/2014/main" id="{7261F26F-1A4C-45DC-8DFD-01F9E71CA7A1}"/>
                  </a:ext>
                </a:extLst>
              </p:cNvPr>
              <p:cNvPicPr/>
              <p:nvPr/>
            </p:nvPicPr>
            <p:blipFill>
              <a:blip r:embed="rId5"/>
              <a:stretch>
                <a:fillRect/>
              </a:stretch>
            </p:blipFill>
            <p:spPr>
              <a:xfrm>
                <a:off x="5575953" y="5114215"/>
                <a:ext cx="3184560" cy="876240"/>
              </a:xfrm>
              <a:prstGeom prst="rect">
                <a:avLst/>
              </a:prstGeom>
            </p:spPr>
          </p:pic>
        </mc:Fallback>
      </mc:AlternateContent>
    </p:spTree>
    <p:extLst>
      <p:ext uri="{BB962C8B-B14F-4D97-AF65-F5344CB8AC3E}">
        <p14:creationId xmlns:p14="http://schemas.microsoft.com/office/powerpoint/2010/main" val="36452573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B22CEEC1-A1DE-4A93-9926-BBBBF9A30378}" type="slidenum">
              <a:rPr lang="fa-IR" sz="1400">
                <a:cs typeface="Times New Roman" pitchFamily="18" charset="0"/>
              </a:rPr>
              <a:pPr algn="r">
                <a:defRPr/>
              </a:pPr>
              <a:t>75</a:t>
            </a:fld>
            <a:endParaRPr lang="en-US" sz="1400">
              <a:cs typeface="Times New Roman" pitchFamily="18" charset="0"/>
            </a:endParaRPr>
          </a:p>
        </p:txBody>
      </p:sp>
      <p:pic>
        <p:nvPicPr>
          <p:cNvPr id="165891" name="Picture 2"/>
          <p:cNvPicPr>
            <a:picLocks noGrp="1" noChangeAspect="1" noChangeArrowheads="1"/>
          </p:cNvPicPr>
          <p:nvPr>
            <p:ph idx="4294967295"/>
          </p:nvPr>
        </p:nvPicPr>
        <p:blipFill>
          <a:blip r:embed="rId2"/>
          <a:srcRect/>
          <a:stretch>
            <a:fillRect/>
          </a:stretch>
        </p:blipFill>
        <p:spPr>
          <a:xfrm>
            <a:off x="2057400" y="3990975"/>
            <a:ext cx="2814638" cy="2751138"/>
          </a:xfrm>
          <a:noFill/>
        </p:spPr>
      </p:pic>
      <p:sp>
        <p:nvSpPr>
          <p:cNvPr id="165892" name="Rectangle 3"/>
          <p:cNvSpPr>
            <a:spLocks noChangeArrowheads="1"/>
          </p:cNvSpPr>
          <p:nvPr/>
        </p:nvSpPr>
        <p:spPr bwMode="auto">
          <a:xfrm>
            <a:off x="1987551" y="1933575"/>
            <a:ext cx="7777163" cy="641350"/>
          </a:xfrm>
          <a:prstGeom prst="rect">
            <a:avLst/>
          </a:prstGeom>
          <a:noFill/>
          <a:ln w="9525" algn="ctr">
            <a:noFill/>
            <a:miter lim="800000"/>
            <a:headEnd/>
            <a:tailEnd/>
          </a:ln>
        </p:spPr>
        <p:txBody>
          <a:bodyPr>
            <a:spAutoFit/>
          </a:bodyPr>
          <a:lstStyle/>
          <a:p>
            <a:pPr algn="ctr" eaLnBrk="0" hangingPunct="0"/>
            <a:r>
              <a:rPr lang="fa-IR" sz="3600">
                <a:solidFill>
                  <a:schemeClr val="accent2"/>
                </a:solidFill>
                <a:cs typeface="Lotus" pitchFamily="2" charset="-78"/>
              </a:rPr>
              <a:t>جست و جوی تپه نوردی</a:t>
            </a:r>
          </a:p>
        </p:txBody>
      </p:sp>
      <p:sp>
        <p:nvSpPr>
          <p:cNvPr id="165893" name="Text Box 4"/>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65894" name="Text Box 5"/>
          <p:cNvSpPr txBox="1">
            <a:spLocks noChangeArrowheads="1"/>
          </p:cNvSpPr>
          <p:nvPr/>
        </p:nvSpPr>
        <p:spPr bwMode="auto">
          <a:xfrm>
            <a:off x="2424114" y="2492376"/>
            <a:ext cx="7704137" cy="3662541"/>
          </a:xfrm>
          <a:prstGeom prst="rect">
            <a:avLst/>
          </a:prstGeom>
          <a:noFill/>
          <a:ln w="9525" algn="ctr">
            <a:noFill/>
            <a:miter lim="800000"/>
            <a:headEnd/>
            <a:tailEnd/>
          </a:ln>
        </p:spPr>
        <p:txBody>
          <a:bodyPr>
            <a:spAutoFit/>
          </a:bodyPr>
          <a:lstStyle/>
          <a:p>
            <a:pPr algn="justLow" rtl="1" eaLnBrk="0" hangingPunct="0">
              <a:buClr>
                <a:srgbClr val="00D600"/>
              </a:buClr>
              <a:buFont typeface="Wingdings" pitchFamily="2" charset="2"/>
              <a:buChar char="Ã"/>
            </a:pPr>
            <a:r>
              <a:rPr lang="fa-IR" sz="2400">
                <a:solidFill>
                  <a:srgbClr val="CC3300"/>
                </a:solidFill>
                <a:cs typeface="Homa" pitchFamily="2" charset="-78"/>
              </a:rPr>
              <a:t>حلقه اي که در جهت افزايش مقدار حرکت ميکند</a:t>
            </a:r>
            <a:r>
              <a:rPr lang="fa-IR" sz="2000">
                <a:solidFill>
                  <a:srgbClr val="CC3300"/>
                </a:solidFill>
                <a:cs typeface="Homa" pitchFamily="2" charset="-78"/>
              </a:rPr>
              <a:t>(بطرف بالای تپه)</a:t>
            </a:r>
          </a:p>
          <a:p>
            <a:pPr lvl="2" algn="justLow" rtl="1" eaLnBrk="0" hangingPunct="0">
              <a:buClr>
                <a:srgbClr val="00D600"/>
              </a:buClr>
              <a:buFont typeface="Wingdings" pitchFamily="2" charset="2"/>
              <a:buChar char="×"/>
            </a:pPr>
            <a:r>
              <a:rPr lang="fa-IR" sz="2000">
                <a:solidFill>
                  <a:srgbClr val="CC3300"/>
                </a:solidFill>
                <a:cs typeface="Homa" pitchFamily="2" charset="-78"/>
              </a:rPr>
              <a:t>رسيدن به بلندترين قله در همسايگی حالت فعلی، شرط خاتمه است.</a:t>
            </a:r>
          </a:p>
          <a:p>
            <a:pPr algn="justLow" rtl="1" eaLnBrk="0" hangingPunct="0">
              <a:spcBef>
                <a:spcPct val="50000"/>
              </a:spcBef>
              <a:buClr>
                <a:srgbClr val="00D600"/>
              </a:buClr>
              <a:buFont typeface="Wingdings" pitchFamily="2" charset="2"/>
              <a:buChar char="Ã"/>
            </a:pPr>
            <a:r>
              <a:rPr lang="fa-IR" sz="2400">
                <a:solidFill>
                  <a:srgbClr val="CC3300"/>
                </a:solidFill>
                <a:cs typeface="Homa" pitchFamily="2" charset="-78"/>
              </a:rPr>
              <a:t>ساختمان داده گره فعلی، فقط حالت و مقدار تابع هدف را نگه ميدارد</a:t>
            </a:r>
          </a:p>
          <a:p>
            <a:pPr algn="justLow" rtl="1" eaLnBrk="0" hangingPunct="0">
              <a:spcBef>
                <a:spcPct val="50000"/>
              </a:spcBef>
              <a:buClr>
                <a:srgbClr val="00D600"/>
              </a:buClr>
              <a:buFont typeface="Wingdings" pitchFamily="2" charset="2"/>
              <a:buChar char="Ã"/>
            </a:pPr>
            <a:r>
              <a:rPr lang="fa-IR" sz="2400">
                <a:solidFill>
                  <a:srgbClr val="CC3300"/>
                </a:solidFill>
                <a:cs typeface="Homa" pitchFamily="2" charset="-78"/>
              </a:rPr>
              <a:t>جست و جوی محلی حريصانه نيز نام دارد</a:t>
            </a:r>
          </a:p>
          <a:p>
            <a:pPr lvl="2" algn="justLow" rtl="1" eaLnBrk="0" hangingPunct="0">
              <a:buClr>
                <a:srgbClr val="00D600"/>
              </a:buClr>
              <a:buFont typeface="Wingdings" pitchFamily="2" charset="2"/>
              <a:buChar char="×"/>
            </a:pPr>
            <a:r>
              <a:rPr lang="fa-IR" sz="2000">
                <a:solidFill>
                  <a:srgbClr val="CC3300"/>
                </a:solidFill>
                <a:cs typeface="Homa" pitchFamily="2" charset="-78"/>
              </a:rPr>
              <a:t>بدون فکر قبلي حالت همسايه خوبي را انتخاب ميکند</a:t>
            </a:r>
          </a:p>
          <a:p>
            <a:pPr algn="justLow" rtl="1" eaLnBrk="0" hangingPunct="0">
              <a:spcBef>
                <a:spcPct val="50000"/>
              </a:spcBef>
              <a:buClr>
                <a:srgbClr val="00D600"/>
              </a:buClr>
              <a:buFont typeface="Wingdings" pitchFamily="2" charset="2"/>
              <a:buChar char="Ã"/>
            </a:pPr>
            <a:r>
              <a:rPr lang="fa-IR" sz="2400">
                <a:solidFill>
                  <a:srgbClr val="CC3300"/>
                </a:solidFill>
                <a:cs typeface="Homa" pitchFamily="2" charset="-78"/>
              </a:rPr>
              <a:t>تپه نوردی به دلايل زير ميتواند متوقف شود:</a:t>
            </a:r>
          </a:p>
          <a:p>
            <a:pPr lvl="2" algn="justLow" rtl="1" eaLnBrk="0" hangingPunct="0">
              <a:buClr>
                <a:srgbClr val="00D600"/>
              </a:buClr>
              <a:buFont typeface="Wingdings" pitchFamily="2" charset="2"/>
              <a:buChar char="×"/>
            </a:pPr>
            <a:r>
              <a:rPr lang="fa-IR" sz="2000">
                <a:solidFill>
                  <a:srgbClr val="CC3300"/>
                </a:solidFill>
                <a:cs typeface="Homa" pitchFamily="2" charset="-78"/>
              </a:rPr>
              <a:t>بيشينه محلي</a:t>
            </a:r>
          </a:p>
          <a:p>
            <a:pPr lvl="2" algn="justLow" rtl="1" eaLnBrk="0" hangingPunct="0">
              <a:buClr>
                <a:srgbClr val="00D600"/>
              </a:buClr>
              <a:buFont typeface="Wingdings" pitchFamily="2" charset="2"/>
              <a:buChar char="×"/>
            </a:pPr>
            <a:r>
              <a:rPr lang="fa-IR" sz="2000">
                <a:solidFill>
                  <a:srgbClr val="CC3300"/>
                </a:solidFill>
                <a:cs typeface="Homa" pitchFamily="2" charset="-78"/>
              </a:rPr>
              <a:t>برآمدگي ها</a:t>
            </a:r>
          </a:p>
          <a:p>
            <a:pPr lvl="2" algn="justLow" rtl="1" eaLnBrk="0" hangingPunct="0">
              <a:buClr>
                <a:srgbClr val="00D600"/>
              </a:buClr>
              <a:buFont typeface="Wingdings" pitchFamily="2" charset="2"/>
              <a:buChar char="×"/>
            </a:pPr>
            <a:r>
              <a:rPr lang="fa-IR" sz="2000">
                <a:solidFill>
                  <a:srgbClr val="CC3300"/>
                </a:solidFill>
                <a:cs typeface="Homa" pitchFamily="2" charset="-78"/>
              </a:rPr>
              <a:t>فلات</a:t>
            </a:r>
            <a:endParaRPr lang="en-US" sz="2000">
              <a:solidFill>
                <a:srgbClr val="CC3300"/>
              </a:solidFill>
              <a:cs typeface="Homa" pitchFamily="2" charset="-78"/>
            </a:endParaRPr>
          </a:p>
        </p:txBody>
      </p:sp>
    </p:spTree>
    <p:extLst>
      <p:ext uri="{BB962C8B-B14F-4D97-AF65-F5344CB8AC3E}">
        <p14:creationId xmlns:p14="http://schemas.microsoft.com/office/powerpoint/2010/main" val="35209093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ext Box 2"/>
          <p:cNvSpPr txBox="1">
            <a:spLocks noChangeArrowheads="1"/>
          </p:cNvSpPr>
          <p:nvPr/>
        </p:nvSpPr>
        <p:spPr bwMode="auto">
          <a:xfrm>
            <a:off x="2063750" y="1279525"/>
            <a:ext cx="8243888" cy="4644348"/>
          </a:xfrm>
          <a:prstGeom prst="rect">
            <a:avLst/>
          </a:prstGeom>
          <a:noFill/>
          <a:ln w="9525">
            <a:noFill/>
            <a:miter lim="800000"/>
            <a:headEnd/>
            <a:tailEnd/>
          </a:ln>
        </p:spPr>
        <p:txBody>
          <a:bodyPr>
            <a:spAutoFit/>
          </a:bodyPr>
          <a:lstStyle/>
          <a:p>
            <a:pPr algn="just" rtl="1">
              <a:lnSpc>
                <a:spcPct val="135000"/>
              </a:lnSpc>
            </a:pPr>
            <a:r>
              <a:rPr lang="ar-SA" sz="2400">
                <a:cs typeface="Zar" pitchFamily="2" charset="-78"/>
              </a:rPr>
              <a:t>اين سياست ساده، سه زيان عمده دارد:</a:t>
            </a:r>
            <a:endParaRPr lang="fa-IR" sz="2400">
              <a:cs typeface="Zar" pitchFamily="2" charset="-78"/>
            </a:endParaRPr>
          </a:p>
          <a:p>
            <a:pPr algn="just" rtl="1">
              <a:lnSpc>
                <a:spcPct val="135000"/>
              </a:lnSpc>
            </a:pPr>
            <a:endParaRPr lang="en-US" sz="2400">
              <a:cs typeface="Zar" pitchFamily="2" charset="-78"/>
            </a:endParaRPr>
          </a:p>
          <a:p>
            <a:pPr algn="just" rtl="1">
              <a:buClr>
                <a:srgbClr val="7F5429"/>
              </a:buClr>
              <a:buFont typeface="Wingdings" pitchFamily="2" charset="2"/>
              <a:buChar char="v"/>
            </a:pPr>
            <a:r>
              <a:rPr lang="en-US" sz="2200">
                <a:cs typeface="Zar" pitchFamily="2" charset="-78"/>
              </a:rPr>
              <a:t>Local Maxima </a:t>
            </a:r>
            <a:r>
              <a:rPr lang="ar-SA" sz="2200">
                <a:cs typeface="Zar" pitchFamily="2" charset="-78"/>
              </a:rPr>
              <a:t>: يک ماکزيمم محلي، برخلاف ماکزيمم عمومي، قله‌اي است که پائين‌تر از بلندترين قله درفضاي حالت است. زماني که روي ماکزيمم محلي هستيم، الگوريتم توقف خواهد نمود. اگرچه راه حل نيز ممکن است دور از انتظار باشد.</a:t>
            </a:r>
            <a:endParaRPr lang="en-US" sz="2200">
              <a:cs typeface="Zar" pitchFamily="2" charset="-78"/>
            </a:endParaRPr>
          </a:p>
          <a:p>
            <a:pPr algn="just" rtl="1">
              <a:buClr>
                <a:srgbClr val="7F5429"/>
              </a:buClr>
              <a:buFont typeface="Wingdings" pitchFamily="2" charset="2"/>
              <a:buChar char="v"/>
            </a:pPr>
            <a:r>
              <a:rPr lang="en-US" sz="2200">
                <a:cs typeface="Zar" pitchFamily="2" charset="-78"/>
              </a:rPr>
              <a:t>Plateaux </a:t>
            </a:r>
            <a:r>
              <a:rPr lang="ar-SA" sz="2200">
                <a:cs typeface="Zar" pitchFamily="2" charset="-78"/>
              </a:rPr>
              <a:t>: يک فلات محوطه‌اي از فضاي حالت است که تابع ارزياب يکنواخت باشد. جستجو يک قدم تصادفي را برخواهد داشت.</a:t>
            </a:r>
            <a:endParaRPr lang="en-US" sz="2200">
              <a:cs typeface="Zar" pitchFamily="2" charset="-78"/>
            </a:endParaRPr>
          </a:p>
          <a:p>
            <a:pPr algn="just" rtl="1">
              <a:buClr>
                <a:srgbClr val="7F5429"/>
              </a:buClr>
              <a:buFont typeface="Wingdings" pitchFamily="2" charset="2"/>
              <a:buChar char="v"/>
            </a:pPr>
            <a:r>
              <a:rPr lang="en-US" sz="2200">
                <a:cs typeface="Zar" pitchFamily="2" charset="-78"/>
              </a:rPr>
              <a:t>Ridges </a:t>
            </a:r>
            <a:r>
              <a:rPr lang="ar-SA" sz="2200">
                <a:cs typeface="Zar" pitchFamily="2" charset="-78"/>
              </a:rPr>
              <a:t>: نوک کوه، داراي لبه‌هاي سراشيب است. بنابراين جستجو به بالاي نوک کوه به آساني مي‌رسد، اما بعد با ملايمت به سمت قله مي‌رود. مگر اينکه عملگرهايي موجود باشند که مستقيماً به سمت بالاي نوک کوه حرکت کنند. جستجو ممکن است از لبه‌اي به لبه ديگر نوسان داشته باشد و پيشرفت کمي را حاصل شود.</a:t>
            </a:r>
            <a:endParaRPr lang="en-US" sz="2200">
              <a:cs typeface="Zar" pitchFamily="2" charset="-78"/>
            </a:endParaRPr>
          </a:p>
          <a:p>
            <a:pPr algn="just" rtl="1">
              <a:spcBef>
                <a:spcPct val="50000"/>
              </a:spcBef>
            </a:pPr>
            <a:endParaRPr lang="en-US" sz="2200">
              <a:cs typeface="Zar" pitchFamily="2" charset="-78"/>
            </a:endParaRPr>
          </a:p>
        </p:txBody>
      </p:sp>
    </p:spTree>
    <p:extLst>
      <p:ext uri="{BB962C8B-B14F-4D97-AF65-F5344CB8AC3E}">
        <p14:creationId xmlns:p14="http://schemas.microsoft.com/office/powerpoint/2010/main" val="406471370"/>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DD222A86-2AF8-4B19-B3D5-32CAA89F0F97}" type="slidenum">
              <a:rPr lang="fa-IR" sz="1400">
                <a:cs typeface="Times New Roman" pitchFamily="18" charset="0"/>
              </a:rPr>
              <a:pPr algn="r">
                <a:defRPr/>
              </a:pPr>
              <a:t>77</a:t>
            </a:fld>
            <a:endParaRPr lang="en-US" sz="1400">
              <a:cs typeface="Times New Roman" pitchFamily="18" charset="0"/>
            </a:endParaRPr>
          </a:p>
        </p:txBody>
      </p:sp>
      <p:sp>
        <p:nvSpPr>
          <p:cNvPr id="167939"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167940" name="Text Box 3"/>
          <p:cNvSpPr txBox="1">
            <a:spLocks noChangeArrowheads="1"/>
          </p:cNvSpPr>
          <p:nvPr/>
        </p:nvSpPr>
        <p:spPr bwMode="auto">
          <a:xfrm>
            <a:off x="2063751" y="2708275"/>
            <a:ext cx="7993063" cy="3970318"/>
          </a:xfrm>
          <a:prstGeom prst="rect">
            <a:avLst/>
          </a:prstGeom>
          <a:noFill/>
          <a:ln w="9525" algn="ctr">
            <a:noFill/>
            <a:miter lim="800000"/>
            <a:headEnd/>
            <a:tailEnd/>
          </a:ln>
        </p:spPr>
        <p:txBody>
          <a:bodyPr>
            <a:spAutoFit/>
          </a:bodyPr>
          <a:lstStyle/>
          <a:p>
            <a:pPr algn="r" rtl="1" eaLnBrk="0" hangingPunct="0">
              <a:buClr>
                <a:srgbClr val="00D600"/>
              </a:buClr>
              <a:buFont typeface="Wingdings" pitchFamily="2" charset="2"/>
              <a:buChar char="Ã"/>
            </a:pPr>
            <a:r>
              <a:rPr lang="fa-IR" sz="2400">
                <a:solidFill>
                  <a:srgbClr val="CC3300"/>
                </a:solidFill>
                <a:cs typeface="Homa" pitchFamily="2" charset="-78"/>
              </a:rPr>
              <a:t>انواع تپه نوردی:</a:t>
            </a:r>
          </a:p>
          <a:p>
            <a:pPr lvl="4" algn="ctr" rtl="1" eaLnBrk="0" hangingPunct="0">
              <a:buClr>
                <a:srgbClr val="00D600"/>
              </a:buClr>
              <a:buFont typeface="Wingdings" pitchFamily="2" charset="2"/>
              <a:buChar char="×"/>
            </a:pPr>
            <a:r>
              <a:rPr lang="fa-IR" sz="2000">
                <a:solidFill>
                  <a:srgbClr val="CC3300"/>
                </a:solidFill>
                <a:cs typeface="Homa" pitchFamily="2" charset="-78"/>
              </a:rPr>
              <a:t>تپه نوردی غيرقطعی،  تپه نوردی اولين انتخاب،  تپه نوردی شروع مجدد تصادفی</a:t>
            </a:r>
          </a:p>
          <a:p>
            <a:pPr algn="r" rtl="1" eaLnBrk="0" hangingPunct="0">
              <a:buClr>
                <a:srgbClr val="00D600"/>
              </a:buClr>
              <a:buFont typeface="Wingdings" pitchFamily="2" charset="2"/>
              <a:buChar char="Ã"/>
            </a:pPr>
            <a:endParaRPr lang="fa-IR" sz="2400">
              <a:solidFill>
                <a:srgbClr val="CC3300"/>
              </a:solidFill>
              <a:cs typeface="Homa" pitchFamily="2" charset="-78"/>
            </a:endParaRPr>
          </a:p>
          <a:p>
            <a:pPr algn="r" rtl="1" eaLnBrk="0" hangingPunct="0">
              <a:buClr>
                <a:srgbClr val="00D600"/>
              </a:buClr>
              <a:buFont typeface="Wingdings" pitchFamily="2" charset="2"/>
              <a:buNone/>
            </a:pPr>
            <a:r>
              <a:rPr lang="fa-IR" sz="2800">
                <a:solidFill>
                  <a:schemeClr val="accent2"/>
                </a:solidFill>
                <a:cs typeface="Lotus" pitchFamily="2" charset="-78"/>
              </a:rPr>
              <a:t>مثال: مسئله 8 وزير</a:t>
            </a:r>
          </a:p>
          <a:p>
            <a:pPr algn="r" rtl="1" eaLnBrk="0" hangingPunct="0">
              <a:buClr>
                <a:srgbClr val="00D600"/>
              </a:buClr>
              <a:buFont typeface="Wingdings" pitchFamily="2" charset="2"/>
              <a:buChar char="Ã"/>
            </a:pPr>
            <a:r>
              <a:rPr lang="fa-IR" sz="2400">
                <a:solidFill>
                  <a:srgbClr val="CC3300"/>
                </a:solidFill>
                <a:cs typeface="Homa" pitchFamily="2" charset="-78"/>
              </a:rPr>
              <a:t>مسئله 8 وزير با استفاده از فرمولبندی حالت کامل</a:t>
            </a:r>
          </a:p>
          <a:p>
            <a:pPr lvl="2" algn="r" rtl="1" eaLnBrk="0" hangingPunct="0">
              <a:buClr>
                <a:srgbClr val="00D600"/>
              </a:buClr>
              <a:buFont typeface="Wingdings" pitchFamily="2" charset="2"/>
              <a:buChar char="×"/>
            </a:pPr>
            <a:r>
              <a:rPr lang="fa-IR" sz="2000">
                <a:solidFill>
                  <a:srgbClr val="CC3300"/>
                </a:solidFill>
                <a:cs typeface="Homa" pitchFamily="2" charset="-78"/>
              </a:rPr>
              <a:t>در هر حالت 8 وزير در صفحه قرار دارند</a:t>
            </a:r>
          </a:p>
          <a:p>
            <a:pPr algn="r" rtl="1" eaLnBrk="0" hangingPunct="0">
              <a:spcBef>
                <a:spcPct val="50000"/>
              </a:spcBef>
              <a:buClr>
                <a:srgbClr val="00D600"/>
              </a:buClr>
              <a:buFont typeface="Wingdings" pitchFamily="2" charset="2"/>
              <a:buChar char="Ã"/>
            </a:pPr>
            <a:r>
              <a:rPr lang="fa-IR" sz="2400">
                <a:solidFill>
                  <a:srgbClr val="CC3300"/>
                </a:solidFill>
                <a:cs typeface="Homa" pitchFamily="2" charset="-78"/>
              </a:rPr>
              <a:t>تابع جانشين: انتقال يک وزير به مربع ديگر در همان ستون</a:t>
            </a:r>
          </a:p>
          <a:p>
            <a:pPr algn="r" rtl="1" eaLnBrk="0" hangingPunct="0">
              <a:spcBef>
                <a:spcPct val="50000"/>
              </a:spcBef>
              <a:buClr>
                <a:srgbClr val="00D600"/>
              </a:buClr>
              <a:buFont typeface="Wingdings" pitchFamily="2" charset="2"/>
              <a:buChar char="Ã"/>
            </a:pPr>
            <a:r>
              <a:rPr lang="fa-IR" sz="2400">
                <a:solidFill>
                  <a:srgbClr val="CC3300"/>
                </a:solidFill>
                <a:cs typeface="Homa" pitchFamily="2" charset="-78"/>
              </a:rPr>
              <a:t>تابع اکتشاف: جفت وزيرهايي که نسبت به هم گارد دارند</a:t>
            </a:r>
          </a:p>
          <a:p>
            <a:pPr lvl="2" algn="r" rtl="1" eaLnBrk="0" hangingPunct="0">
              <a:buClr>
                <a:srgbClr val="00D600"/>
              </a:buClr>
              <a:buFont typeface="Wingdings" pitchFamily="2" charset="2"/>
              <a:buChar char="×"/>
            </a:pPr>
            <a:r>
              <a:rPr lang="fa-IR" sz="2000">
                <a:solidFill>
                  <a:srgbClr val="CC3300"/>
                </a:solidFill>
                <a:cs typeface="Homa" pitchFamily="2" charset="-78"/>
              </a:rPr>
              <a:t>مستقيم يا غير مستقيم</a:t>
            </a:r>
          </a:p>
        </p:txBody>
      </p:sp>
      <p:sp>
        <p:nvSpPr>
          <p:cNvPr id="167941" name="Rectangle 4"/>
          <p:cNvSpPr>
            <a:spLocks noChangeArrowheads="1"/>
          </p:cNvSpPr>
          <p:nvPr/>
        </p:nvSpPr>
        <p:spPr bwMode="auto">
          <a:xfrm>
            <a:off x="1987551" y="1933575"/>
            <a:ext cx="7777163" cy="641350"/>
          </a:xfrm>
          <a:prstGeom prst="rect">
            <a:avLst/>
          </a:prstGeom>
          <a:noFill/>
          <a:ln w="9525" algn="ctr">
            <a:noFill/>
            <a:miter lim="800000"/>
            <a:headEnd/>
            <a:tailEnd/>
          </a:ln>
        </p:spPr>
        <p:txBody>
          <a:bodyPr>
            <a:spAutoFit/>
          </a:bodyPr>
          <a:lstStyle/>
          <a:p>
            <a:pPr algn="ctr" eaLnBrk="0" hangingPunct="0"/>
            <a:r>
              <a:rPr lang="fa-IR" sz="3600">
                <a:solidFill>
                  <a:schemeClr val="accent2"/>
                </a:solidFill>
                <a:cs typeface="Lotus" pitchFamily="2" charset="-78"/>
              </a:rPr>
              <a:t>جست و جوی تپه نوردی</a:t>
            </a:r>
          </a:p>
        </p:txBody>
      </p:sp>
    </p:spTree>
    <p:extLst>
      <p:ext uri="{BB962C8B-B14F-4D97-AF65-F5344CB8AC3E}">
        <p14:creationId xmlns:p14="http://schemas.microsoft.com/office/powerpoint/2010/main" val="850110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txBox="1">
            <a:spLocks noGrp="1"/>
          </p:cNvSpPr>
          <p:nvPr/>
        </p:nvSpPr>
        <p:spPr bwMode="auto">
          <a:xfrm>
            <a:off x="8077200" y="6248400"/>
            <a:ext cx="1905000" cy="457200"/>
          </a:xfrm>
          <a:prstGeom prst="rect">
            <a:avLst/>
          </a:prstGeom>
          <a:noFill/>
          <a:ln>
            <a:miter lim="800000"/>
            <a:headEnd/>
            <a:tailEnd/>
          </a:ln>
        </p:spPr>
        <p:txBody>
          <a:bodyPr/>
          <a:lstStyle/>
          <a:p>
            <a:pPr algn="r">
              <a:defRPr/>
            </a:pPr>
            <a:fld id="{F9794530-AF51-4DB3-B503-C6C58E54C3CD}" type="slidenum">
              <a:rPr lang="fa-IR" sz="1400">
                <a:cs typeface="Times New Roman" pitchFamily="18" charset="0"/>
              </a:rPr>
              <a:pPr algn="r">
                <a:defRPr/>
              </a:pPr>
              <a:t>78</a:t>
            </a:fld>
            <a:endParaRPr lang="en-US" sz="1400">
              <a:cs typeface="Times New Roman" pitchFamily="18" charset="0"/>
            </a:endParaRPr>
          </a:p>
        </p:txBody>
      </p:sp>
      <p:sp>
        <p:nvSpPr>
          <p:cNvPr id="168963" name="Text Box 2"/>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algn="r" eaLnBrk="0" hangingPunct="0">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pic>
        <p:nvPicPr>
          <p:cNvPr id="168964" name="Picture 3"/>
          <p:cNvPicPr>
            <a:picLocks noChangeAspect="1" noChangeArrowheads="1"/>
          </p:cNvPicPr>
          <p:nvPr/>
        </p:nvPicPr>
        <p:blipFill>
          <a:blip r:embed="rId2"/>
          <a:srcRect/>
          <a:stretch>
            <a:fillRect/>
          </a:stretch>
        </p:blipFill>
        <p:spPr bwMode="auto">
          <a:xfrm>
            <a:off x="2782889" y="2565400"/>
            <a:ext cx="2509837" cy="2509838"/>
          </a:xfrm>
          <a:prstGeom prst="rect">
            <a:avLst/>
          </a:prstGeom>
          <a:noFill/>
          <a:ln w="9525">
            <a:noFill/>
            <a:miter lim="800000"/>
            <a:headEnd/>
            <a:tailEnd/>
          </a:ln>
        </p:spPr>
      </p:pic>
      <p:pic>
        <p:nvPicPr>
          <p:cNvPr id="168965" name="Picture 4"/>
          <p:cNvPicPr>
            <a:picLocks noChangeAspect="1" noChangeArrowheads="1"/>
          </p:cNvPicPr>
          <p:nvPr/>
        </p:nvPicPr>
        <p:blipFill>
          <a:blip r:embed="rId3"/>
          <a:srcRect/>
          <a:stretch>
            <a:fillRect/>
          </a:stretch>
        </p:blipFill>
        <p:spPr bwMode="auto">
          <a:xfrm>
            <a:off x="6973889" y="2565400"/>
            <a:ext cx="2509837" cy="2509838"/>
          </a:xfrm>
          <a:prstGeom prst="rect">
            <a:avLst/>
          </a:prstGeom>
          <a:noFill/>
          <a:ln w="9525">
            <a:noFill/>
            <a:miter lim="800000"/>
            <a:headEnd/>
            <a:tailEnd/>
          </a:ln>
        </p:spPr>
      </p:pic>
      <p:sp>
        <p:nvSpPr>
          <p:cNvPr id="168966" name="Rectangle 5"/>
          <p:cNvSpPr>
            <a:spLocks noChangeArrowheads="1"/>
          </p:cNvSpPr>
          <p:nvPr/>
        </p:nvSpPr>
        <p:spPr bwMode="auto">
          <a:xfrm>
            <a:off x="1987551" y="1882775"/>
            <a:ext cx="7777163" cy="641350"/>
          </a:xfrm>
          <a:prstGeom prst="rect">
            <a:avLst/>
          </a:prstGeom>
          <a:noFill/>
          <a:ln w="9525" algn="ctr">
            <a:noFill/>
            <a:miter lim="800000"/>
            <a:headEnd/>
            <a:tailEnd/>
          </a:ln>
        </p:spPr>
        <p:txBody>
          <a:bodyPr>
            <a:spAutoFit/>
          </a:bodyPr>
          <a:lstStyle/>
          <a:p>
            <a:pPr algn="ctr" eaLnBrk="0" hangingPunct="0"/>
            <a:r>
              <a:rPr lang="fa-IR" sz="3600">
                <a:solidFill>
                  <a:schemeClr val="accent2"/>
                </a:solidFill>
                <a:cs typeface="Lotus" pitchFamily="2" charset="-78"/>
              </a:rPr>
              <a:t>مثال جست و جوی تپه نوردی</a:t>
            </a:r>
          </a:p>
        </p:txBody>
      </p:sp>
      <p:sp>
        <p:nvSpPr>
          <p:cNvPr id="168967" name="Text Box 6"/>
          <p:cNvSpPr txBox="1">
            <a:spLocks noChangeArrowheads="1"/>
          </p:cNvSpPr>
          <p:nvPr/>
        </p:nvSpPr>
        <p:spPr bwMode="auto">
          <a:xfrm>
            <a:off x="1992313" y="5300663"/>
            <a:ext cx="8064500" cy="457200"/>
          </a:xfrm>
          <a:prstGeom prst="rect">
            <a:avLst/>
          </a:prstGeom>
          <a:noFill/>
          <a:ln w="9525" algn="ctr">
            <a:noFill/>
            <a:miter lim="800000"/>
            <a:headEnd/>
            <a:tailEnd/>
          </a:ln>
        </p:spPr>
        <p:txBody>
          <a:bodyPr>
            <a:spAutoFit/>
          </a:bodyPr>
          <a:lstStyle/>
          <a:p>
            <a:pPr algn="r" eaLnBrk="0" hangingPunct="0">
              <a:spcBef>
                <a:spcPct val="50000"/>
              </a:spcBef>
            </a:pPr>
            <a:endParaRPr lang="fa-IR" sz="2400">
              <a:solidFill>
                <a:srgbClr val="CC3300"/>
              </a:solidFill>
              <a:cs typeface="Homa" pitchFamily="2" charset="-78"/>
            </a:endParaRPr>
          </a:p>
        </p:txBody>
      </p:sp>
      <p:sp>
        <p:nvSpPr>
          <p:cNvPr id="168968" name="Text Box 7"/>
          <p:cNvSpPr txBox="1">
            <a:spLocks noChangeArrowheads="1"/>
          </p:cNvSpPr>
          <p:nvPr/>
        </p:nvSpPr>
        <p:spPr bwMode="auto">
          <a:xfrm>
            <a:off x="1992314" y="5300664"/>
            <a:ext cx="8207375" cy="1015663"/>
          </a:xfrm>
          <a:prstGeom prst="rect">
            <a:avLst/>
          </a:prstGeom>
          <a:noFill/>
          <a:ln w="9525" algn="ctr">
            <a:noFill/>
            <a:miter lim="800000"/>
            <a:headEnd/>
            <a:tailEnd/>
          </a:ln>
        </p:spPr>
        <p:txBody>
          <a:bodyPr>
            <a:spAutoFit/>
          </a:bodyPr>
          <a:lstStyle/>
          <a:p>
            <a:pPr algn="r" rtl="1" eaLnBrk="0" hangingPunct="0">
              <a:spcBef>
                <a:spcPct val="50000"/>
              </a:spcBef>
            </a:pPr>
            <a:r>
              <a:rPr lang="fa-IR" sz="2400">
                <a:solidFill>
                  <a:srgbClr val="CC3300"/>
                </a:solidFill>
                <a:cs typeface="Homa" pitchFamily="2" charset="-78"/>
              </a:rPr>
              <a:t>الف- حالت با هزينه </a:t>
            </a:r>
            <a:r>
              <a:rPr lang="en-US" sz="2400">
                <a:solidFill>
                  <a:srgbClr val="CC3300"/>
                </a:solidFill>
                <a:cs typeface="Homa" pitchFamily="2" charset="-78"/>
              </a:rPr>
              <a:t>h=17</a:t>
            </a:r>
            <a:r>
              <a:rPr lang="fa-IR" sz="2400">
                <a:solidFill>
                  <a:srgbClr val="CC3300"/>
                </a:solidFill>
                <a:cs typeface="Homa" pitchFamily="2" charset="-78"/>
              </a:rPr>
              <a:t> که مقدار </a:t>
            </a:r>
            <a:r>
              <a:rPr lang="en-US" sz="2400">
                <a:solidFill>
                  <a:srgbClr val="CC3300"/>
                </a:solidFill>
                <a:cs typeface="Homa" pitchFamily="2" charset="-78"/>
              </a:rPr>
              <a:t>h</a:t>
            </a:r>
            <a:r>
              <a:rPr lang="fa-IR" sz="2400">
                <a:solidFill>
                  <a:srgbClr val="CC3300"/>
                </a:solidFill>
                <a:cs typeface="Homa" pitchFamily="2" charset="-78"/>
              </a:rPr>
              <a:t> را برای هر جانشين نشان ميدهد</a:t>
            </a:r>
          </a:p>
          <a:p>
            <a:pPr algn="r" rtl="1" eaLnBrk="0" hangingPunct="0">
              <a:spcBef>
                <a:spcPct val="50000"/>
              </a:spcBef>
            </a:pPr>
            <a:r>
              <a:rPr lang="fa-IR" sz="2400">
                <a:solidFill>
                  <a:srgbClr val="CC3300"/>
                </a:solidFill>
                <a:cs typeface="Homa" pitchFamily="2" charset="-78"/>
              </a:rPr>
              <a:t>ب- کمينه محلی در فضای حالت 8 وزير؛ </a:t>
            </a:r>
            <a:r>
              <a:rPr lang="en-US" sz="2400">
                <a:solidFill>
                  <a:srgbClr val="CC3300"/>
                </a:solidFill>
                <a:cs typeface="Homa" pitchFamily="2" charset="-78"/>
              </a:rPr>
              <a:t>h=1</a:t>
            </a:r>
          </a:p>
        </p:txBody>
      </p:sp>
      <p:sp>
        <p:nvSpPr>
          <p:cNvPr id="168969" name="Text Box 8"/>
          <p:cNvSpPr txBox="1">
            <a:spLocks noChangeArrowheads="1"/>
          </p:cNvSpPr>
          <p:nvPr/>
        </p:nvSpPr>
        <p:spPr bwMode="auto">
          <a:xfrm>
            <a:off x="2063751" y="2349500"/>
            <a:ext cx="792163" cy="457200"/>
          </a:xfrm>
          <a:prstGeom prst="rect">
            <a:avLst/>
          </a:prstGeom>
          <a:noFill/>
          <a:ln w="9525" algn="ctr">
            <a:noFill/>
            <a:miter lim="800000"/>
            <a:headEnd/>
            <a:tailEnd/>
          </a:ln>
        </p:spPr>
        <p:txBody>
          <a:bodyPr>
            <a:spAutoFit/>
          </a:bodyPr>
          <a:lstStyle/>
          <a:p>
            <a:pPr algn="r" eaLnBrk="0" hangingPunct="0">
              <a:spcBef>
                <a:spcPct val="50000"/>
              </a:spcBef>
            </a:pPr>
            <a:r>
              <a:rPr lang="fa-IR" sz="2400">
                <a:solidFill>
                  <a:srgbClr val="CC3300"/>
                </a:solidFill>
                <a:cs typeface="Homa" pitchFamily="2" charset="-78"/>
              </a:rPr>
              <a:t>الف</a:t>
            </a:r>
            <a:endParaRPr lang="en-US" sz="2400">
              <a:solidFill>
                <a:srgbClr val="CC3300"/>
              </a:solidFill>
              <a:cs typeface="Homa" pitchFamily="2" charset="-78"/>
            </a:endParaRPr>
          </a:p>
        </p:txBody>
      </p:sp>
      <p:sp>
        <p:nvSpPr>
          <p:cNvPr id="168970" name="Text Box 9"/>
          <p:cNvSpPr txBox="1">
            <a:spLocks noChangeArrowheads="1"/>
          </p:cNvSpPr>
          <p:nvPr/>
        </p:nvSpPr>
        <p:spPr bwMode="auto">
          <a:xfrm>
            <a:off x="9467850" y="2382838"/>
            <a:ext cx="503238" cy="457200"/>
          </a:xfrm>
          <a:prstGeom prst="rect">
            <a:avLst/>
          </a:prstGeom>
          <a:noFill/>
          <a:ln w="9525" algn="ctr">
            <a:noFill/>
            <a:miter lim="800000"/>
            <a:headEnd/>
            <a:tailEnd/>
          </a:ln>
        </p:spPr>
        <p:txBody>
          <a:bodyPr>
            <a:spAutoFit/>
          </a:bodyPr>
          <a:lstStyle/>
          <a:p>
            <a:pPr algn="r" eaLnBrk="0" hangingPunct="0">
              <a:spcBef>
                <a:spcPct val="50000"/>
              </a:spcBef>
            </a:pPr>
            <a:r>
              <a:rPr lang="fa-IR" sz="2400">
                <a:solidFill>
                  <a:srgbClr val="CC3300"/>
                </a:solidFill>
                <a:cs typeface="Homa" pitchFamily="2" charset="-78"/>
              </a:rPr>
              <a:t>ب</a:t>
            </a:r>
            <a:endParaRPr lang="en-US" sz="2400">
              <a:solidFill>
                <a:srgbClr val="CC3300"/>
              </a:solidFill>
              <a:cs typeface="Homa" pitchFamily="2" charset="-78"/>
            </a:endParaRPr>
          </a:p>
        </p:txBody>
      </p:sp>
    </p:spTree>
    <p:extLst>
      <p:ext uri="{BB962C8B-B14F-4D97-AF65-F5344CB8AC3E}">
        <p14:creationId xmlns:p14="http://schemas.microsoft.com/office/powerpoint/2010/main" val="2280470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fld id="{FD91669C-5744-45F7-9686-36758134B256}" type="slidenum">
              <a:rPr lang="fa-IR"/>
              <a:pPr/>
              <a:t>79</a:t>
            </a:fld>
            <a:endParaRPr lang="en-US"/>
          </a:p>
        </p:txBody>
      </p:sp>
      <p:pic>
        <p:nvPicPr>
          <p:cNvPr id="242690" name="Picture 2" descr="AI2"/>
          <p:cNvPicPr>
            <a:picLocks noGrp="1" noChangeAspect="1" noChangeArrowheads="1"/>
          </p:cNvPicPr>
          <p:nvPr>
            <p:ph/>
          </p:nvPr>
        </p:nvPicPr>
        <p:blipFill>
          <a:blip r:embed="rId2"/>
          <a:srcRect/>
          <a:stretch>
            <a:fillRect/>
          </a:stretch>
        </p:blipFill>
        <p:spPr>
          <a:xfrm>
            <a:off x="1847851" y="1844676"/>
            <a:ext cx="5616575" cy="4803775"/>
          </a:xfrm>
          <a:noFill/>
          <a:ln/>
        </p:spPr>
      </p:pic>
      <p:sp>
        <p:nvSpPr>
          <p:cNvPr id="242691" name="Text Box 3"/>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a:effectLst/>
        </p:spPr>
        <p:txBody>
          <a:bodyPr>
            <a:spAutoFit/>
          </a:body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sp>
        <p:nvSpPr>
          <p:cNvPr id="242692" name="Rectangle 4"/>
          <p:cNvSpPr>
            <a:spLocks noChangeArrowheads="1"/>
          </p:cNvSpPr>
          <p:nvPr/>
        </p:nvSpPr>
        <p:spPr bwMode="auto">
          <a:xfrm>
            <a:off x="2089151" y="2047875"/>
            <a:ext cx="7777163" cy="641350"/>
          </a:xfrm>
          <a:prstGeom prst="rect">
            <a:avLst/>
          </a:prstGeom>
          <a:noFill/>
          <a:ln w="9525" algn="ctr">
            <a:noFill/>
            <a:miter lim="800000"/>
            <a:headEnd/>
            <a:tailEnd/>
          </a:ln>
          <a:effectLst/>
        </p:spPr>
        <p:txBody>
          <a:bodyPr>
            <a:spAutoFit/>
          </a:bodyPr>
          <a:lstStyle/>
          <a:p>
            <a:pPr algn="r"/>
            <a:r>
              <a:rPr lang="fa-IR" sz="3600" b="1">
                <a:solidFill>
                  <a:schemeClr val="accent2"/>
                </a:solidFill>
                <a:cs typeface="Lotus" pitchFamily="2" charset="-78"/>
              </a:rPr>
              <a:t>الگوريتم های ژنتيک</a:t>
            </a:r>
          </a:p>
        </p:txBody>
      </p:sp>
      <p:sp>
        <p:nvSpPr>
          <p:cNvPr id="242693" name="Text Box 5"/>
          <p:cNvSpPr txBox="1">
            <a:spLocks noChangeArrowheads="1"/>
          </p:cNvSpPr>
          <p:nvPr/>
        </p:nvSpPr>
        <p:spPr bwMode="auto">
          <a:xfrm>
            <a:off x="7896226" y="3213100"/>
            <a:ext cx="2016125" cy="2308324"/>
          </a:xfrm>
          <a:prstGeom prst="rect">
            <a:avLst/>
          </a:prstGeom>
          <a:noFill/>
          <a:ln w="9525" algn="ctr">
            <a:noFill/>
            <a:miter lim="800000"/>
            <a:headEnd/>
            <a:tailEnd/>
          </a:ln>
          <a:effectLst/>
        </p:spPr>
        <p:txBody>
          <a:bodyPr>
            <a:spAutoFit/>
          </a:bodyPr>
          <a:lstStyle/>
          <a:p>
            <a:pPr algn="justLow" rtl="1">
              <a:spcBef>
                <a:spcPct val="50000"/>
              </a:spcBef>
            </a:pPr>
            <a:r>
              <a:rPr lang="fa-IR" sz="2400">
                <a:solidFill>
                  <a:srgbClr val="CC3300"/>
                </a:solidFill>
                <a:cs typeface="Homa" pitchFamily="2" charset="-78"/>
              </a:rPr>
              <a:t>شکلی از جست و جوی پرتو غير قطعی که حالتهای جانشين از طريق ترکيب دو حالت والد توليد ميشود</a:t>
            </a:r>
            <a:endParaRPr lang="en-US" sz="2400">
              <a:solidFill>
                <a:srgbClr val="CC3300"/>
              </a:solidFill>
              <a:cs typeface="Homa" pitchFamily="2" charset="-78"/>
            </a:endParaRPr>
          </a:p>
        </p:txBody>
      </p:sp>
    </p:spTree>
    <p:extLst>
      <p:ext uri="{BB962C8B-B14F-4D97-AF65-F5344CB8AC3E}">
        <p14:creationId xmlns:p14="http://schemas.microsoft.com/office/powerpoint/2010/main" val="2253022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4" name="Ink 43">
                <a:extLst>
                  <a:ext uri="{FF2B5EF4-FFF2-40B4-BE49-F238E27FC236}">
                    <a16:creationId xmlns:a16="http://schemas.microsoft.com/office/drawing/2014/main" id="{D301E0F4-0E5C-4D79-A45E-BB4327C553ED}"/>
                  </a:ext>
                </a:extLst>
              </p14:cNvPr>
              <p14:cNvContentPartPr/>
              <p14:nvPr/>
            </p14:nvContentPartPr>
            <p14:xfrm>
              <a:off x="2128233" y="421255"/>
              <a:ext cx="7879320" cy="3125880"/>
            </p14:xfrm>
          </p:contentPart>
        </mc:Choice>
        <mc:Fallback xmlns="">
          <p:pic>
            <p:nvPicPr>
              <p:cNvPr id="44" name="Ink 43">
                <a:extLst>
                  <a:ext uri="{FF2B5EF4-FFF2-40B4-BE49-F238E27FC236}">
                    <a16:creationId xmlns:a16="http://schemas.microsoft.com/office/drawing/2014/main" id="{D301E0F4-0E5C-4D79-A45E-BB4327C553ED}"/>
                  </a:ext>
                </a:extLst>
              </p:cNvPr>
              <p:cNvPicPr/>
              <p:nvPr/>
            </p:nvPicPr>
            <p:blipFill>
              <a:blip r:embed="rId3"/>
              <a:stretch>
                <a:fillRect/>
              </a:stretch>
            </p:blipFill>
            <p:spPr>
              <a:xfrm>
                <a:off x="2110233" y="403255"/>
                <a:ext cx="7914960" cy="31615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0" name="Ink 49">
                <a:extLst>
                  <a:ext uri="{FF2B5EF4-FFF2-40B4-BE49-F238E27FC236}">
                    <a16:creationId xmlns:a16="http://schemas.microsoft.com/office/drawing/2014/main" id="{27C2DB72-F23B-404A-9B41-514CB478DADB}"/>
                  </a:ext>
                </a:extLst>
              </p14:cNvPr>
              <p14:cNvContentPartPr/>
              <p14:nvPr/>
            </p14:nvContentPartPr>
            <p14:xfrm>
              <a:off x="3930753" y="1371295"/>
              <a:ext cx="653400" cy="324000"/>
            </p14:xfrm>
          </p:contentPart>
        </mc:Choice>
        <mc:Fallback xmlns="">
          <p:pic>
            <p:nvPicPr>
              <p:cNvPr id="50" name="Ink 49">
                <a:extLst>
                  <a:ext uri="{FF2B5EF4-FFF2-40B4-BE49-F238E27FC236}">
                    <a16:creationId xmlns:a16="http://schemas.microsoft.com/office/drawing/2014/main" id="{27C2DB72-F23B-404A-9B41-514CB478DADB}"/>
                  </a:ext>
                </a:extLst>
              </p:cNvPr>
              <p:cNvPicPr/>
              <p:nvPr/>
            </p:nvPicPr>
            <p:blipFill>
              <a:blip r:embed="rId5"/>
              <a:stretch>
                <a:fillRect/>
              </a:stretch>
            </p:blipFill>
            <p:spPr>
              <a:xfrm>
                <a:off x="3885753" y="1281295"/>
                <a:ext cx="743040" cy="503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1" name="Ink 50">
                <a:extLst>
                  <a:ext uri="{FF2B5EF4-FFF2-40B4-BE49-F238E27FC236}">
                    <a16:creationId xmlns:a16="http://schemas.microsoft.com/office/drawing/2014/main" id="{C0AA1A5C-FF1E-49D7-9052-7F8B4324F2E5}"/>
                  </a:ext>
                </a:extLst>
              </p14:cNvPr>
              <p14:cNvContentPartPr/>
              <p14:nvPr/>
            </p14:nvContentPartPr>
            <p14:xfrm>
              <a:off x="5427633" y="1681255"/>
              <a:ext cx="434520" cy="385200"/>
            </p14:xfrm>
          </p:contentPart>
        </mc:Choice>
        <mc:Fallback xmlns="">
          <p:pic>
            <p:nvPicPr>
              <p:cNvPr id="51" name="Ink 50">
                <a:extLst>
                  <a:ext uri="{FF2B5EF4-FFF2-40B4-BE49-F238E27FC236}">
                    <a16:creationId xmlns:a16="http://schemas.microsoft.com/office/drawing/2014/main" id="{C0AA1A5C-FF1E-49D7-9052-7F8B4324F2E5}"/>
                  </a:ext>
                </a:extLst>
              </p:cNvPr>
              <p:cNvPicPr/>
              <p:nvPr/>
            </p:nvPicPr>
            <p:blipFill>
              <a:blip r:embed="rId7"/>
              <a:stretch>
                <a:fillRect/>
              </a:stretch>
            </p:blipFill>
            <p:spPr>
              <a:xfrm>
                <a:off x="5382633" y="1591255"/>
                <a:ext cx="524160" cy="564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2" name="Ink 51">
                <a:extLst>
                  <a:ext uri="{FF2B5EF4-FFF2-40B4-BE49-F238E27FC236}">
                    <a16:creationId xmlns:a16="http://schemas.microsoft.com/office/drawing/2014/main" id="{A4A42BF2-4CFF-459B-9D86-7B42D4A9EBAC}"/>
                  </a:ext>
                </a:extLst>
              </p14:cNvPr>
              <p14:cNvContentPartPr/>
              <p14:nvPr/>
            </p14:nvContentPartPr>
            <p14:xfrm>
              <a:off x="8327433" y="959815"/>
              <a:ext cx="853200" cy="363960"/>
            </p14:xfrm>
          </p:contentPart>
        </mc:Choice>
        <mc:Fallback xmlns="">
          <p:pic>
            <p:nvPicPr>
              <p:cNvPr id="52" name="Ink 51">
                <a:extLst>
                  <a:ext uri="{FF2B5EF4-FFF2-40B4-BE49-F238E27FC236}">
                    <a16:creationId xmlns:a16="http://schemas.microsoft.com/office/drawing/2014/main" id="{A4A42BF2-4CFF-459B-9D86-7B42D4A9EBAC}"/>
                  </a:ext>
                </a:extLst>
              </p:cNvPr>
              <p:cNvPicPr/>
              <p:nvPr/>
            </p:nvPicPr>
            <p:blipFill>
              <a:blip r:embed="rId9"/>
              <a:stretch>
                <a:fillRect/>
              </a:stretch>
            </p:blipFill>
            <p:spPr>
              <a:xfrm>
                <a:off x="8282433" y="869815"/>
                <a:ext cx="942840" cy="543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517D57CC-A0BD-4875-8459-AEA9B6DF06EA}"/>
                  </a:ext>
                </a:extLst>
              </p14:cNvPr>
              <p14:cNvContentPartPr/>
              <p14:nvPr/>
            </p14:nvContentPartPr>
            <p14:xfrm>
              <a:off x="1326873" y="3404575"/>
              <a:ext cx="1431000" cy="2739600"/>
            </p14:xfrm>
          </p:contentPart>
        </mc:Choice>
        <mc:Fallback xmlns="">
          <p:pic>
            <p:nvPicPr>
              <p:cNvPr id="10" name="Ink 9">
                <a:extLst>
                  <a:ext uri="{FF2B5EF4-FFF2-40B4-BE49-F238E27FC236}">
                    <a16:creationId xmlns:a16="http://schemas.microsoft.com/office/drawing/2014/main" id="{517D57CC-A0BD-4875-8459-AEA9B6DF06EA}"/>
                  </a:ext>
                </a:extLst>
              </p:cNvPr>
              <p:cNvPicPr/>
              <p:nvPr/>
            </p:nvPicPr>
            <p:blipFill>
              <a:blip r:embed="rId11"/>
              <a:stretch>
                <a:fillRect/>
              </a:stretch>
            </p:blipFill>
            <p:spPr>
              <a:xfrm>
                <a:off x="1308873" y="3386575"/>
                <a:ext cx="1466640" cy="2775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 name="Ink 19">
                <a:extLst>
                  <a:ext uri="{FF2B5EF4-FFF2-40B4-BE49-F238E27FC236}">
                    <a16:creationId xmlns:a16="http://schemas.microsoft.com/office/drawing/2014/main" id="{4345F9A9-A3BB-4759-A068-F8B575F1210E}"/>
                  </a:ext>
                </a:extLst>
              </p14:cNvPr>
              <p14:cNvContentPartPr/>
              <p14:nvPr/>
            </p14:nvContentPartPr>
            <p14:xfrm>
              <a:off x="4683153" y="3521575"/>
              <a:ext cx="1695240" cy="2672640"/>
            </p14:xfrm>
          </p:contentPart>
        </mc:Choice>
        <mc:Fallback xmlns="">
          <p:pic>
            <p:nvPicPr>
              <p:cNvPr id="20" name="Ink 19">
                <a:extLst>
                  <a:ext uri="{FF2B5EF4-FFF2-40B4-BE49-F238E27FC236}">
                    <a16:creationId xmlns:a16="http://schemas.microsoft.com/office/drawing/2014/main" id="{4345F9A9-A3BB-4759-A068-F8B575F1210E}"/>
                  </a:ext>
                </a:extLst>
              </p:cNvPr>
              <p:cNvPicPr/>
              <p:nvPr/>
            </p:nvPicPr>
            <p:blipFill>
              <a:blip r:embed="rId13"/>
              <a:stretch>
                <a:fillRect/>
              </a:stretch>
            </p:blipFill>
            <p:spPr>
              <a:xfrm>
                <a:off x="4665153" y="3503575"/>
                <a:ext cx="1730880" cy="2708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9" name="Ink 28">
                <a:extLst>
                  <a:ext uri="{FF2B5EF4-FFF2-40B4-BE49-F238E27FC236}">
                    <a16:creationId xmlns:a16="http://schemas.microsoft.com/office/drawing/2014/main" id="{347E5486-A5A6-4641-B3EE-E8510E22E857}"/>
                  </a:ext>
                </a:extLst>
              </p14:cNvPr>
              <p14:cNvContentPartPr/>
              <p14:nvPr/>
            </p14:nvContentPartPr>
            <p14:xfrm>
              <a:off x="8757633" y="2983015"/>
              <a:ext cx="1669680" cy="2963880"/>
            </p14:xfrm>
          </p:contentPart>
        </mc:Choice>
        <mc:Fallback xmlns="">
          <p:pic>
            <p:nvPicPr>
              <p:cNvPr id="29" name="Ink 28">
                <a:extLst>
                  <a:ext uri="{FF2B5EF4-FFF2-40B4-BE49-F238E27FC236}">
                    <a16:creationId xmlns:a16="http://schemas.microsoft.com/office/drawing/2014/main" id="{347E5486-A5A6-4641-B3EE-E8510E22E857}"/>
                  </a:ext>
                </a:extLst>
              </p:cNvPr>
              <p:cNvPicPr/>
              <p:nvPr/>
            </p:nvPicPr>
            <p:blipFill>
              <a:blip r:embed="rId15"/>
              <a:stretch>
                <a:fillRect/>
              </a:stretch>
            </p:blipFill>
            <p:spPr>
              <a:xfrm>
                <a:off x="8739633" y="2965015"/>
                <a:ext cx="1705320" cy="2999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6" name="Ink 35">
                <a:extLst>
                  <a:ext uri="{FF2B5EF4-FFF2-40B4-BE49-F238E27FC236}">
                    <a16:creationId xmlns:a16="http://schemas.microsoft.com/office/drawing/2014/main" id="{F0E57882-71A5-4B3F-90CB-01A93DDA1843}"/>
                  </a:ext>
                </a:extLst>
              </p14:cNvPr>
              <p14:cNvContentPartPr/>
              <p14:nvPr/>
            </p14:nvContentPartPr>
            <p14:xfrm>
              <a:off x="2613873" y="3029455"/>
              <a:ext cx="554760" cy="299880"/>
            </p14:xfrm>
          </p:contentPart>
        </mc:Choice>
        <mc:Fallback xmlns="">
          <p:pic>
            <p:nvPicPr>
              <p:cNvPr id="36" name="Ink 35">
                <a:extLst>
                  <a:ext uri="{FF2B5EF4-FFF2-40B4-BE49-F238E27FC236}">
                    <a16:creationId xmlns:a16="http://schemas.microsoft.com/office/drawing/2014/main" id="{F0E57882-71A5-4B3F-90CB-01A93DDA1843}"/>
                  </a:ext>
                </a:extLst>
              </p:cNvPr>
              <p:cNvPicPr/>
              <p:nvPr/>
            </p:nvPicPr>
            <p:blipFill>
              <a:blip r:embed="rId17"/>
              <a:stretch>
                <a:fillRect/>
              </a:stretch>
            </p:blipFill>
            <p:spPr>
              <a:xfrm>
                <a:off x="2595873" y="3011455"/>
                <a:ext cx="59040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064DACC2-0BB6-41FC-985F-CD2487E0251C}"/>
                  </a:ext>
                </a:extLst>
              </p14:cNvPr>
              <p14:cNvContentPartPr/>
              <p14:nvPr/>
            </p14:nvContentPartPr>
            <p14:xfrm>
              <a:off x="5925153" y="3082735"/>
              <a:ext cx="628920" cy="295560"/>
            </p14:xfrm>
          </p:contentPart>
        </mc:Choice>
        <mc:Fallback xmlns="">
          <p:pic>
            <p:nvPicPr>
              <p:cNvPr id="41" name="Ink 40">
                <a:extLst>
                  <a:ext uri="{FF2B5EF4-FFF2-40B4-BE49-F238E27FC236}">
                    <a16:creationId xmlns:a16="http://schemas.microsoft.com/office/drawing/2014/main" id="{064DACC2-0BB6-41FC-985F-CD2487E0251C}"/>
                  </a:ext>
                </a:extLst>
              </p:cNvPr>
              <p:cNvPicPr/>
              <p:nvPr/>
            </p:nvPicPr>
            <p:blipFill>
              <a:blip r:embed="rId19"/>
              <a:stretch>
                <a:fillRect/>
              </a:stretch>
            </p:blipFill>
            <p:spPr>
              <a:xfrm>
                <a:off x="5907153" y="3064735"/>
                <a:ext cx="66456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6" name="Ink 45">
                <a:extLst>
                  <a:ext uri="{FF2B5EF4-FFF2-40B4-BE49-F238E27FC236}">
                    <a16:creationId xmlns:a16="http://schemas.microsoft.com/office/drawing/2014/main" id="{2DECFD58-6D07-4A8F-A9B0-429C510047C0}"/>
                  </a:ext>
                </a:extLst>
              </p14:cNvPr>
              <p14:cNvContentPartPr/>
              <p14:nvPr/>
            </p14:nvContentPartPr>
            <p14:xfrm>
              <a:off x="9114033" y="2520055"/>
              <a:ext cx="665640" cy="254520"/>
            </p14:xfrm>
          </p:contentPart>
        </mc:Choice>
        <mc:Fallback xmlns="">
          <p:pic>
            <p:nvPicPr>
              <p:cNvPr id="46" name="Ink 45">
                <a:extLst>
                  <a:ext uri="{FF2B5EF4-FFF2-40B4-BE49-F238E27FC236}">
                    <a16:creationId xmlns:a16="http://schemas.microsoft.com/office/drawing/2014/main" id="{2DECFD58-6D07-4A8F-A9B0-429C510047C0}"/>
                  </a:ext>
                </a:extLst>
              </p:cNvPr>
              <p:cNvPicPr/>
              <p:nvPr/>
            </p:nvPicPr>
            <p:blipFill>
              <a:blip r:embed="rId21"/>
              <a:stretch>
                <a:fillRect/>
              </a:stretch>
            </p:blipFill>
            <p:spPr>
              <a:xfrm>
                <a:off x="9096033" y="2502055"/>
                <a:ext cx="70128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8" name="Ink 57">
                <a:extLst>
                  <a:ext uri="{FF2B5EF4-FFF2-40B4-BE49-F238E27FC236}">
                    <a16:creationId xmlns:a16="http://schemas.microsoft.com/office/drawing/2014/main" id="{EF7ABD79-A8F0-467D-99F2-29D0A6E948F2}"/>
                  </a:ext>
                </a:extLst>
              </p14:cNvPr>
              <p14:cNvContentPartPr/>
              <p14:nvPr/>
            </p14:nvContentPartPr>
            <p14:xfrm>
              <a:off x="1382313" y="3117295"/>
              <a:ext cx="1255680" cy="517680"/>
            </p14:xfrm>
          </p:contentPart>
        </mc:Choice>
        <mc:Fallback xmlns="">
          <p:pic>
            <p:nvPicPr>
              <p:cNvPr id="58" name="Ink 57">
                <a:extLst>
                  <a:ext uri="{FF2B5EF4-FFF2-40B4-BE49-F238E27FC236}">
                    <a16:creationId xmlns:a16="http://schemas.microsoft.com/office/drawing/2014/main" id="{EF7ABD79-A8F0-467D-99F2-29D0A6E948F2}"/>
                  </a:ext>
                </a:extLst>
              </p:cNvPr>
              <p:cNvPicPr/>
              <p:nvPr/>
            </p:nvPicPr>
            <p:blipFill>
              <a:blip r:embed="rId23"/>
              <a:stretch>
                <a:fillRect/>
              </a:stretch>
            </p:blipFill>
            <p:spPr>
              <a:xfrm>
                <a:off x="1364313" y="3099295"/>
                <a:ext cx="1291320" cy="553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1" name="Ink 90">
                <a:extLst>
                  <a:ext uri="{FF2B5EF4-FFF2-40B4-BE49-F238E27FC236}">
                    <a16:creationId xmlns:a16="http://schemas.microsoft.com/office/drawing/2014/main" id="{CFE9A4BC-DFAE-465F-9570-79F21F70D59D}"/>
                  </a:ext>
                </a:extLst>
              </p14:cNvPr>
              <p14:cNvContentPartPr/>
              <p14:nvPr/>
            </p14:nvContentPartPr>
            <p14:xfrm>
              <a:off x="297273" y="355015"/>
              <a:ext cx="2794320" cy="2158920"/>
            </p14:xfrm>
          </p:contentPart>
        </mc:Choice>
        <mc:Fallback xmlns="">
          <p:pic>
            <p:nvPicPr>
              <p:cNvPr id="91" name="Ink 90">
                <a:extLst>
                  <a:ext uri="{FF2B5EF4-FFF2-40B4-BE49-F238E27FC236}">
                    <a16:creationId xmlns:a16="http://schemas.microsoft.com/office/drawing/2014/main" id="{CFE9A4BC-DFAE-465F-9570-79F21F70D59D}"/>
                  </a:ext>
                </a:extLst>
              </p:cNvPr>
              <p:cNvPicPr/>
              <p:nvPr/>
            </p:nvPicPr>
            <p:blipFill>
              <a:blip r:embed="rId25"/>
              <a:stretch>
                <a:fillRect/>
              </a:stretch>
            </p:blipFill>
            <p:spPr>
              <a:xfrm>
                <a:off x="279273" y="337015"/>
                <a:ext cx="2829960" cy="2194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 name="Ink 1">
                <a:extLst>
                  <a:ext uri="{FF2B5EF4-FFF2-40B4-BE49-F238E27FC236}">
                    <a16:creationId xmlns:a16="http://schemas.microsoft.com/office/drawing/2014/main" id="{E9CD8321-057B-4A33-8062-A5E85D75FD6D}"/>
                  </a:ext>
                </a:extLst>
              </p14:cNvPr>
              <p14:cNvContentPartPr/>
              <p14:nvPr/>
            </p14:nvContentPartPr>
            <p14:xfrm>
              <a:off x="1215273" y="2991295"/>
              <a:ext cx="1982520" cy="691920"/>
            </p14:xfrm>
          </p:contentPart>
        </mc:Choice>
        <mc:Fallback xmlns="">
          <p:pic>
            <p:nvPicPr>
              <p:cNvPr id="2" name="Ink 1">
                <a:extLst>
                  <a:ext uri="{FF2B5EF4-FFF2-40B4-BE49-F238E27FC236}">
                    <a16:creationId xmlns:a16="http://schemas.microsoft.com/office/drawing/2014/main" id="{E9CD8321-057B-4A33-8062-A5E85D75FD6D}"/>
                  </a:ext>
                </a:extLst>
              </p:cNvPr>
              <p:cNvPicPr/>
              <p:nvPr/>
            </p:nvPicPr>
            <p:blipFill>
              <a:blip r:embed="rId27"/>
              <a:stretch>
                <a:fillRect/>
              </a:stretch>
            </p:blipFill>
            <p:spPr>
              <a:xfrm>
                <a:off x="1179273" y="2919295"/>
                <a:ext cx="2054160" cy="835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 name="Ink 2">
                <a:extLst>
                  <a:ext uri="{FF2B5EF4-FFF2-40B4-BE49-F238E27FC236}">
                    <a16:creationId xmlns:a16="http://schemas.microsoft.com/office/drawing/2014/main" id="{BA6850F9-5163-4BF2-9A6F-1DAF0700DCF4}"/>
                  </a:ext>
                </a:extLst>
              </p14:cNvPr>
              <p14:cNvContentPartPr/>
              <p14:nvPr/>
            </p14:nvContentPartPr>
            <p14:xfrm>
              <a:off x="5742993" y="3072655"/>
              <a:ext cx="885600" cy="394920"/>
            </p14:xfrm>
          </p:contentPart>
        </mc:Choice>
        <mc:Fallback xmlns="">
          <p:pic>
            <p:nvPicPr>
              <p:cNvPr id="3" name="Ink 2">
                <a:extLst>
                  <a:ext uri="{FF2B5EF4-FFF2-40B4-BE49-F238E27FC236}">
                    <a16:creationId xmlns:a16="http://schemas.microsoft.com/office/drawing/2014/main" id="{BA6850F9-5163-4BF2-9A6F-1DAF0700DCF4}"/>
                  </a:ext>
                </a:extLst>
              </p:cNvPr>
              <p:cNvPicPr/>
              <p:nvPr/>
            </p:nvPicPr>
            <p:blipFill>
              <a:blip r:embed="rId29"/>
              <a:stretch>
                <a:fillRect/>
              </a:stretch>
            </p:blipFill>
            <p:spPr>
              <a:xfrm>
                <a:off x="5706993" y="3000655"/>
                <a:ext cx="957240" cy="538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 name="Ink 3">
                <a:extLst>
                  <a:ext uri="{FF2B5EF4-FFF2-40B4-BE49-F238E27FC236}">
                    <a16:creationId xmlns:a16="http://schemas.microsoft.com/office/drawing/2014/main" id="{459FF9F7-83E5-40F6-9D9E-2D79EF6E84F7}"/>
                  </a:ext>
                </a:extLst>
              </p14:cNvPr>
              <p14:cNvContentPartPr/>
              <p14:nvPr/>
            </p14:nvContentPartPr>
            <p14:xfrm>
              <a:off x="8988753" y="2459575"/>
              <a:ext cx="900000" cy="356040"/>
            </p14:xfrm>
          </p:contentPart>
        </mc:Choice>
        <mc:Fallback xmlns="">
          <p:pic>
            <p:nvPicPr>
              <p:cNvPr id="4" name="Ink 3">
                <a:extLst>
                  <a:ext uri="{FF2B5EF4-FFF2-40B4-BE49-F238E27FC236}">
                    <a16:creationId xmlns:a16="http://schemas.microsoft.com/office/drawing/2014/main" id="{459FF9F7-83E5-40F6-9D9E-2D79EF6E84F7}"/>
                  </a:ext>
                </a:extLst>
              </p:cNvPr>
              <p:cNvPicPr/>
              <p:nvPr/>
            </p:nvPicPr>
            <p:blipFill>
              <a:blip r:embed="rId31"/>
              <a:stretch>
                <a:fillRect/>
              </a:stretch>
            </p:blipFill>
            <p:spPr>
              <a:xfrm>
                <a:off x="8952753" y="2387575"/>
                <a:ext cx="971640" cy="499680"/>
              </a:xfrm>
              <a:prstGeom prst="rect">
                <a:avLst/>
              </a:prstGeom>
            </p:spPr>
          </p:pic>
        </mc:Fallback>
      </mc:AlternateContent>
    </p:spTree>
    <p:extLst>
      <p:ext uri="{BB962C8B-B14F-4D97-AF65-F5344CB8AC3E}">
        <p14:creationId xmlns:p14="http://schemas.microsoft.com/office/powerpoint/2010/main" val="40875576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59215921-0268-485B-8D37-A5A3857D1B96}" type="slidenum">
              <a:rPr lang="fa-IR"/>
              <a:pPr/>
              <a:t>80</a:t>
            </a:fld>
            <a:endParaRPr lang="en-US"/>
          </a:p>
        </p:txBody>
      </p:sp>
      <p:sp>
        <p:nvSpPr>
          <p:cNvPr id="243714" name="Rectangle 2"/>
          <p:cNvSpPr>
            <a:spLocks noChangeArrowheads="1"/>
          </p:cNvSpPr>
          <p:nvPr/>
        </p:nvSpPr>
        <p:spPr bwMode="auto">
          <a:xfrm>
            <a:off x="2089151" y="1849438"/>
            <a:ext cx="7777163" cy="641350"/>
          </a:xfrm>
          <a:prstGeom prst="rect">
            <a:avLst/>
          </a:prstGeom>
          <a:noFill/>
          <a:ln w="9525" algn="ctr">
            <a:noFill/>
            <a:miter lim="800000"/>
            <a:headEnd/>
            <a:tailEnd/>
          </a:ln>
          <a:effectLst/>
        </p:spPr>
        <p:txBody>
          <a:bodyPr>
            <a:spAutoFit/>
          </a:bodyPr>
          <a:lstStyle/>
          <a:p>
            <a:pPr algn="ctr"/>
            <a:r>
              <a:rPr lang="fa-IR" sz="3600" b="1">
                <a:solidFill>
                  <a:schemeClr val="accent2"/>
                </a:solidFill>
                <a:cs typeface="Lotus" pitchFamily="2" charset="-78"/>
              </a:rPr>
              <a:t>الگوريتم های ژنتيک</a:t>
            </a:r>
          </a:p>
        </p:txBody>
      </p:sp>
      <p:sp>
        <p:nvSpPr>
          <p:cNvPr id="243715" name="Text Box 3"/>
          <p:cNvSpPr txBox="1">
            <a:spLocks noChangeArrowheads="1"/>
          </p:cNvSpPr>
          <p:nvPr/>
        </p:nvSpPr>
        <p:spPr bwMode="auto">
          <a:xfrm>
            <a:off x="1919289" y="1041401"/>
            <a:ext cx="7316787" cy="701675"/>
          </a:xfrm>
          <a:prstGeom prst="rect">
            <a:avLst/>
          </a:prstGeom>
          <a:gradFill rotWithShape="0">
            <a:gsLst>
              <a:gs pos="0">
                <a:schemeClr val="bg1"/>
              </a:gs>
              <a:gs pos="100000">
                <a:srgbClr val="CCCCCC"/>
              </a:gs>
            </a:gsLst>
            <a:lin ang="0" scaled="1"/>
          </a:gradFill>
          <a:ln w="9525">
            <a:noFill/>
            <a:miter lim="800000"/>
            <a:headEnd/>
            <a:tailEnd/>
          </a:ln>
          <a:effectLst/>
        </p:spPr>
        <p:txBody>
          <a:bodyPr>
            <a:spAutoFit/>
          </a:bodyPr>
          <a:lstStyle/>
          <a:p>
            <a:pPr algn="r">
              <a:spcBef>
                <a:spcPct val="50000"/>
              </a:spcBef>
            </a:pPr>
            <a:r>
              <a:rPr lang="fa-IR" sz="4000">
                <a:latin typeface="Times New Roman" pitchFamily="18" charset="0"/>
                <a:cs typeface="Homa" pitchFamily="2" charset="-78"/>
              </a:rPr>
              <a:t>جست و جوی آگاهانه و اکتشاف</a:t>
            </a:r>
            <a:endParaRPr lang="en-US" sz="4000">
              <a:latin typeface="Times New Roman" pitchFamily="18" charset="0"/>
              <a:cs typeface="Homa" pitchFamily="2" charset="-78"/>
            </a:endParaRPr>
          </a:p>
        </p:txBody>
      </p:sp>
      <p:pic>
        <p:nvPicPr>
          <p:cNvPr id="243716" name="Picture 4"/>
          <p:cNvPicPr>
            <a:picLocks noChangeAspect="1" noChangeArrowheads="1"/>
          </p:cNvPicPr>
          <p:nvPr/>
        </p:nvPicPr>
        <p:blipFill>
          <a:blip r:embed="rId2"/>
          <a:srcRect/>
          <a:stretch>
            <a:fillRect/>
          </a:stretch>
        </p:blipFill>
        <p:spPr bwMode="auto">
          <a:xfrm>
            <a:off x="2360613" y="2447926"/>
            <a:ext cx="7480300" cy="2265363"/>
          </a:xfrm>
          <a:prstGeom prst="rect">
            <a:avLst/>
          </a:prstGeom>
          <a:noFill/>
          <a:ln w="9525">
            <a:noFill/>
            <a:miter lim="800000"/>
            <a:headEnd/>
            <a:tailEnd/>
          </a:ln>
          <a:effectLst/>
        </p:spPr>
      </p:pic>
      <p:pic>
        <p:nvPicPr>
          <p:cNvPr id="243717" name="Picture 5"/>
          <p:cNvPicPr>
            <a:picLocks noChangeAspect="1" noChangeArrowheads="1"/>
          </p:cNvPicPr>
          <p:nvPr/>
        </p:nvPicPr>
        <p:blipFill>
          <a:blip r:embed="rId3"/>
          <a:srcRect/>
          <a:stretch>
            <a:fillRect/>
          </a:stretch>
        </p:blipFill>
        <p:spPr bwMode="auto">
          <a:xfrm>
            <a:off x="2328863" y="4452939"/>
            <a:ext cx="7512050" cy="2198687"/>
          </a:xfrm>
          <a:prstGeom prst="rect">
            <a:avLst/>
          </a:prstGeom>
          <a:noFill/>
        </p:spPr>
      </p:pic>
      <p:sp>
        <p:nvSpPr>
          <p:cNvPr id="243718" name="Rectangle 6"/>
          <p:cNvSpPr>
            <a:spLocks noChangeArrowheads="1"/>
          </p:cNvSpPr>
          <p:nvPr/>
        </p:nvSpPr>
        <p:spPr bwMode="auto">
          <a:xfrm>
            <a:off x="2135189" y="4144447"/>
            <a:ext cx="184731" cy="369332"/>
          </a:xfrm>
          <a:prstGeom prst="rect">
            <a:avLst/>
          </a:prstGeom>
          <a:solidFill>
            <a:schemeClr val="bg1"/>
          </a:solidFill>
          <a:ln w="9525" algn="ctr">
            <a:noFill/>
            <a:miter lim="800000"/>
            <a:headEnd/>
            <a:tailEnd/>
          </a:ln>
          <a:effectLst/>
        </p:spPr>
        <p:txBody>
          <a:bodyPr wrap="none" anchor="ctr">
            <a:spAutoFit/>
          </a:bodyPr>
          <a:lstStyle/>
          <a:p>
            <a:endParaRPr lang="fa-IR"/>
          </a:p>
        </p:txBody>
      </p:sp>
      <p:sp>
        <p:nvSpPr>
          <p:cNvPr id="243719" name="WordArt 7"/>
          <p:cNvSpPr>
            <a:spLocks noChangeArrowheads="1" noChangeShapeType="1" noTextEdit="1"/>
          </p:cNvSpPr>
          <p:nvPr/>
        </p:nvSpPr>
        <p:spPr bwMode="auto">
          <a:xfrm>
            <a:off x="2805114" y="4146551"/>
            <a:ext cx="523875" cy="257175"/>
          </a:xfrm>
          <a:prstGeom prst="rect">
            <a:avLst/>
          </a:prstGeom>
        </p:spPr>
        <p:txBody>
          <a:bodyPr wrap="none" fromWordArt="1">
            <a:prstTxWarp prst="textPlain">
              <a:avLst>
                <a:gd name="adj" fmla="val 50000"/>
              </a:avLst>
            </a:prstTxWarp>
          </a:bodyPr>
          <a:lstStyle/>
          <a:p>
            <a:pPr algn="ctr" rtl="1"/>
            <a:r>
              <a:rPr lang="fa-IR" sz="1400" kern="10">
                <a:ln w="9525">
                  <a:noFill/>
                  <a:round/>
                  <a:headEnd/>
                  <a:tailEnd/>
                </a:ln>
                <a:latin typeface="Mitra"/>
              </a:rPr>
              <a:t>جهت اوليه</a:t>
            </a:r>
          </a:p>
        </p:txBody>
      </p:sp>
      <p:sp>
        <p:nvSpPr>
          <p:cNvPr id="243720" name="WordArt 8"/>
          <p:cNvSpPr>
            <a:spLocks noChangeArrowheads="1" noChangeShapeType="1" noTextEdit="1"/>
          </p:cNvSpPr>
          <p:nvPr/>
        </p:nvSpPr>
        <p:spPr bwMode="auto">
          <a:xfrm>
            <a:off x="3960813" y="4133851"/>
            <a:ext cx="533400" cy="257175"/>
          </a:xfrm>
          <a:prstGeom prst="rect">
            <a:avLst/>
          </a:prstGeom>
        </p:spPr>
        <p:txBody>
          <a:bodyPr wrap="none" fromWordArt="1">
            <a:prstTxWarp prst="textPlain">
              <a:avLst>
                <a:gd name="adj" fmla="val 50000"/>
              </a:avLst>
            </a:prstTxWarp>
          </a:bodyPr>
          <a:lstStyle/>
          <a:p>
            <a:pPr algn="ctr" rtl="1"/>
            <a:r>
              <a:rPr lang="fa-IR" sz="1400" kern="10">
                <a:ln w="9525">
                  <a:noFill/>
                  <a:round/>
                  <a:headEnd/>
                  <a:tailEnd/>
                </a:ln>
                <a:latin typeface="Mitra"/>
              </a:rPr>
              <a:t>تابع برازش</a:t>
            </a:r>
          </a:p>
        </p:txBody>
      </p:sp>
      <p:sp>
        <p:nvSpPr>
          <p:cNvPr id="243721" name="WordArt 9"/>
          <p:cNvSpPr>
            <a:spLocks noChangeArrowheads="1" noChangeShapeType="1" noTextEdit="1"/>
          </p:cNvSpPr>
          <p:nvPr/>
        </p:nvSpPr>
        <p:spPr bwMode="auto">
          <a:xfrm>
            <a:off x="5291138" y="4154489"/>
            <a:ext cx="342900" cy="257175"/>
          </a:xfrm>
          <a:prstGeom prst="rect">
            <a:avLst/>
          </a:prstGeom>
        </p:spPr>
        <p:txBody>
          <a:bodyPr wrap="none" fromWordArt="1">
            <a:prstTxWarp prst="textPlain">
              <a:avLst>
                <a:gd name="adj" fmla="val 50000"/>
              </a:avLst>
            </a:prstTxWarp>
          </a:bodyPr>
          <a:lstStyle/>
          <a:p>
            <a:pPr algn="ctr" rtl="1"/>
            <a:r>
              <a:rPr lang="fa-IR" sz="1400" kern="10">
                <a:ln w="9525">
                  <a:noFill/>
                  <a:round/>
                  <a:headEnd/>
                  <a:tailEnd/>
                </a:ln>
                <a:latin typeface="Mitra"/>
              </a:rPr>
              <a:t>انتخاب</a:t>
            </a:r>
          </a:p>
        </p:txBody>
      </p:sp>
      <p:sp>
        <p:nvSpPr>
          <p:cNvPr id="243722" name="WordArt 10"/>
          <p:cNvSpPr>
            <a:spLocks noChangeArrowheads="1" noChangeShapeType="1" noTextEdit="1"/>
          </p:cNvSpPr>
          <p:nvPr/>
        </p:nvSpPr>
        <p:spPr bwMode="auto">
          <a:xfrm>
            <a:off x="7259639" y="4141789"/>
            <a:ext cx="276225" cy="257175"/>
          </a:xfrm>
          <a:prstGeom prst="rect">
            <a:avLst/>
          </a:prstGeom>
        </p:spPr>
        <p:txBody>
          <a:bodyPr wrap="none" fromWordArt="1">
            <a:prstTxWarp prst="textPlain">
              <a:avLst>
                <a:gd name="adj" fmla="val 50000"/>
              </a:avLst>
            </a:prstTxWarp>
          </a:bodyPr>
          <a:lstStyle/>
          <a:p>
            <a:pPr algn="ctr" rtl="1"/>
            <a:r>
              <a:rPr lang="fa-IR" sz="1400" kern="10">
                <a:ln w="9525">
                  <a:noFill/>
                  <a:round/>
                  <a:headEnd/>
                  <a:tailEnd/>
                </a:ln>
                <a:latin typeface="Mitra"/>
              </a:rPr>
              <a:t>تقاطع</a:t>
            </a:r>
          </a:p>
        </p:txBody>
      </p:sp>
      <p:sp>
        <p:nvSpPr>
          <p:cNvPr id="243723" name="WordArt 11"/>
          <p:cNvSpPr>
            <a:spLocks noChangeArrowheads="1" noChangeShapeType="1" noTextEdit="1"/>
          </p:cNvSpPr>
          <p:nvPr/>
        </p:nvSpPr>
        <p:spPr bwMode="auto">
          <a:xfrm>
            <a:off x="8985250" y="4116389"/>
            <a:ext cx="304800" cy="257175"/>
          </a:xfrm>
          <a:prstGeom prst="rect">
            <a:avLst/>
          </a:prstGeom>
        </p:spPr>
        <p:txBody>
          <a:bodyPr wrap="none" fromWordArt="1">
            <a:prstTxWarp prst="textPlain">
              <a:avLst>
                <a:gd name="adj" fmla="val 50000"/>
              </a:avLst>
            </a:prstTxWarp>
          </a:bodyPr>
          <a:lstStyle/>
          <a:p>
            <a:pPr algn="ctr" rtl="1"/>
            <a:r>
              <a:rPr lang="fa-IR" sz="1400" kern="10">
                <a:ln w="9525">
                  <a:noFill/>
                  <a:round/>
                  <a:headEnd/>
                  <a:tailEnd/>
                </a:ln>
                <a:latin typeface="Mitra"/>
              </a:rPr>
              <a:t>جهش</a:t>
            </a:r>
          </a:p>
        </p:txBody>
      </p:sp>
    </p:spTree>
    <p:extLst>
      <p:ext uri="{BB962C8B-B14F-4D97-AF65-F5344CB8AC3E}">
        <p14:creationId xmlns:p14="http://schemas.microsoft.com/office/powerpoint/2010/main" val="792484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5" name="Ink 14">
                <a:extLst>
                  <a:ext uri="{FF2B5EF4-FFF2-40B4-BE49-F238E27FC236}">
                    <a16:creationId xmlns:a16="http://schemas.microsoft.com/office/drawing/2014/main" id="{549D3C88-132B-422D-A18D-A1B9B2C7DA37}"/>
                  </a:ext>
                </a:extLst>
              </p14:cNvPr>
              <p14:cNvContentPartPr/>
              <p14:nvPr/>
            </p14:nvContentPartPr>
            <p14:xfrm>
              <a:off x="7449393" y="11575"/>
              <a:ext cx="3778200" cy="1056240"/>
            </p14:xfrm>
          </p:contentPart>
        </mc:Choice>
        <mc:Fallback xmlns="">
          <p:pic>
            <p:nvPicPr>
              <p:cNvPr id="15" name="Ink 14">
                <a:extLst>
                  <a:ext uri="{FF2B5EF4-FFF2-40B4-BE49-F238E27FC236}">
                    <a16:creationId xmlns:a16="http://schemas.microsoft.com/office/drawing/2014/main" id="{549D3C88-132B-422D-A18D-A1B9B2C7DA37}"/>
                  </a:ext>
                </a:extLst>
              </p:cNvPr>
              <p:cNvPicPr/>
              <p:nvPr/>
            </p:nvPicPr>
            <p:blipFill>
              <a:blip r:embed="rId3"/>
              <a:stretch>
                <a:fillRect/>
              </a:stretch>
            </p:blipFill>
            <p:spPr>
              <a:xfrm>
                <a:off x="7431393" y="-6425"/>
                <a:ext cx="3813840" cy="10918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7" name="Ink 26">
                <a:extLst>
                  <a:ext uri="{FF2B5EF4-FFF2-40B4-BE49-F238E27FC236}">
                    <a16:creationId xmlns:a16="http://schemas.microsoft.com/office/drawing/2014/main" id="{E5E1BAE5-0F98-4408-91C2-367D2B239175}"/>
                  </a:ext>
                </a:extLst>
              </p14:cNvPr>
              <p14:cNvContentPartPr/>
              <p14:nvPr/>
            </p14:nvContentPartPr>
            <p14:xfrm>
              <a:off x="2797113" y="4025"/>
              <a:ext cx="3591720" cy="1227960"/>
            </p14:xfrm>
          </p:contentPart>
        </mc:Choice>
        <mc:Fallback xmlns="">
          <p:pic>
            <p:nvPicPr>
              <p:cNvPr id="27" name="Ink 26">
                <a:extLst>
                  <a:ext uri="{FF2B5EF4-FFF2-40B4-BE49-F238E27FC236}">
                    <a16:creationId xmlns:a16="http://schemas.microsoft.com/office/drawing/2014/main" id="{E5E1BAE5-0F98-4408-91C2-367D2B239175}"/>
                  </a:ext>
                </a:extLst>
              </p:cNvPr>
              <p:cNvPicPr/>
              <p:nvPr/>
            </p:nvPicPr>
            <p:blipFill>
              <a:blip r:embed="rId5"/>
              <a:stretch>
                <a:fillRect/>
              </a:stretch>
            </p:blipFill>
            <p:spPr>
              <a:xfrm>
                <a:off x="2779113" y="-13975"/>
                <a:ext cx="3627360" cy="1263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9" name="Ink 38">
                <a:extLst>
                  <a:ext uri="{FF2B5EF4-FFF2-40B4-BE49-F238E27FC236}">
                    <a16:creationId xmlns:a16="http://schemas.microsoft.com/office/drawing/2014/main" id="{83EF7E67-16E4-42C6-B0DE-ACBF50CBE1A1}"/>
                  </a:ext>
                </a:extLst>
              </p14:cNvPr>
              <p14:cNvContentPartPr/>
              <p14:nvPr/>
            </p14:nvContentPartPr>
            <p14:xfrm>
              <a:off x="10511913" y="1840745"/>
              <a:ext cx="149040" cy="404640"/>
            </p14:xfrm>
          </p:contentPart>
        </mc:Choice>
        <mc:Fallback xmlns="">
          <p:pic>
            <p:nvPicPr>
              <p:cNvPr id="39" name="Ink 38">
                <a:extLst>
                  <a:ext uri="{FF2B5EF4-FFF2-40B4-BE49-F238E27FC236}">
                    <a16:creationId xmlns:a16="http://schemas.microsoft.com/office/drawing/2014/main" id="{83EF7E67-16E4-42C6-B0DE-ACBF50CBE1A1}"/>
                  </a:ext>
                </a:extLst>
              </p:cNvPr>
              <p:cNvPicPr/>
              <p:nvPr/>
            </p:nvPicPr>
            <p:blipFill>
              <a:blip r:embed="rId7"/>
              <a:stretch>
                <a:fillRect/>
              </a:stretch>
            </p:blipFill>
            <p:spPr>
              <a:xfrm>
                <a:off x="10493913" y="1822745"/>
                <a:ext cx="184680" cy="440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32510DB1-1BC8-4991-89F4-44F7BBFE62FF}"/>
                  </a:ext>
                </a:extLst>
              </p14:cNvPr>
              <p14:cNvContentPartPr/>
              <p14:nvPr/>
            </p14:nvContentPartPr>
            <p14:xfrm>
              <a:off x="4810233" y="2109305"/>
              <a:ext cx="183240" cy="329040"/>
            </p14:xfrm>
          </p:contentPart>
        </mc:Choice>
        <mc:Fallback xmlns="">
          <p:pic>
            <p:nvPicPr>
              <p:cNvPr id="40" name="Ink 39">
                <a:extLst>
                  <a:ext uri="{FF2B5EF4-FFF2-40B4-BE49-F238E27FC236}">
                    <a16:creationId xmlns:a16="http://schemas.microsoft.com/office/drawing/2014/main" id="{32510DB1-1BC8-4991-89F4-44F7BBFE62FF}"/>
                  </a:ext>
                </a:extLst>
              </p:cNvPr>
              <p:cNvPicPr/>
              <p:nvPr/>
            </p:nvPicPr>
            <p:blipFill>
              <a:blip r:embed="rId9"/>
              <a:stretch>
                <a:fillRect/>
              </a:stretch>
            </p:blipFill>
            <p:spPr>
              <a:xfrm>
                <a:off x="4792233" y="2091305"/>
                <a:ext cx="218880" cy="364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1" name="Ink 40">
                <a:extLst>
                  <a:ext uri="{FF2B5EF4-FFF2-40B4-BE49-F238E27FC236}">
                    <a16:creationId xmlns:a16="http://schemas.microsoft.com/office/drawing/2014/main" id="{510DEF46-5068-453E-803E-0F5AFFBC3494}"/>
                  </a:ext>
                </a:extLst>
              </p14:cNvPr>
              <p14:cNvContentPartPr/>
              <p14:nvPr/>
            </p14:nvContentPartPr>
            <p14:xfrm>
              <a:off x="5723193" y="1758305"/>
              <a:ext cx="1990800" cy="700560"/>
            </p14:xfrm>
          </p:contentPart>
        </mc:Choice>
        <mc:Fallback xmlns="">
          <p:pic>
            <p:nvPicPr>
              <p:cNvPr id="41" name="Ink 40">
                <a:extLst>
                  <a:ext uri="{FF2B5EF4-FFF2-40B4-BE49-F238E27FC236}">
                    <a16:creationId xmlns:a16="http://schemas.microsoft.com/office/drawing/2014/main" id="{510DEF46-5068-453E-803E-0F5AFFBC3494}"/>
                  </a:ext>
                </a:extLst>
              </p:cNvPr>
              <p:cNvPicPr/>
              <p:nvPr/>
            </p:nvPicPr>
            <p:blipFill>
              <a:blip r:embed="rId11"/>
              <a:stretch>
                <a:fillRect/>
              </a:stretch>
            </p:blipFill>
            <p:spPr>
              <a:xfrm>
                <a:off x="5705193" y="1740305"/>
                <a:ext cx="2026440" cy="736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2" name="Ink 41">
                <a:extLst>
                  <a:ext uri="{FF2B5EF4-FFF2-40B4-BE49-F238E27FC236}">
                    <a16:creationId xmlns:a16="http://schemas.microsoft.com/office/drawing/2014/main" id="{E7F46C39-469D-45CE-A223-6F4194692016}"/>
                  </a:ext>
                </a:extLst>
              </p14:cNvPr>
              <p14:cNvContentPartPr/>
              <p14:nvPr/>
            </p14:nvContentPartPr>
            <p14:xfrm>
              <a:off x="8190633" y="1806185"/>
              <a:ext cx="1692720" cy="848880"/>
            </p14:xfrm>
          </p:contentPart>
        </mc:Choice>
        <mc:Fallback xmlns="">
          <p:pic>
            <p:nvPicPr>
              <p:cNvPr id="42" name="Ink 41">
                <a:extLst>
                  <a:ext uri="{FF2B5EF4-FFF2-40B4-BE49-F238E27FC236}">
                    <a16:creationId xmlns:a16="http://schemas.microsoft.com/office/drawing/2014/main" id="{E7F46C39-469D-45CE-A223-6F4194692016}"/>
                  </a:ext>
                </a:extLst>
              </p:cNvPr>
              <p:cNvPicPr/>
              <p:nvPr/>
            </p:nvPicPr>
            <p:blipFill>
              <a:blip r:embed="rId13"/>
              <a:stretch>
                <a:fillRect/>
              </a:stretch>
            </p:blipFill>
            <p:spPr>
              <a:xfrm>
                <a:off x="8172633" y="1788185"/>
                <a:ext cx="1728360" cy="884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5" name="Ink 44">
                <a:extLst>
                  <a:ext uri="{FF2B5EF4-FFF2-40B4-BE49-F238E27FC236}">
                    <a16:creationId xmlns:a16="http://schemas.microsoft.com/office/drawing/2014/main" id="{4710A3DA-8501-40BB-B637-2EA5E94E2D3E}"/>
                  </a:ext>
                </a:extLst>
              </p14:cNvPr>
              <p14:cNvContentPartPr/>
              <p14:nvPr/>
            </p14:nvContentPartPr>
            <p14:xfrm>
              <a:off x="9296193" y="3287945"/>
              <a:ext cx="265320" cy="27000"/>
            </p14:xfrm>
          </p:contentPart>
        </mc:Choice>
        <mc:Fallback xmlns="">
          <p:pic>
            <p:nvPicPr>
              <p:cNvPr id="45" name="Ink 44">
                <a:extLst>
                  <a:ext uri="{FF2B5EF4-FFF2-40B4-BE49-F238E27FC236}">
                    <a16:creationId xmlns:a16="http://schemas.microsoft.com/office/drawing/2014/main" id="{4710A3DA-8501-40BB-B637-2EA5E94E2D3E}"/>
                  </a:ext>
                </a:extLst>
              </p:cNvPr>
              <p:cNvPicPr/>
              <p:nvPr/>
            </p:nvPicPr>
            <p:blipFill>
              <a:blip r:embed="rId15"/>
              <a:stretch>
                <a:fillRect/>
              </a:stretch>
            </p:blipFill>
            <p:spPr>
              <a:xfrm>
                <a:off x="9278193" y="3269945"/>
                <a:ext cx="3009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0" name="Ink 49">
                <a:extLst>
                  <a:ext uri="{FF2B5EF4-FFF2-40B4-BE49-F238E27FC236}">
                    <a16:creationId xmlns:a16="http://schemas.microsoft.com/office/drawing/2014/main" id="{6B1AA9CD-87E1-42D6-B07B-375B7AFBD2D7}"/>
                  </a:ext>
                </a:extLst>
              </p14:cNvPr>
              <p14:cNvContentPartPr/>
              <p14:nvPr/>
            </p14:nvContentPartPr>
            <p14:xfrm>
              <a:off x="8016393" y="3500705"/>
              <a:ext cx="1720080" cy="660600"/>
            </p14:xfrm>
          </p:contentPart>
        </mc:Choice>
        <mc:Fallback xmlns="">
          <p:pic>
            <p:nvPicPr>
              <p:cNvPr id="50" name="Ink 49">
                <a:extLst>
                  <a:ext uri="{FF2B5EF4-FFF2-40B4-BE49-F238E27FC236}">
                    <a16:creationId xmlns:a16="http://schemas.microsoft.com/office/drawing/2014/main" id="{6B1AA9CD-87E1-42D6-B07B-375B7AFBD2D7}"/>
                  </a:ext>
                </a:extLst>
              </p:cNvPr>
              <p:cNvPicPr/>
              <p:nvPr/>
            </p:nvPicPr>
            <p:blipFill>
              <a:blip r:embed="rId17"/>
              <a:stretch>
                <a:fillRect/>
              </a:stretch>
            </p:blipFill>
            <p:spPr>
              <a:xfrm>
                <a:off x="7998393" y="3482705"/>
                <a:ext cx="1755720" cy="696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6" name="Ink 55">
                <a:extLst>
                  <a:ext uri="{FF2B5EF4-FFF2-40B4-BE49-F238E27FC236}">
                    <a16:creationId xmlns:a16="http://schemas.microsoft.com/office/drawing/2014/main" id="{8CF18B72-E8F7-4B02-8630-03AF02E105DC}"/>
                  </a:ext>
                </a:extLst>
              </p14:cNvPr>
              <p14:cNvContentPartPr/>
              <p14:nvPr/>
            </p14:nvContentPartPr>
            <p14:xfrm>
              <a:off x="6802833" y="2945945"/>
              <a:ext cx="1900080" cy="1052280"/>
            </p14:xfrm>
          </p:contentPart>
        </mc:Choice>
        <mc:Fallback xmlns="">
          <p:pic>
            <p:nvPicPr>
              <p:cNvPr id="56" name="Ink 55">
                <a:extLst>
                  <a:ext uri="{FF2B5EF4-FFF2-40B4-BE49-F238E27FC236}">
                    <a16:creationId xmlns:a16="http://schemas.microsoft.com/office/drawing/2014/main" id="{8CF18B72-E8F7-4B02-8630-03AF02E105DC}"/>
                  </a:ext>
                </a:extLst>
              </p:cNvPr>
              <p:cNvPicPr/>
              <p:nvPr/>
            </p:nvPicPr>
            <p:blipFill>
              <a:blip r:embed="rId19"/>
              <a:stretch>
                <a:fillRect/>
              </a:stretch>
            </p:blipFill>
            <p:spPr>
              <a:xfrm>
                <a:off x="6784833" y="2927945"/>
                <a:ext cx="1935720" cy="1087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7" name="Ink 56">
                <a:extLst>
                  <a:ext uri="{FF2B5EF4-FFF2-40B4-BE49-F238E27FC236}">
                    <a16:creationId xmlns:a16="http://schemas.microsoft.com/office/drawing/2014/main" id="{586C33ED-6933-4586-90C6-351E3D399DB0}"/>
                  </a:ext>
                </a:extLst>
              </p14:cNvPr>
              <p14:cNvContentPartPr/>
              <p14:nvPr/>
            </p14:nvContentPartPr>
            <p14:xfrm>
              <a:off x="5945673" y="3676385"/>
              <a:ext cx="237600" cy="195840"/>
            </p14:xfrm>
          </p:contentPart>
        </mc:Choice>
        <mc:Fallback xmlns="">
          <p:pic>
            <p:nvPicPr>
              <p:cNvPr id="57" name="Ink 56">
                <a:extLst>
                  <a:ext uri="{FF2B5EF4-FFF2-40B4-BE49-F238E27FC236}">
                    <a16:creationId xmlns:a16="http://schemas.microsoft.com/office/drawing/2014/main" id="{586C33ED-6933-4586-90C6-351E3D399DB0}"/>
                  </a:ext>
                </a:extLst>
              </p:cNvPr>
              <p:cNvPicPr/>
              <p:nvPr/>
            </p:nvPicPr>
            <p:blipFill>
              <a:blip r:embed="rId21"/>
              <a:stretch>
                <a:fillRect/>
              </a:stretch>
            </p:blipFill>
            <p:spPr>
              <a:xfrm>
                <a:off x="5927673" y="3658385"/>
                <a:ext cx="27324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8" name="Ink 57">
                <a:extLst>
                  <a:ext uri="{FF2B5EF4-FFF2-40B4-BE49-F238E27FC236}">
                    <a16:creationId xmlns:a16="http://schemas.microsoft.com/office/drawing/2014/main" id="{5646D6B2-3A97-4C4F-BC9B-BD343569DFC0}"/>
                  </a:ext>
                </a:extLst>
              </p14:cNvPr>
              <p14:cNvContentPartPr/>
              <p14:nvPr/>
            </p14:nvContentPartPr>
            <p14:xfrm>
              <a:off x="10384473" y="3581705"/>
              <a:ext cx="129960" cy="140040"/>
            </p14:xfrm>
          </p:contentPart>
        </mc:Choice>
        <mc:Fallback xmlns="">
          <p:pic>
            <p:nvPicPr>
              <p:cNvPr id="58" name="Ink 57">
                <a:extLst>
                  <a:ext uri="{FF2B5EF4-FFF2-40B4-BE49-F238E27FC236}">
                    <a16:creationId xmlns:a16="http://schemas.microsoft.com/office/drawing/2014/main" id="{5646D6B2-3A97-4C4F-BC9B-BD343569DFC0}"/>
                  </a:ext>
                </a:extLst>
              </p:cNvPr>
              <p:cNvPicPr/>
              <p:nvPr/>
            </p:nvPicPr>
            <p:blipFill>
              <a:blip r:embed="rId23"/>
              <a:stretch>
                <a:fillRect/>
              </a:stretch>
            </p:blipFill>
            <p:spPr>
              <a:xfrm>
                <a:off x="10366473" y="3563705"/>
                <a:ext cx="1656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0" name="Ink 69">
                <a:extLst>
                  <a:ext uri="{FF2B5EF4-FFF2-40B4-BE49-F238E27FC236}">
                    <a16:creationId xmlns:a16="http://schemas.microsoft.com/office/drawing/2014/main" id="{EE37FD06-BD48-426D-B23D-9723737BFE6E}"/>
                  </a:ext>
                </a:extLst>
              </p14:cNvPr>
              <p14:cNvContentPartPr/>
              <p14:nvPr/>
            </p14:nvContentPartPr>
            <p14:xfrm>
              <a:off x="6272193" y="4612745"/>
              <a:ext cx="2383200" cy="749520"/>
            </p14:xfrm>
          </p:contentPart>
        </mc:Choice>
        <mc:Fallback xmlns="">
          <p:pic>
            <p:nvPicPr>
              <p:cNvPr id="70" name="Ink 69">
                <a:extLst>
                  <a:ext uri="{FF2B5EF4-FFF2-40B4-BE49-F238E27FC236}">
                    <a16:creationId xmlns:a16="http://schemas.microsoft.com/office/drawing/2014/main" id="{EE37FD06-BD48-426D-B23D-9723737BFE6E}"/>
                  </a:ext>
                </a:extLst>
              </p:cNvPr>
              <p:cNvPicPr/>
              <p:nvPr/>
            </p:nvPicPr>
            <p:blipFill>
              <a:blip r:embed="rId25"/>
              <a:stretch>
                <a:fillRect/>
              </a:stretch>
            </p:blipFill>
            <p:spPr>
              <a:xfrm>
                <a:off x="6254193" y="4594745"/>
                <a:ext cx="2418840" cy="785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0" name="Ink 79">
                <a:extLst>
                  <a:ext uri="{FF2B5EF4-FFF2-40B4-BE49-F238E27FC236}">
                    <a16:creationId xmlns:a16="http://schemas.microsoft.com/office/drawing/2014/main" id="{BF3CFF4C-FEEC-4BF9-8A22-A862ACF33C71}"/>
                  </a:ext>
                </a:extLst>
              </p14:cNvPr>
              <p14:cNvContentPartPr/>
              <p14:nvPr/>
            </p14:nvContentPartPr>
            <p14:xfrm>
              <a:off x="2708193" y="2819225"/>
              <a:ext cx="2143440" cy="1549800"/>
            </p14:xfrm>
          </p:contentPart>
        </mc:Choice>
        <mc:Fallback xmlns="">
          <p:pic>
            <p:nvPicPr>
              <p:cNvPr id="80" name="Ink 79">
                <a:extLst>
                  <a:ext uri="{FF2B5EF4-FFF2-40B4-BE49-F238E27FC236}">
                    <a16:creationId xmlns:a16="http://schemas.microsoft.com/office/drawing/2014/main" id="{BF3CFF4C-FEEC-4BF9-8A22-A862ACF33C71}"/>
                  </a:ext>
                </a:extLst>
              </p:cNvPr>
              <p:cNvPicPr/>
              <p:nvPr/>
            </p:nvPicPr>
            <p:blipFill>
              <a:blip r:embed="rId27"/>
              <a:stretch>
                <a:fillRect/>
              </a:stretch>
            </p:blipFill>
            <p:spPr>
              <a:xfrm>
                <a:off x="2690193" y="2801225"/>
                <a:ext cx="2179080" cy="1585440"/>
              </a:xfrm>
              <a:prstGeom prst="rect">
                <a:avLst/>
              </a:prstGeom>
            </p:spPr>
          </p:pic>
        </mc:Fallback>
      </mc:AlternateContent>
    </p:spTree>
    <p:extLst>
      <p:ext uri="{BB962C8B-B14F-4D97-AF65-F5344CB8AC3E}">
        <p14:creationId xmlns:p14="http://schemas.microsoft.com/office/powerpoint/2010/main" val="6733488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6628</TotalTime>
  <Words>3514</Words>
  <Application>Microsoft Office PowerPoint</Application>
  <PresentationFormat>Widescreen</PresentationFormat>
  <Paragraphs>890</Paragraphs>
  <Slides>80</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80</vt:i4>
      </vt:variant>
    </vt:vector>
  </HeadingPairs>
  <TitlesOfParts>
    <vt:vector size="88" baseType="lpstr">
      <vt:lpstr>Arial</vt:lpstr>
      <vt:lpstr>Calibri</vt:lpstr>
      <vt:lpstr>Calibri Light</vt:lpstr>
      <vt:lpstr>Mitra</vt:lpstr>
      <vt:lpstr>Times New Roman</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بهترين جستجوی بازگشتي RBFS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iman zabbah</dc:creator>
  <cp:lastModifiedBy>Hafez.pc</cp:lastModifiedBy>
  <cp:revision>33</cp:revision>
  <dcterms:created xsi:type="dcterms:W3CDTF">2021-03-10T06:22:03Z</dcterms:created>
  <dcterms:modified xsi:type="dcterms:W3CDTF">2025-02-07T16:54:20Z</dcterms:modified>
</cp:coreProperties>
</file>